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0" r:id="rId2"/>
    <p:sldId id="290" r:id="rId3"/>
    <p:sldId id="291" r:id="rId4"/>
    <p:sldId id="298" r:id="rId5"/>
    <p:sldId id="299" r:id="rId6"/>
    <p:sldId id="300" r:id="rId7"/>
    <p:sldId id="301" r:id="rId8"/>
    <p:sldId id="292" r:id="rId9"/>
    <p:sldId id="268" r:id="rId10"/>
    <p:sldId id="302" r:id="rId11"/>
    <p:sldId id="303" r:id="rId12"/>
    <p:sldId id="304" r:id="rId13"/>
    <p:sldId id="305" r:id="rId14"/>
    <p:sldId id="306" r:id="rId15"/>
    <p:sldId id="307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1230E-2CCE-4A91-B780-79254936286C}" type="doc">
      <dgm:prSet loTypeId="urn:microsoft.com/office/officeart/2005/8/layout/target3" loCatId="relationship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ED95A4-FDDD-49A2-8BD9-C5FADA62E6FA}">
      <dgm:prSet custT="1"/>
      <dgm:spPr/>
      <dgm:t>
        <a:bodyPr/>
        <a:lstStyle/>
        <a:p>
          <a:pPr rtl="0"/>
          <a:r>
            <a:rPr lang="en-US" sz="5400" baseline="0" dirty="0" smtClean="0"/>
            <a:t>TODAY’S LESSON</a:t>
          </a:r>
          <a:endParaRPr lang="en-US" sz="5400" dirty="0"/>
        </a:p>
      </dgm:t>
    </dgm:pt>
    <dgm:pt modelId="{4A2F3A11-EF3B-40A7-B983-2470BC68834E}" type="parTrans" cxnId="{8B6DAC31-8C06-41D9-A70B-7AE4FC9D6070}">
      <dgm:prSet/>
      <dgm:spPr/>
      <dgm:t>
        <a:bodyPr/>
        <a:lstStyle/>
        <a:p>
          <a:endParaRPr lang="en-US"/>
        </a:p>
      </dgm:t>
    </dgm:pt>
    <dgm:pt modelId="{AB0928B4-1664-47CE-BEE7-B5DE05E02783}" type="sibTrans" cxnId="{8B6DAC31-8C06-41D9-A70B-7AE4FC9D6070}">
      <dgm:prSet/>
      <dgm:spPr/>
      <dgm:t>
        <a:bodyPr/>
        <a:lstStyle/>
        <a:p>
          <a:endParaRPr lang="en-US"/>
        </a:p>
      </dgm:t>
    </dgm:pt>
    <dgm:pt modelId="{DDE8D752-AF84-44AC-ACE9-1FD534BB9797}" type="pres">
      <dgm:prSet presAssocID="{2FD1230E-2CCE-4A91-B780-79254936286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B6375E-1693-4DFD-8E15-4604DD24EDCB}" type="pres">
      <dgm:prSet presAssocID="{E2ED95A4-FDDD-49A2-8BD9-C5FADA62E6FA}" presName="circle1" presStyleLbl="node1" presStyleIdx="0" presStyleCnt="1"/>
      <dgm:spPr/>
      <dgm:t>
        <a:bodyPr/>
        <a:lstStyle/>
        <a:p>
          <a:endParaRPr lang="en-US"/>
        </a:p>
      </dgm:t>
    </dgm:pt>
    <dgm:pt modelId="{653BBC4A-2C73-426B-A045-108A46D80AFD}" type="pres">
      <dgm:prSet presAssocID="{E2ED95A4-FDDD-49A2-8BD9-C5FADA62E6FA}" presName="space" presStyleCnt="0"/>
      <dgm:spPr/>
      <dgm:t>
        <a:bodyPr/>
        <a:lstStyle/>
        <a:p>
          <a:endParaRPr lang="en-US"/>
        </a:p>
      </dgm:t>
    </dgm:pt>
    <dgm:pt modelId="{F488A09E-F6FC-4695-BCA2-EC1E7B7C7B33}" type="pres">
      <dgm:prSet presAssocID="{E2ED95A4-FDDD-49A2-8BD9-C5FADA62E6FA}" presName="rect1" presStyleLbl="alignAcc1" presStyleIdx="0" presStyleCnt="1"/>
      <dgm:spPr/>
      <dgm:t>
        <a:bodyPr/>
        <a:lstStyle/>
        <a:p>
          <a:endParaRPr lang="en-US"/>
        </a:p>
      </dgm:t>
    </dgm:pt>
    <dgm:pt modelId="{38CD2F03-7317-4134-8450-D7055B281185}" type="pres">
      <dgm:prSet presAssocID="{E2ED95A4-FDDD-49A2-8BD9-C5FADA62E6F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FF1E23-1067-4072-B28E-C12E8BEE9524}" type="presOf" srcId="{E2ED95A4-FDDD-49A2-8BD9-C5FADA62E6FA}" destId="{38CD2F03-7317-4134-8450-D7055B281185}" srcOrd="1" destOrd="0" presId="urn:microsoft.com/office/officeart/2005/8/layout/target3"/>
    <dgm:cxn modelId="{E030CA7D-8A28-40F6-A9E1-07EF1149D7F8}" type="presOf" srcId="{2FD1230E-2CCE-4A91-B780-79254936286C}" destId="{DDE8D752-AF84-44AC-ACE9-1FD534BB9797}" srcOrd="0" destOrd="0" presId="urn:microsoft.com/office/officeart/2005/8/layout/target3"/>
    <dgm:cxn modelId="{1C0EFA79-DC95-4DD8-8307-D571E0DA65AF}" type="presOf" srcId="{E2ED95A4-FDDD-49A2-8BD9-C5FADA62E6FA}" destId="{F488A09E-F6FC-4695-BCA2-EC1E7B7C7B33}" srcOrd="0" destOrd="0" presId="urn:microsoft.com/office/officeart/2005/8/layout/target3"/>
    <dgm:cxn modelId="{8B6DAC31-8C06-41D9-A70B-7AE4FC9D6070}" srcId="{2FD1230E-2CCE-4A91-B780-79254936286C}" destId="{E2ED95A4-FDDD-49A2-8BD9-C5FADA62E6FA}" srcOrd="0" destOrd="0" parTransId="{4A2F3A11-EF3B-40A7-B983-2470BC68834E}" sibTransId="{AB0928B4-1664-47CE-BEE7-B5DE05E02783}"/>
    <dgm:cxn modelId="{3A4AA2E3-A440-48B8-83BD-543AA55990D4}" type="presParOf" srcId="{DDE8D752-AF84-44AC-ACE9-1FD534BB9797}" destId="{3FB6375E-1693-4DFD-8E15-4604DD24EDCB}" srcOrd="0" destOrd="0" presId="urn:microsoft.com/office/officeart/2005/8/layout/target3"/>
    <dgm:cxn modelId="{049D646F-A6A4-42DA-BC4D-6C9F8C237B4C}" type="presParOf" srcId="{DDE8D752-AF84-44AC-ACE9-1FD534BB9797}" destId="{653BBC4A-2C73-426B-A045-108A46D80AFD}" srcOrd="1" destOrd="0" presId="urn:microsoft.com/office/officeart/2005/8/layout/target3"/>
    <dgm:cxn modelId="{0F9D807B-3564-4E84-81A9-B5ABAF3525B1}" type="presParOf" srcId="{DDE8D752-AF84-44AC-ACE9-1FD534BB9797}" destId="{F488A09E-F6FC-4695-BCA2-EC1E7B7C7B33}" srcOrd="2" destOrd="0" presId="urn:microsoft.com/office/officeart/2005/8/layout/target3"/>
    <dgm:cxn modelId="{629BEE76-5654-4872-9B69-61C4EA04952C}" type="presParOf" srcId="{DDE8D752-AF84-44AC-ACE9-1FD534BB9797}" destId="{38CD2F03-7317-4134-8450-D7055B28118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820C6-8F88-4353-A952-1DB447F7E712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6F2695-6E8A-44FB-9D71-12EAC4217E91}">
      <dgm:prSet custT="1"/>
      <dgm:spPr/>
      <dgm:t>
        <a:bodyPr/>
        <a:lstStyle/>
        <a:p>
          <a:pPr rtl="0"/>
          <a:r>
            <a:rPr lang="en-US" sz="8000" b="1" i="1" baseline="0" dirty="0" smtClean="0"/>
            <a:t>C V WRITTING</a:t>
          </a:r>
          <a:endParaRPr lang="en-US" sz="8000" dirty="0"/>
        </a:p>
      </dgm:t>
    </dgm:pt>
    <dgm:pt modelId="{6ACBAAF7-4016-45A1-9FD1-3EA30995FDFB}" type="parTrans" cxnId="{4690FE90-E476-40B3-90C3-02B3C769D229}">
      <dgm:prSet/>
      <dgm:spPr/>
      <dgm:t>
        <a:bodyPr/>
        <a:lstStyle/>
        <a:p>
          <a:endParaRPr lang="en-US"/>
        </a:p>
      </dgm:t>
    </dgm:pt>
    <dgm:pt modelId="{14061C64-15ED-44AB-8824-82D7C8F3E9F0}" type="sibTrans" cxnId="{4690FE90-E476-40B3-90C3-02B3C769D229}">
      <dgm:prSet/>
      <dgm:spPr/>
      <dgm:t>
        <a:bodyPr/>
        <a:lstStyle/>
        <a:p>
          <a:endParaRPr lang="en-US"/>
        </a:p>
      </dgm:t>
    </dgm:pt>
    <dgm:pt modelId="{A5502EEF-F306-46B5-A01E-45D207A3747C}" type="pres">
      <dgm:prSet presAssocID="{103820C6-8F88-4353-A952-1DB447F7E71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528F11-DD3B-4C58-A3DD-94102F1463F3}" type="pres">
      <dgm:prSet presAssocID="{846F2695-6E8A-44FB-9D71-12EAC4217E91}" presName="circle1" presStyleLbl="node1" presStyleIdx="0" presStyleCnt="1"/>
      <dgm:spPr/>
      <dgm:t>
        <a:bodyPr/>
        <a:lstStyle/>
        <a:p>
          <a:endParaRPr lang="en-US"/>
        </a:p>
      </dgm:t>
    </dgm:pt>
    <dgm:pt modelId="{4E167B80-4468-46B3-AB82-403A21CCBA16}" type="pres">
      <dgm:prSet presAssocID="{846F2695-6E8A-44FB-9D71-12EAC4217E91}" presName="space" presStyleCnt="0"/>
      <dgm:spPr/>
      <dgm:t>
        <a:bodyPr/>
        <a:lstStyle/>
        <a:p>
          <a:endParaRPr lang="en-US"/>
        </a:p>
      </dgm:t>
    </dgm:pt>
    <dgm:pt modelId="{804F70AA-4DDF-4033-B948-9DFF397F5A8A}" type="pres">
      <dgm:prSet presAssocID="{846F2695-6E8A-44FB-9D71-12EAC4217E91}" presName="rect1" presStyleLbl="alignAcc1" presStyleIdx="0" presStyleCnt="1" custAng="0" custScaleX="105556" custLinFactNeighborX="916" custLinFactNeighborY="28350"/>
      <dgm:spPr/>
      <dgm:t>
        <a:bodyPr/>
        <a:lstStyle/>
        <a:p>
          <a:endParaRPr lang="en-US"/>
        </a:p>
      </dgm:t>
    </dgm:pt>
    <dgm:pt modelId="{1C1B7D85-AE4B-42B4-B370-AECB4319C638}" type="pres">
      <dgm:prSet presAssocID="{846F2695-6E8A-44FB-9D71-12EAC4217E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AD1DCB-0D28-4290-A17F-27D57A6A5464}" type="presOf" srcId="{846F2695-6E8A-44FB-9D71-12EAC4217E91}" destId="{1C1B7D85-AE4B-42B4-B370-AECB4319C638}" srcOrd="1" destOrd="0" presId="urn:microsoft.com/office/officeart/2005/8/layout/target3"/>
    <dgm:cxn modelId="{57B33358-E158-4FDA-9DB5-9117569BBFF9}" type="presOf" srcId="{846F2695-6E8A-44FB-9D71-12EAC4217E91}" destId="{804F70AA-4DDF-4033-B948-9DFF397F5A8A}" srcOrd="0" destOrd="0" presId="urn:microsoft.com/office/officeart/2005/8/layout/target3"/>
    <dgm:cxn modelId="{DAABDB4F-01CD-4410-9BCE-48F59E568728}" type="presOf" srcId="{103820C6-8F88-4353-A952-1DB447F7E712}" destId="{A5502EEF-F306-46B5-A01E-45D207A3747C}" srcOrd="0" destOrd="0" presId="urn:microsoft.com/office/officeart/2005/8/layout/target3"/>
    <dgm:cxn modelId="{4690FE90-E476-40B3-90C3-02B3C769D229}" srcId="{103820C6-8F88-4353-A952-1DB447F7E712}" destId="{846F2695-6E8A-44FB-9D71-12EAC4217E91}" srcOrd="0" destOrd="0" parTransId="{6ACBAAF7-4016-45A1-9FD1-3EA30995FDFB}" sibTransId="{14061C64-15ED-44AB-8824-82D7C8F3E9F0}"/>
    <dgm:cxn modelId="{450B921F-9AAF-4923-AD70-B1C2F9DF57DC}" type="presParOf" srcId="{A5502EEF-F306-46B5-A01E-45D207A3747C}" destId="{D5528F11-DD3B-4C58-A3DD-94102F1463F3}" srcOrd="0" destOrd="0" presId="urn:microsoft.com/office/officeart/2005/8/layout/target3"/>
    <dgm:cxn modelId="{F999E979-7DC6-4492-ADD7-799A7F3E927B}" type="presParOf" srcId="{A5502EEF-F306-46B5-A01E-45D207A3747C}" destId="{4E167B80-4468-46B3-AB82-403A21CCBA16}" srcOrd="1" destOrd="0" presId="urn:microsoft.com/office/officeart/2005/8/layout/target3"/>
    <dgm:cxn modelId="{26D4E510-A653-4651-A749-697A92874E8F}" type="presParOf" srcId="{A5502EEF-F306-46B5-A01E-45D207A3747C}" destId="{804F70AA-4DDF-4033-B948-9DFF397F5A8A}" srcOrd="2" destOrd="0" presId="urn:microsoft.com/office/officeart/2005/8/layout/target3"/>
    <dgm:cxn modelId="{1C567C61-E6A1-434A-9EDF-6803FCA927E3}" type="presParOf" srcId="{A5502EEF-F306-46B5-A01E-45D207A3747C}" destId="{1C1B7D85-AE4B-42B4-B370-AECB4319C63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6375E-1693-4DFD-8E15-4604DD24EDCB}">
      <dsp:nvSpPr>
        <dsp:cNvPr id="0" name=""/>
        <dsp:cNvSpPr/>
      </dsp:nvSpPr>
      <dsp:spPr>
        <a:xfrm>
          <a:off x="0" y="0"/>
          <a:ext cx="609600" cy="609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88A09E-F6FC-4695-BCA2-EC1E7B7C7B33}">
      <dsp:nvSpPr>
        <dsp:cNvPr id="0" name=""/>
        <dsp:cNvSpPr/>
      </dsp:nvSpPr>
      <dsp:spPr>
        <a:xfrm>
          <a:off x="304800" y="0"/>
          <a:ext cx="6096000" cy="6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baseline="0" dirty="0" smtClean="0"/>
            <a:t>TODAY’S LESSON</a:t>
          </a:r>
          <a:endParaRPr lang="en-US" sz="5400" kern="1200" dirty="0"/>
        </a:p>
      </dsp:txBody>
      <dsp:txXfrm>
        <a:off x="304800" y="0"/>
        <a:ext cx="6096000" cy="60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28F11-DD3B-4C58-A3DD-94102F1463F3}">
      <dsp:nvSpPr>
        <dsp:cNvPr id="0" name=""/>
        <dsp:cNvSpPr/>
      </dsp:nvSpPr>
      <dsp:spPr>
        <a:xfrm>
          <a:off x="-101258" y="0"/>
          <a:ext cx="762000" cy="762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4F70AA-4DDF-4033-B948-9DFF397F5A8A}">
      <dsp:nvSpPr>
        <dsp:cNvPr id="0" name=""/>
        <dsp:cNvSpPr/>
      </dsp:nvSpPr>
      <dsp:spPr>
        <a:xfrm>
          <a:off x="77223" y="0"/>
          <a:ext cx="7695083" cy="76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i="1" kern="1200" baseline="0" dirty="0" smtClean="0"/>
            <a:t>C V WRITTING</a:t>
          </a:r>
          <a:endParaRPr lang="en-US" sz="8000" kern="1200" dirty="0"/>
        </a:p>
      </dsp:txBody>
      <dsp:txXfrm>
        <a:off x="77223" y="0"/>
        <a:ext cx="7695083" cy="76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8469-3E7C-458C-9A39-C6E150C743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FCD-6FDA-483B-95FF-99233FB0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8469-3E7C-458C-9A39-C6E150C743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FCD-6FDA-483B-95FF-99233FB0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8469-3E7C-458C-9A39-C6E150C743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FCD-6FDA-483B-95FF-99233FB0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9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8469-3E7C-458C-9A39-C6E150C743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FCD-6FDA-483B-95FF-99233FB0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8469-3E7C-458C-9A39-C6E150C743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FCD-6FDA-483B-95FF-99233FB0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8469-3E7C-458C-9A39-C6E150C743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FCD-6FDA-483B-95FF-99233FB0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2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8469-3E7C-458C-9A39-C6E150C743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FCD-6FDA-483B-95FF-99233FB0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8469-3E7C-458C-9A39-C6E150C743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FCD-6FDA-483B-95FF-99233FB0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8469-3E7C-458C-9A39-C6E150C743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FCD-6FDA-483B-95FF-99233FB0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8469-3E7C-458C-9A39-C6E150C743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FCD-6FDA-483B-95FF-99233FB0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8469-3E7C-458C-9A39-C6E150C743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9FCD-6FDA-483B-95FF-99233FB0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8469-3E7C-458C-9A39-C6E150C7436F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9FCD-6FDA-483B-95FF-99233FB0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2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3826412"/>
            <a:ext cx="7532077" cy="219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0808" y="332656"/>
            <a:ext cx="912782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WELCOME</a:t>
            </a:r>
            <a:endParaRPr lang="en-US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399"/>
          <a:stretch/>
        </p:blipFill>
        <p:spPr>
          <a:xfrm>
            <a:off x="4663818" y="-2341"/>
            <a:ext cx="453934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50368"/>
          <a:stretch/>
        </p:blipFill>
        <p:spPr>
          <a:xfrm>
            <a:off x="0" y="0"/>
            <a:ext cx="4664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5138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2518 -0.0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CV WITH COVER LETTER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5257800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COVER LETTER</a:t>
            </a:r>
            <a:endParaRPr lang="en-U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4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5257800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Curriculum Vitae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5" y="0"/>
            <a:ext cx="7956375" cy="6858000"/>
          </a:xfr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72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rgbClr val="00B0F0"/>
                </a:solidFill>
              </a:rPr>
              <a:t>09 April 2022</a:t>
            </a:r>
            <a:endParaRPr lang="en-US" sz="7200" dirty="0">
              <a:solidFill>
                <a:srgbClr val="00B0F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>
                <a:solidFill>
                  <a:srgbClr val="002060"/>
                </a:solidFill>
              </a:rPr>
              <a:t>The Headmaster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err="1" smtClean="0">
                <a:solidFill>
                  <a:srgbClr val="002060"/>
                </a:solidFill>
              </a:rPr>
              <a:t>Naboday</a:t>
            </a:r>
            <a:r>
              <a:rPr lang="en-US" sz="7200" dirty="0" smtClean="0">
                <a:solidFill>
                  <a:srgbClr val="002060"/>
                </a:solidFill>
              </a:rPr>
              <a:t> Girls </a:t>
            </a:r>
            <a:r>
              <a:rPr lang="en-US" sz="7200" dirty="0">
                <a:solidFill>
                  <a:srgbClr val="002060"/>
                </a:solidFill>
              </a:rPr>
              <a:t>High </a:t>
            </a:r>
            <a:r>
              <a:rPr lang="en-US" sz="7200" dirty="0" smtClean="0">
                <a:solidFill>
                  <a:srgbClr val="002060"/>
                </a:solidFill>
              </a:rPr>
              <a:t>School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err="1" smtClean="0">
                <a:solidFill>
                  <a:srgbClr val="002060"/>
                </a:solidFill>
              </a:rPr>
              <a:t>Jhenaidh</a:t>
            </a:r>
            <a:r>
              <a:rPr lang="en-US" sz="7200" dirty="0" smtClean="0">
                <a:solidFill>
                  <a:srgbClr val="002060"/>
                </a:solidFill>
              </a:rPr>
              <a:t>.</a:t>
            </a:r>
            <a:endParaRPr lang="en-US" sz="72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6400" b="1" u="sng" dirty="0">
                <a:solidFill>
                  <a:schemeClr val="tx1"/>
                </a:solidFill>
              </a:rPr>
              <a:t>Subject : Application For the post of an Assistant </a:t>
            </a:r>
            <a:r>
              <a:rPr lang="en-US" sz="6400" b="1" u="sng" dirty="0" smtClean="0">
                <a:solidFill>
                  <a:schemeClr val="tx1"/>
                </a:solidFill>
              </a:rPr>
              <a:t>Teacher .</a:t>
            </a:r>
            <a:endParaRPr lang="en-US" sz="6400" b="1" u="sng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>
                <a:solidFill>
                  <a:srgbClr val="00B050"/>
                </a:solidFill>
              </a:rPr>
              <a:t>Dear Sir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7200" dirty="0">
                <a:solidFill>
                  <a:schemeClr val="tx1"/>
                </a:solidFill>
              </a:rPr>
              <a:t>In response to your advertisement in </a:t>
            </a:r>
            <a:r>
              <a:rPr lang="en-US" sz="7200" dirty="0">
                <a:solidFill>
                  <a:srgbClr val="00B050"/>
                </a:solidFill>
              </a:rPr>
              <a:t>“The </a:t>
            </a:r>
            <a:r>
              <a:rPr lang="en-US" sz="7200" dirty="0" smtClean="0">
                <a:solidFill>
                  <a:srgbClr val="00B050"/>
                </a:solidFill>
              </a:rPr>
              <a:t>Daily </a:t>
            </a:r>
            <a:r>
              <a:rPr lang="en-US" sz="7200" dirty="0">
                <a:solidFill>
                  <a:srgbClr val="00B050"/>
                </a:solidFill>
              </a:rPr>
              <a:t>Observer”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>
                <a:solidFill>
                  <a:schemeClr val="tx1"/>
                </a:solidFill>
              </a:rPr>
              <a:t>of </a:t>
            </a:r>
            <a:r>
              <a:rPr lang="en-US" sz="7200" dirty="0" smtClean="0">
                <a:solidFill>
                  <a:srgbClr val="00B0F0"/>
                </a:solidFill>
              </a:rPr>
              <a:t>14 March </a:t>
            </a:r>
            <a:r>
              <a:rPr lang="en-US" sz="7200" dirty="0">
                <a:solidFill>
                  <a:srgbClr val="00B0F0"/>
                </a:solidFill>
              </a:rPr>
              <a:t>‘</a:t>
            </a:r>
            <a:r>
              <a:rPr lang="en-US" sz="7200" dirty="0" smtClean="0">
                <a:solidFill>
                  <a:srgbClr val="00B0F0"/>
                </a:solidFill>
              </a:rPr>
              <a:t>2022 </a:t>
            </a:r>
            <a:r>
              <a:rPr lang="en-US" sz="7200" dirty="0">
                <a:solidFill>
                  <a:schemeClr val="tx1"/>
                </a:solidFill>
              </a:rPr>
              <a:t>for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>
                <a:solidFill>
                  <a:schemeClr val="tx1"/>
                </a:solidFill>
              </a:rPr>
              <a:t>the post of</a:t>
            </a:r>
            <a:r>
              <a:rPr lang="en-US" sz="7200" dirty="0">
                <a:solidFill>
                  <a:srgbClr val="FF0000"/>
                </a:solidFill>
              </a:rPr>
              <a:t>  </a:t>
            </a:r>
            <a:r>
              <a:rPr lang="en-US" sz="7200" dirty="0">
                <a:solidFill>
                  <a:srgbClr val="7030A0"/>
                </a:solidFill>
              </a:rPr>
              <a:t>an Assistant Teacher (English)</a:t>
            </a:r>
            <a:r>
              <a:rPr lang="en-US" sz="7200" dirty="0">
                <a:solidFill>
                  <a:srgbClr val="FF0000"/>
                </a:solidFill>
              </a:rPr>
              <a:t>. </a:t>
            </a:r>
            <a:r>
              <a:rPr lang="en-US" sz="7200" dirty="0">
                <a:solidFill>
                  <a:schemeClr val="tx1"/>
                </a:solidFill>
              </a:rPr>
              <a:t>I would like to offer myself as a candidate for the  same . My CV has been enclosed for your kind </a:t>
            </a:r>
            <a:r>
              <a:rPr lang="en-US" sz="7200" dirty="0" smtClean="0">
                <a:solidFill>
                  <a:schemeClr val="tx1"/>
                </a:solidFill>
              </a:rPr>
              <a:t>consideration. </a:t>
            </a:r>
            <a:endParaRPr lang="en-US" sz="7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7200" dirty="0"/>
          </a:p>
          <a:p>
            <a:pPr marL="0" indent="0" algn="just">
              <a:buNone/>
            </a:pPr>
            <a:r>
              <a:rPr lang="en-US" sz="7200" dirty="0">
                <a:solidFill>
                  <a:schemeClr val="tx1"/>
                </a:solidFill>
              </a:rPr>
              <a:t>I hope that you will give me the opportunity to prove my suitability through an interview.</a:t>
            </a:r>
          </a:p>
          <a:p>
            <a:pPr marL="0" indent="0" algn="just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</a:rPr>
              <a:t>Yours faithfully</a:t>
            </a:r>
          </a:p>
          <a:p>
            <a:pPr marL="0" indent="0">
              <a:buNone/>
            </a:pPr>
            <a:endParaRPr lang="en-US" sz="72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2800" b="1" dirty="0" err="1" smtClean="0">
                <a:solidFill>
                  <a:schemeClr val="tx1"/>
                </a:solidFill>
                <a:latin typeface="Kunstler Script" panose="030304020206070D0D06" pitchFamily="66" charset="0"/>
              </a:rPr>
              <a:t>Samiul</a:t>
            </a:r>
            <a:r>
              <a:rPr lang="en-US" sz="12800" b="1" dirty="0" smtClean="0">
                <a:solidFill>
                  <a:schemeClr val="tx1"/>
                </a:solidFill>
                <a:latin typeface="Kunstler Script" panose="030304020206070D0D06" pitchFamily="66" charset="0"/>
              </a:rPr>
              <a:t> </a:t>
            </a:r>
            <a:r>
              <a:rPr lang="en-US" sz="12800" b="1" dirty="0" err="1" smtClean="0">
                <a:solidFill>
                  <a:schemeClr val="tx1"/>
                </a:solidFill>
                <a:latin typeface="Kunstler Script" panose="030304020206070D0D06" pitchFamily="66" charset="0"/>
              </a:rPr>
              <a:t>Alam</a:t>
            </a:r>
            <a:endParaRPr lang="en-US" sz="12800" b="1" dirty="0">
              <a:solidFill>
                <a:schemeClr val="tx1"/>
              </a:solidFill>
              <a:latin typeface="Kunstler Script" panose="030304020206070D0D06" pitchFamily="66" charset="0"/>
            </a:endParaRPr>
          </a:p>
          <a:p>
            <a:pPr marL="0" indent="0">
              <a:buNone/>
            </a:pPr>
            <a:r>
              <a:rPr lang="en-US" sz="7200" dirty="0" smtClean="0"/>
              <a:t>Enclosures: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0070C0"/>
                </a:solidFill>
              </a:rPr>
              <a:t>1.Curriculum Vitae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0070C0"/>
                </a:solidFill>
              </a:rPr>
              <a:t>2.Two Copies of Passport size photos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0070C0"/>
                </a:solidFill>
              </a:rPr>
              <a:t>3.Attested photocopies of all documents</a:t>
            </a:r>
            <a:endParaRPr lang="en-US" sz="7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1187624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normAutofit lnSpcReduction="10000"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COVER LETTER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424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 tmFilter="0,0; .5, 1; 1, 1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 tmFilter="0,0; .5, 1; 1, 1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 tmFilter="0,0; .5, 1; 1, 1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0"/>
            <a:ext cx="8964488" cy="6858000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6400" b="1" dirty="0"/>
              <a:t>Curriculum Vitae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5500" dirty="0" smtClean="0"/>
              <a:t>1.Name</a:t>
            </a:r>
            <a:r>
              <a:rPr lang="en-US" sz="5500" dirty="0"/>
              <a:t>			</a:t>
            </a:r>
            <a:r>
              <a:rPr lang="en-US" sz="5500" dirty="0" smtClean="0"/>
              <a:t>: </a:t>
            </a:r>
            <a:r>
              <a:rPr lang="en-US" sz="5500" dirty="0" err="1" smtClean="0"/>
              <a:t>Samiul</a:t>
            </a:r>
            <a:r>
              <a:rPr lang="en-US" sz="5500" dirty="0" smtClean="0"/>
              <a:t> </a:t>
            </a:r>
            <a:r>
              <a:rPr lang="en-US" sz="5500" dirty="0" err="1" smtClean="0"/>
              <a:t>Alam</a:t>
            </a:r>
            <a:endParaRPr lang="en-US" sz="5500" dirty="0"/>
          </a:p>
          <a:p>
            <a:pPr marL="0" indent="0">
              <a:buNone/>
            </a:pPr>
            <a:r>
              <a:rPr lang="en-US" sz="5500" dirty="0" smtClean="0"/>
              <a:t>	2</a:t>
            </a:r>
            <a:r>
              <a:rPr lang="en-US" sz="5500" dirty="0"/>
              <a:t>. Father's Name		</a:t>
            </a:r>
            <a:r>
              <a:rPr lang="en-US" sz="5500" dirty="0" smtClean="0"/>
              <a:t>: </a:t>
            </a:r>
            <a:r>
              <a:rPr lang="en-US" sz="5500" dirty="0" err="1" smtClean="0"/>
              <a:t>Md.Shamsul</a:t>
            </a:r>
            <a:r>
              <a:rPr lang="en-US" sz="5500" dirty="0" smtClean="0"/>
              <a:t> </a:t>
            </a:r>
            <a:r>
              <a:rPr lang="en-US" sz="5500" dirty="0" err="1" smtClean="0"/>
              <a:t>Alam</a:t>
            </a:r>
            <a:r>
              <a:rPr lang="en-US" sz="5500" dirty="0" smtClean="0"/>
              <a:t> </a:t>
            </a:r>
            <a:endParaRPr lang="en-US" sz="5500" dirty="0"/>
          </a:p>
          <a:p>
            <a:pPr marL="0" indent="0">
              <a:buNone/>
            </a:pPr>
            <a:r>
              <a:rPr lang="en-US" sz="5500" dirty="0" smtClean="0"/>
              <a:t>	3</a:t>
            </a:r>
            <a:r>
              <a:rPr lang="en-US" sz="5500" dirty="0"/>
              <a:t>. Mother's Name		</a:t>
            </a:r>
            <a:r>
              <a:rPr lang="en-US" sz="5500" dirty="0" smtClean="0"/>
              <a:t>: </a:t>
            </a:r>
            <a:r>
              <a:rPr lang="en-US" sz="5500" dirty="0" err="1"/>
              <a:t>Anwara</a:t>
            </a:r>
            <a:r>
              <a:rPr lang="en-US" sz="5500" dirty="0"/>
              <a:t> Begum</a:t>
            </a:r>
          </a:p>
          <a:p>
            <a:pPr marL="0" indent="0">
              <a:buNone/>
            </a:pPr>
            <a:r>
              <a:rPr lang="en-US" sz="5500" dirty="0" smtClean="0"/>
              <a:t>	4</a:t>
            </a:r>
            <a:r>
              <a:rPr lang="en-US" sz="5500" dirty="0"/>
              <a:t>. Present Address		</a:t>
            </a:r>
            <a:r>
              <a:rPr lang="en-US" sz="5500" dirty="0" smtClean="0"/>
              <a:t>: </a:t>
            </a:r>
            <a:r>
              <a:rPr lang="en-US" sz="5500" dirty="0" err="1"/>
              <a:t>Vill</a:t>
            </a:r>
            <a:r>
              <a:rPr lang="en-US" sz="5500" dirty="0"/>
              <a:t>- </a:t>
            </a:r>
            <a:r>
              <a:rPr lang="en-US" sz="5500" dirty="0" err="1" smtClean="0"/>
              <a:t>Joka</a:t>
            </a:r>
            <a:r>
              <a:rPr lang="en-US" sz="5500" dirty="0" smtClean="0"/>
              <a:t>, </a:t>
            </a:r>
            <a:r>
              <a:rPr lang="en-US" sz="5500" dirty="0" err="1"/>
              <a:t>P.o</a:t>
            </a:r>
            <a:r>
              <a:rPr lang="en-US" sz="5500" dirty="0"/>
              <a:t>- </a:t>
            </a:r>
            <a:r>
              <a:rPr lang="en-US" sz="5500" dirty="0" err="1" smtClean="0"/>
              <a:t>Sreepur</a:t>
            </a:r>
            <a:endParaRPr lang="en-US" sz="5500" dirty="0"/>
          </a:p>
          <a:p>
            <a:pPr marL="0" indent="0">
              <a:buNone/>
            </a:pPr>
            <a:r>
              <a:rPr lang="en-US" sz="5500" dirty="0"/>
              <a:t>			</a:t>
            </a:r>
            <a:r>
              <a:rPr lang="en-US" sz="5500" dirty="0" smtClean="0"/>
              <a:t>  	</a:t>
            </a:r>
            <a:r>
              <a:rPr lang="en-US" sz="5500" dirty="0" smtClean="0"/>
              <a:t>P.s-</a:t>
            </a:r>
            <a:r>
              <a:rPr lang="en-US" sz="5500" dirty="0" err="1" smtClean="0"/>
              <a:t>Sreepur</a:t>
            </a:r>
            <a:r>
              <a:rPr lang="en-US" sz="5500" dirty="0" smtClean="0"/>
              <a:t>,  </a:t>
            </a:r>
            <a:r>
              <a:rPr lang="en-US" sz="5500" dirty="0" err="1" smtClean="0"/>
              <a:t>Dist-Magura</a:t>
            </a:r>
            <a:r>
              <a:rPr lang="en-US" sz="5500" dirty="0" smtClean="0"/>
              <a:t> </a:t>
            </a:r>
            <a:endParaRPr lang="en-US" sz="5500" dirty="0"/>
          </a:p>
          <a:p>
            <a:pPr marL="0" indent="0">
              <a:buNone/>
            </a:pPr>
            <a:r>
              <a:rPr lang="en-US" sz="5500" dirty="0" smtClean="0"/>
              <a:t>	5</a:t>
            </a:r>
            <a:r>
              <a:rPr lang="en-US" sz="5500" dirty="0"/>
              <a:t>. Permanent Address		</a:t>
            </a:r>
            <a:r>
              <a:rPr lang="en-US" sz="5500" dirty="0" smtClean="0"/>
              <a:t>: </a:t>
            </a:r>
            <a:r>
              <a:rPr lang="en-US" sz="5500" dirty="0" err="1"/>
              <a:t>Vill</a:t>
            </a:r>
            <a:r>
              <a:rPr lang="en-US" sz="5500" dirty="0"/>
              <a:t>- </a:t>
            </a:r>
            <a:r>
              <a:rPr lang="en-US" sz="5500" dirty="0" err="1"/>
              <a:t>Joka</a:t>
            </a:r>
            <a:r>
              <a:rPr lang="en-US" sz="5500" dirty="0"/>
              <a:t>, </a:t>
            </a:r>
            <a:r>
              <a:rPr lang="en-US" sz="5500" dirty="0" err="1"/>
              <a:t>P.o</a:t>
            </a:r>
            <a:r>
              <a:rPr lang="en-US" sz="5500" dirty="0"/>
              <a:t>- </a:t>
            </a:r>
            <a:r>
              <a:rPr lang="en-US" sz="5500" dirty="0" err="1"/>
              <a:t>Sreepur</a:t>
            </a:r>
            <a:endParaRPr lang="en-US" sz="5500" dirty="0"/>
          </a:p>
          <a:p>
            <a:pPr marL="0" indent="0">
              <a:buNone/>
            </a:pPr>
            <a:r>
              <a:rPr lang="en-US" sz="5500" dirty="0"/>
              <a:t>			  	P.s-</a:t>
            </a:r>
            <a:r>
              <a:rPr lang="en-US" sz="5500" dirty="0" err="1"/>
              <a:t>Sreepur</a:t>
            </a:r>
            <a:r>
              <a:rPr lang="en-US" sz="5500" dirty="0"/>
              <a:t>,  </a:t>
            </a:r>
            <a:r>
              <a:rPr lang="en-US" sz="5500" dirty="0" err="1"/>
              <a:t>Dist-Magura</a:t>
            </a:r>
            <a:r>
              <a:rPr lang="en-US" sz="5500" dirty="0"/>
              <a:t> </a:t>
            </a:r>
          </a:p>
          <a:p>
            <a:pPr marL="0" indent="0">
              <a:buNone/>
            </a:pPr>
            <a:r>
              <a:rPr lang="en-US" sz="5500" dirty="0" smtClean="0"/>
              <a:t>	6</a:t>
            </a:r>
            <a:r>
              <a:rPr lang="en-US" sz="5500" dirty="0"/>
              <a:t>. Date of Birth 		 </a:t>
            </a:r>
            <a:r>
              <a:rPr lang="en-US" sz="5500" dirty="0" smtClean="0"/>
              <a:t>: 31-12-1998,  </a:t>
            </a:r>
            <a:endParaRPr lang="en-US" sz="5500" dirty="0"/>
          </a:p>
          <a:p>
            <a:pPr marL="0" indent="0">
              <a:buNone/>
            </a:pPr>
            <a:r>
              <a:rPr lang="en-US" sz="5500" dirty="0" smtClean="0"/>
              <a:t>	7.Nationality</a:t>
            </a:r>
            <a:r>
              <a:rPr lang="en-US" sz="5500" dirty="0"/>
              <a:t>		</a:t>
            </a:r>
            <a:r>
              <a:rPr lang="en-US" sz="5500" dirty="0" smtClean="0"/>
              <a:t>: </a:t>
            </a:r>
            <a:r>
              <a:rPr lang="en-US" sz="5500" dirty="0"/>
              <a:t>Bangladeshi </a:t>
            </a:r>
          </a:p>
          <a:p>
            <a:pPr marL="0" indent="0">
              <a:buNone/>
            </a:pPr>
            <a:r>
              <a:rPr lang="en-US" sz="5500" dirty="0" smtClean="0"/>
              <a:t>	8.Religion</a:t>
            </a:r>
            <a:r>
              <a:rPr lang="en-US" sz="5500" dirty="0"/>
              <a:t>			</a:t>
            </a:r>
            <a:r>
              <a:rPr lang="en-US" sz="5500" dirty="0" smtClean="0"/>
              <a:t>: </a:t>
            </a:r>
            <a:r>
              <a:rPr lang="en-US" sz="5500" dirty="0"/>
              <a:t>Islam</a:t>
            </a:r>
          </a:p>
          <a:p>
            <a:pPr marL="0" indent="0">
              <a:buNone/>
            </a:pPr>
            <a:r>
              <a:rPr lang="en-US" sz="5500" dirty="0" smtClean="0"/>
              <a:t>	9.Marital </a:t>
            </a:r>
            <a:r>
              <a:rPr lang="en-US" sz="5500" dirty="0"/>
              <a:t>Status		</a:t>
            </a:r>
            <a:r>
              <a:rPr lang="en-US" sz="5500" dirty="0" smtClean="0"/>
              <a:t>:</a:t>
            </a:r>
            <a:r>
              <a:rPr lang="en-US" sz="5500" b="1" dirty="0"/>
              <a:t>Unmarried/single</a:t>
            </a:r>
          </a:p>
          <a:p>
            <a:pPr marL="0" indent="0">
              <a:buNone/>
            </a:pPr>
            <a:r>
              <a:rPr lang="en-US" sz="4300" dirty="0" smtClean="0">
                <a:solidFill>
                  <a:srgbClr val="7030A0"/>
                </a:solidFill>
              </a:rPr>
              <a:t>	</a:t>
            </a:r>
            <a:r>
              <a:rPr lang="en-US" sz="5500" dirty="0" smtClean="0">
                <a:solidFill>
                  <a:srgbClr val="7030A0"/>
                </a:solidFill>
              </a:rPr>
              <a:t>10.Educational </a:t>
            </a:r>
            <a:r>
              <a:rPr lang="en-US" sz="5500" dirty="0">
                <a:solidFill>
                  <a:srgbClr val="7030A0"/>
                </a:solidFill>
              </a:rPr>
              <a:t>Qualifications	</a:t>
            </a:r>
            <a:r>
              <a:rPr lang="en-US" sz="4300" dirty="0">
                <a:solidFill>
                  <a:srgbClr val="7030A0"/>
                </a:solidFill>
              </a:rPr>
              <a:t>	</a:t>
            </a:r>
            <a:endParaRPr lang="en-US" sz="6200" dirty="0"/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/>
              <a:t>	</a:t>
            </a:r>
            <a:endParaRPr lang="en-US" sz="2900" dirty="0" smtClean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11.Computer </a:t>
            </a:r>
            <a:r>
              <a:rPr lang="en-US" sz="7200" dirty="0"/>
              <a:t>Knowledge		: Basic of computer with Internet</a:t>
            </a:r>
          </a:p>
          <a:p>
            <a:pPr marL="0" indent="0">
              <a:buNone/>
            </a:pPr>
            <a:r>
              <a:rPr lang="en-US" sz="7200" dirty="0" smtClean="0"/>
              <a:t>	12.Language </a:t>
            </a:r>
            <a:r>
              <a:rPr lang="en-US" sz="7200" dirty="0"/>
              <a:t>proficiency		: Fluent in spoken and written English</a:t>
            </a:r>
          </a:p>
          <a:p>
            <a:pPr marL="0" indent="0">
              <a:buNone/>
            </a:pPr>
            <a:r>
              <a:rPr lang="en-US" sz="7200" dirty="0" smtClean="0"/>
              <a:t>	13.Experience</a:t>
            </a:r>
            <a:r>
              <a:rPr lang="en-US" sz="7200" dirty="0"/>
              <a:t>			</a:t>
            </a:r>
            <a:r>
              <a:rPr lang="en-US" sz="7200" dirty="0" smtClean="0"/>
              <a:t>:</a:t>
            </a:r>
            <a:r>
              <a:rPr lang="en-US" sz="7200" dirty="0"/>
              <a:t>Working as English teacher in Y High School </a:t>
            </a:r>
            <a:r>
              <a:rPr lang="en-US" sz="7200" dirty="0" smtClean="0"/>
              <a:t>   					  since </a:t>
            </a:r>
            <a:r>
              <a:rPr lang="en-US" sz="7200" dirty="0"/>
              <a:t>June </a:t>
            </a:r>
            <a:r>
              <a:rPr lang="en-US" sz="7200" dirty="0" smtClean="0"/>
              <a:t>2021.</a:t>
            </a:r>
            <a:r>
              <a:rPr lang="en-US" sz="7200" dirty="0"/>
              <a:t>		</a:t>
            </a:r>
          </a:p>
          <a:p>
            <a:pPr marL="0" indent="0">
              <a:buNone/>
            </a:pPr>
            <a:r>
              <a:rPr lang="en-US" sz="7200" dirty="0" smtClean="0"/>
              <a:t>	</a:t>
            </a:r>
            <a:r>
              <a:rPr lang="en-US" sz="9600" b="1" dirty="0" err="1">
                <a:latin typeface="Kunstler Script" panose="030304020206070D0D06" pitchFamily="66" charset="0"/>
              </a:rPr>
              <a:t>Samiul</a:t>
            </a:r>
            <a:r>
              <a:rPr lang="en-US" sz="9600" b="1" dirty="0">
                <a:latin typeface="Kunstler Script" panose="030304020206070D0D06" pitchFamily="66" charset="0"/>
              </a:rPr>
              <a:t> </a:t>
            </a:r>
            <a:r>
              <a:rPr lang="en-US" sz="9600" b="1" dirty="0" err="1" smtClean="0">
                <a:latin typeface="Kunstler Script" panose="030304020206070D0D06" pitchFamily="66" charset="0"/>
              </a:rPr>
              <a:t>Alam</a:t>
            </a:r>
            <a:endParaRPr lang="en-US" sz="7200" dirty="0">
              <a:solidFill>
                <a:srgbClr val="FFFF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	</a:t>
            </a:r>
            <a:r>
              <a:rPr lang="en-US" sz="8000" dirty="0" smtClean="0"/>
              <a:t>---------------</a:t>
            </a:r>
            <a:endParaRPr lang="en-US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/>
              <a:t>	</a:t>
            </a:r>
            <a:r>
              <a:rPr lang="en-US" sz="5600" dirty="0" smtClean="0"/>
              <a:t>Signature</a:t>
            </a:r>
          </a:p>
          <a:p>
            <a:endParaRPr lang="en-US" sz="4000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00476"/>
              </p:ext>
            </p:extLst>
          </p:nvPr>
        </p:nvGraphicFramePr>
        <p:xfrm>
          <a:off x="971600" y="2852936"/>
          <a:ext cx="6768752" cy="1922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0698"/>
                <a:gridCol w="1546938"/>
                <a:gridCol w="1859923"/>
                <a:gridCol w="1321193"/>
              </a:tblGrid>
              <a:tr h="321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Name of Examination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Year of Passing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Board / University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G.P.A/Class 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S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.S.C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2013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00B050"/>
                          </a:solidFill>
                          <a:effectLst/>
                        </a:rPr>
                        <a:t>Jessore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Board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5.00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H.S.C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2015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00B050"/>
                          </a:solidFill>
                          <a:effectLst/>
                        </a:rPr>
                        <a:t>Jessore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 Board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5.00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B.A (</a:t>
                      </a:r>
                      <a:r>
                        <a:rPr lang="en-US" sz="1400" b="1" dirty="0" err="1" smtClean="0">
                          <a:solidFill>
                            <a:srgbClr val="00B050"/>
                          </a:solidFill>
                          <a:effectLst/>
                        </a:rPr>
                        <a:t>Honours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, English)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</a:rPr>
                        <a:t>National University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Second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M.A (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English)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2021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</a:rPr>
                        <a:t>National University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Second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B050"/>
                          </a:solidFill>
                          <a:effectLst/>
                        </a:rPr>
                        <a:t>B.Ed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</a:rPr>
                        <a:t>2022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National University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First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4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 tmFilter="0,0; .5, 1; 1, 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 tmFilter="0,0; .5, 1; 1, 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 tmFilter="0,0; .5, 1; 1, 1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 tmFilter="0,0; .5, 1; 1, 1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 tmFilter="0,0; .5, 1; 1, 1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 tmFilter="0,0; .5, 1; 1, 1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7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11560" y="1052736"/>
            <a:ext cx="3884240" cy="45098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Group</a:t>
            </a:r>
            <a:r>
              <a:rPr lang="en-US" sz="5400" dirty="0" smtClean="0">
                <a:solidFill>
                  <a:srgbClr val="FF0000"/>
                </a:solidFill>
              </a:rPr>
              <a:t>  </a:t>
            </a:r>
            <a:r>
              <a:rPr lang="en-US" sz="5400" dirty="0" smtClean="0">
                <a:solidFill>
                  <a:schemeClr val="tx1"/>
                </a:solidFill>
              </a:rPr>
              <a:t>A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Make a cover letter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88832" cy="685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8200" y="980728"/>
            <a:ext cx="3956248" cy="458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indent="0" algn="ctr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Group B</a:t>
            </a:r>
          </a:p>
          <a:p>
            <a:pPr indent="0" algn="just">
              <a:buNone/>
            </a:pPr>
            <a:endParaRPr lang="en-US" sz="3600" b="1" dirty="0" smtClean="0">
              <a:solidFill>
                <a:srgbClr val="002060"/>
              </a:solidFill>
            </a:endParaRPr>
          </a:p>
          <a:p>
            <a:pPr indent="0" algn="just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Make a chart of educational qualification</a:t>
            </a:r>
            <a:endParaRPr lang="en-US" sz="5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1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EVALUATION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What  is   C V?</a:t>
            </a:r>
          </a:p>
          <a:p>
            <a:pPr marL="0" indent="0">
              <a:buNone/>
            </a:pPr>
            <a:endParaRPr lang="en-US" sz="4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How many pages have we made a CV?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How many pages of C </a:t>
            </a:r>
            <a:r>
              <a:rPr lang="en-US" sz="4000" b="1" dirty="0">
                <a:solidFill>
                  <a:schemeClr val="tx1"/>
                </a:solidFill>
              </a:rPr>
              <a:t>V with Cover </a:t>
            </a:r>
            <a:r>
              <a:rPr lang="en-US" sz="4000" b="1" dirty="0" smtClean="0">
                <a:solidFill>
                  <a:schemeClr val="tx1"/>
                </a:solidFill>
              </a:rPr>
              <a:t>letter?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Which date is written on a cover letter?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 animBg="1"/>
      <p:bldP spid="3" grpId="1" build="p" animBg="1"/>
      <p:bldP spid="4" grpId="0" uiExpand="1" build="p" animBg="1"/>
      <p:bldP spid="4" grpI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perspectiveRelaxed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8900" dirty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8424936" cy="4525963"/>
          </a:xfrm>
          <a:scene3d>
            <a:camera prst="perspectiveContrastingLef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4000" b="1" dirty="0">
                <a:solidFill>
                  <a:schemeClr val="tx1"/>
                </a:solidFill>
              </a:rPr>
              <a:t>Bangladesh Bank </a:t>
            </a:r>
            <a:r>
              <a:rPr lang="en-US" sz="4000" dirty="0"/>
              <a:t>is advertised for some </a:t>
            </a:r>
            <a:r>
              <a:rPr lang="en-US" sz="4000" dirty="0">
                <a:solidFill>
                  <a:srgbClr val="00B050"/>
                </a:solidFill>
              </a:rPr>
              <a:t>Junior Cashier </a:t>
            </a:r>
            <a:r>
              <a:rPr lang="en-US" sz="4000" dirty="0"/>
              <a:t>on </a:t>
            </a:r>
            <a:r>
              <a:rPr lang="en-US" sz="4000" dirty="0">
                <a:solidFill>
                  <a:srgbClr val="7030A0"/>
                </a:solidFill>
              </a:rPr>
              <a:t>“The  Daily Observer”</a:t>
            </a:r>
            <a:r>
              <a:rPr lang="en-US" sz="4000" dirty="0"/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14 March,2022</a:t>
            </a:r>
            <a:r>
              <a:rPr lang="en-US" sz="4000" dirty="0" smtClean="0"/>
              <a:t> </a:t>
            </a:r>
            <a:r>
              <a:rPr lang="en-US" sz="4000" dirty="0"/>
              <a:t>. You are interested for the post. Now write a </a:t>
            </a:r>
            <a:r>
              <a:rPr lang="en-US" sz="4000" dirty="0">
                <a:solidFill>
                  <a:srgbClr val="C00000"/>
                </a:solidFill>
              </a:rPr>
              <a:t>CV with a cover letter </a:t>
            </a:r>
            <a:r>
              <a:rPr lang="en-US" sz="4000" dirty="0"/>
              <a:t>for the post. Your </a:t>
            </a:r>
            <a:r>
              <a:rPr lang="en-US" sz="4000" dirty="0">
                <a:solidFill>
                  <a:srgbClr val="0070C0"/>
                </a:solidFill>
              </a:rPr>
              <a:t>CV should not exceed one </a:t>
            </a:r>
            <a:r>
              <a:rPr lang="en-US" sz="4000" dirty="0" smtClean="0">
                <a:solidFill>
                  <a:srgbClr val="0070C0"/>
                </a:solidFill>
              </a:rPr>
              <a:t>page.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 animBg="1"/>
      <p:bldP spid="3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67544" y="1053252"/>
            <a:ext cx="8229600" cy="186204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tx1"/>
                </a:solidFill>
              </a:rPr>
              <a:t>Thank</a:t>
            </a:r>
            <a:r>
              <a:rPr lang="en-US" sz="11500" dirty="0" smtClean="0">
                <a:solidFill>
                  <a:schemeClr val="tx1"/>
                </a:solidFill>
              </a:rPr>
              <a:t> </a:t>
            </a:r>
            <a:r>
              <a:rPr lang="en-US" sz="11500" b="1" dirty="0" smtClean="0">
                <a:solidFill>
                  <a:schemeClr val="tx1"/>
                </a:solidFill>
              </a:rPr>
              <a:t>You</a:t>
            </a:r>
            <a:endParaRPr lang="en-US" sz="8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57238" y="509588"/>
            <a:ext cx="8178800" cy="5680075"/>
            <a:chOff x="457200" y="533400"/>
            <a:chExt cx="8686800" cy="5943600"/>
          </a:xfrm>
        </p:grpSpPr>
        <p:sp>
          <p:nvSpPr>
            <p:cNvPr id="3" name="Rectangle 2"/>
            <p:cNvSpPr/>
            <p:nvPr/>
          </p:nvSpPr>
          <p:spPr>
            <a:xfrm>
              <a:off x="4105926" y="1905511"/>
              <a:ext cx="197273" cy="96512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8949" y="1447033"/>
              <a:ext cx="7772932" cy="465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457200" y="1599859"/>
              <a:ext cx="8305741" cy="4651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6510" y="533400"/>
              <a:ext cx="45524" cy="594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59" y="1372281"/>
              <a:ext cx="45524" cy="47243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447800" y="2743200"/>
              <a:ext cx="6248400" cy="869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sz="4800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447800" y="3429000"/>
              <a:ext cx="6705600" cy="676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sz="3600"/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447800" y="3886200"/>
              <a:ext cx="4495800" cy="676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sz="3600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883919" y="1981200"/>
              <a:ext cx="8260081" cy="4477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4000" b="1" dirty="0">
                  <a:cs typeface="Arial" panose="020B0604020202020204" pitchFamily="34" charset="0"/>
                </a:rPr>
                <a:t>Md. </a:t>
              </a:r>
              <a:r>
                <a:rPr lang="en-US" sz="4000" b="1" dirty="0" err="1">
                  <a:cs typeface="Arial" panose="020B0604020202020204" pitchFamily="34" charset="0"/>
                </a:rPr>
                <a:t>Shamsul</a:t>
              </a:r>
              <a:r>
                <a:rPr lang="en-US" sz="4000" b="1" dirty="0"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cs typeface="Arial" panose="020B0604020202020204" pitchFamily="34" charset="0"/>
                </a:rPr>
                <a:t>Alam</a:t>
              </a:r>
              <a:endParaRPr lang="en-US" sz="4000" b="1" dirty="0">
                <a:cs typeface="Arial" panose="020B0604020202020204" pitchFamily="34" charset="0"/>
              </a:endParaRPr>
            </a:p>
            <a:p>
              <a:r>
                <a:rPr lang="en-US" sz="2800" b="1" dirty="0">
                  <a:cs typeface="Arial" panose="020B0604020202020204" pitchFamily="34" charset="0"/>
                </a:rPr>
                <a:t>BA(</a:t>
              </a:r>
              <a:r>
                <a:rPr lang="en-US" sz="2800" b="1" dirty="0" err="1">
                  <a:cs typeface="Arial" panose="020B0604020202020204" pitchFamily="34" charset="0"/>
                </a:rPr>
                <a:t>Hons</a:t>
              </a:r>
              <a:r>
                <a:rPr lang="en-US" sz="2800" b="1" dirty="0">
                  <a:cs typeface="Arial" panose="020B0604020202020204" pitchFamily="34" charset="0"/>
                </a:rPr>
                <a:t>.)MA in English.</a:t>
              </a:r>
            </a:p>
            <a:p>
              <a:r>
                <a:rPr lang="en-US" sz="2800" b="1" dirty="0">
                  <a:cs typeface="Arial" panose="020B0604020202020204" pitchFamily="34" charset="0"/>
                </a:rPr>
                <a:t>Assistant Teacher( English)</a:t>
              </a:r>
            </a:p>
            <a:p>
              <a:r>
                <a:rPr lang="en-US" sz="2800" b="1" dirty="0" err="1">
                  <a:cs typeface="Arial" panose="020B0604020202020204" pitchFamily="34" charset="0"/>
                </a:rPr>
                <a:t>Naboday</a:t>
              </a:r>
              <a:r>
                <a:rPr lang="en-US" sz="2800" b="1" dirty="0">
                  <a:cs typeface="Arial" panose="020B0604020202020204" pitchFamily="34" charset="0"/>
                </a:rPr>
                <a:t> Girl’s High School</a:t>
              </a:r>
            </a:p>
            <a:p>
              <a:r>
                <a:rPr lang="en-US" sz="2800" b="1" dirty="0" err="1">
                  <a:cs typeface="Arial" panose="020B0604020202020204" pitchFamily="34" charset="0"/>
                </a:rPr>
                <a:t>Shailkupa</a:t>
              </a:r>
              <a:r>
                <a:rPr lang="en-US" sz="2800" b="1" dirty="0"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cs typeface="Arial" panose="020B0604020202020204" pitchFamily="34" charset="0"/>
                </a:rPr>
                <a:t>Jhenaidah</a:t>
              </a:r>
              <a:r>
                <a:rPr lang="en-US" sz="2800" b="1" dirty="0">
                  <a:cs typeface="Arial" panose="020B0604020202020204" pitchFamily="34" charset="0"/>
                </a:rPr>
                <a:t>.</a:t>
              </a:r>
            </a:p>
            <a:p>
              <a:endParaRPr lang="en-US" sz="2800" b="1" dirty="0">
                <a:cs typeface="Arial" panose="020B0604020202020204" pitchFamily="34" charset="0"/>
              </a:endParaRPr>
            </a:p>
            <a:p>
              <a:r>
                <a:rPr lang="en-US" sz="2800" b="1" dirty="0">
                  <a:cs typeface="Arial" panose="020B0604020202020204" pitchFamily="34" charset="0"/>
                </a:rPr>
                <a:t>Phone:01917-452052,01722-922691</a:t>
              </a:r>
            </a:p>
            <a:p>
              <a:endParaRPr lang="en-US" sz="2800" b="1" dirty="0">
                <a:cs typeface="Arial" panose="020B0604020202020204" pitchFamily="34" charset="0"/>
              </a:endParaRPr>
            </a:p>
            <a:p>
              <a:r>
                <a:rPr lang="en-US" sz="2800" b="1" dirty="0">
                  <a:cs typeface="Arial" panose="020B0604020202020204" pitchFamily="34" charset="0"/>
                </a:rPr>
                <a:t>Email:shamsul101085@gmail.com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656" y="1645918"/>
              <a:ext cx="2284343" cy="22843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43400"/>
              <a:ext cx="1935480" cy="153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395536" y="436880"/>
            <a:ext cx="8447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Teacher’s Information</a:t>
            </a:r>
          </a:p>
        </p:txBody>
      </p:sp>
    </p:spTree>
    <p:extLst>
      <p:ext uri="{BB962C8B-B14F-4D97-AF65-F5344CB8AC3E}">
        <p14:creationId xmlns:p14="http://schemas.microsoft.com/office/powerpoint/2010/main" val="924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20" y="452416"/>
            <a:ext cx="8712967" cy="1539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LESSON INTRODUCTION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320" y="2132856"/>
            <a:ext cx="8712967" cy="449353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indent="0" algn="ctr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/>
              <a:t>Class-Ten</a:t>
            </a:r>
            <a:endParaRPr lang="en-US" sz="5400" b="1" dirty="0"/>
          </a:p>
          <a:p>
            <a:pPr indent="0" algn="ctr">
              <a:buNone/>
            </a:pPr>
            <a:r>
              <a:rPr lang="en-US" sz="3600" b="1" dirty="0"/>
              <a:t>ENGLISH </a:t>
            </a:r>
            <a:r>
              <a:rPr lang="en-US" sz="3600" b="1" dirty="0" smtClean="0"/>
              <a:t>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 </a:t>
            </a:r>
            <a:r>
              <a:rPr lang="en-US" sz="3600" b="1" dirty="0"/>
              <a:t>PAPER</a:t>
            </a:r>
          </a:p>
          <a:p>
            <a:pPr indent="0" algn="ctr">
              <a:buNone/>
            </a:pPr>
            <a:r>
              <a:rPr lang="en-US" sz="3600" b="1" dirty="0" smtClean="0"/>
              <a:t> </a:t>
            </a:r>
            <a:r>
              <a:rPr lang="en-US" sz="4000" b="1" dirty="0"/>
              <a:t>C</a:t>
            </a:r>
            <a:r>
              <a:rPr lang="en-US" sz="4000" b="1" dirty="0" smtClean="0"/>
              <a:t>.V WRITING WITH COVER LETTER</a:t>
            </a:r>
            <a:endParaRPr lang="en-US" sz="3600" b="1" dirty="0"/>
          </a:p>
          <a:p>
            <a:pPr indent="0" algn="ctr">
              <a:buNone/>
            </a:pPr>
            <a:r>
              <a:rPr lang="en-US" sz="3200" b="1" dirty="0" smtClean="0"/>
              <a:t>TIME - 40 </a:t>
            </a:r>
            <a:r>
              <a:rPr lang="en-US" sz="3200" b="1" dirty="0"/>
              <a:t>MINUTES</a:t>
            </a:r>
          </a:p>
          <a:p>
            <a:pPr indent="0" algn="ctr">
              <a:buNone/>
            </a:pPr>
            <a:r>
              <a:rPr lang="en-US" sz="3200" b="1" smtClean="0"/>
              <a:t>DATE-01-07-2022</a:t>
            </a:r>
            <a:endParaRPr lang="en-US" sz="3200" b="1" dirty="0"/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327916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00200"/>
            <a:ext cx="4064501" cy="452596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Which picture are those?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888432" cy="487768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00200"/>
            <a:ext cx="4176464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Which picture are those?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4236324"/>
              </p:ext>
            </p:extLst>
          </p:nvPr>
        </p:nvGraphicFramePr>
        <p:xfrm>
          <a:off x="1371600" y="1219200"/>
          <a:ext cx="64008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03501434"/>
              </p:ext>
            </p:extLst>
          </p:nvPr>
        </p:nvGraphicFramePr>
        <p:xfrm>
          <a:off x="755576" y="2924944"/>
          <a:ext cx="7671048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592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BCBC-2688-433F-8E86-99845471E825}" type="datetime4">
              <a:rPr lang="en-US" smtClean="0">
                <a:solidFill>
                  <a:schemeClr val="tx1"/>
                </a:solidFill>
              </a:rPr>
              <a:pPr>
                <a:defRPr/>
              </a:pPr>
              <a:t>July 1, 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C5137-22F2-46BF-AE4D-20CCE81F8B8E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827584" y="404664"/>
            <a:ext cx="7344816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smtClean="0"/>
              <a:t>Learning outcomes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57200" y="1600199"/>
            <a:ext cx="8229600" cy="4525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itchFamily="2" charset="2"/>
              <a:buNone/>
            </a:pPr>
            <a:r>
              <a:rPr lang="en-US" sz="3900" b="1" dirty="0" smtClean="0"/>
              <a:t>After we have studied this lesson, Students will be able to</a:t>
            </a:r>
          </a:p>
          <a:p>
            <a:r>
              <a:rPr lang="en-US" b="1" dirty="0" smtClean="0"/>
              <a:t> </a:t>
            </a:r>
            <a:r>
              <a:rPr lang="en-US" sz="3200" b="1" dirty="0" smtClean="0"/>
              <a:t>talk about  WHAT IS  C V ?</a:t>
            </a:r>
          </a:p>
          <a:p>
            <a:r>
              <a:rPr lang="en-US" sz="3200" b="1" dirty="0"/>
              <a:t>s</a:t>
            </a:r>
            <a:r>
              <a:rPr lang="en-US" sz="3200" b="1" dirty="0" smtClean="0"/>
              <a:t>ay the structure of C V with Cover letter.</a:t>
            </a:r>
          </a:p>
          <a:p>
            <a:r>
              <a:rPr lang="en-US" sz="3200" b="1" dirty="0"/>
              <a:t>d</a:t>
            </a:r>
            <a:r>
              <a:rPr lang="en-US" sz="3200" b="1" dirty="0" smtClean="0"/>
              <a:t>escribe about the rules of writing C V . </a:t>
            </a:r>
          </a:p>
          <a:p>
            <a:r>
              <a:rPr lang="en-US" sz="3200" b="1" dirty="0"/>
              <a:t>m</a:t>
            </a:r>
            <a:r>
              <a:rPr lang="en-US" sz="3200" b="1" dirty="0" smtClean="0"/>
              <a:t>ake  a C V with Cover letter.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55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504" y="902994"/>
            <a:ext cx="9036496" cy="5544616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 is abbreviated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'Curriculum Vitae' which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'course of life'. Sometimes referred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resume.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summary of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job applicant’s.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0"/>
            <a:ext cx="424847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What is CV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rt 6"/>
          <p:cNvSpPr/>
          <p:nvPr/>
        </p:nvSpPr>
        <p:spPr>
          <a:xfrm>
            <a:off x="395536" y="260648"/>
            <a:ext cx="8352928" cy="1512168"/>
          </a:xfrm>
          <a:prstGeom prst="hear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Curriculum  vitae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95536" y="1772816"/>
            <a:ext cx="8352928" cy="4536504"/>
          </a:xfrm>
          <a:prstGeom prst="upArrowCallout">
            <a:avLst>
              <a:gd name="adj1" fmla="val 12086"/>
              <a:gd name="adj2" fmla="val 12516"/>
              <a:gd name="adj3" fmla="val 10990"/>
              <a:gd name="adj4" fmla="val 85561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</a:rPr>
              <a:t>`</a:t>
            </a:r>
            <a:r>
              <a:rPr lang="en-US" sz="3600" dirty="0" err="1" smtClean="0">
                <a:solidFill>
                  <a:schemeClr val="tx1"/>
                </a:solidFill>
              </a:rPr>
              <a:t>Naboday</a:t>
            </a:r>
            <a:r>
              <a:rPr lang="en-US" sz="3600" dirty="0" smtClean="0">
                <a:solidFill>
                  <a:schemeClr val="tx1"/>
                </a:solidFill>
              </a:rPr>
              <a:t> Girls’ high school in “</a:t>
            </a:r>
            <a:r>
              <a:rPr lang="en-US" sz="3600" dirty="0" err="1" smtClean="0">
                <a:solidFill>
                  <a:schemeClr val="tx1"/>
                </a:solidFill>
              </a:rPr>
              <a:t>Jhenaidah</a:t>
            </a:r>
            <a:r>
              <a:rPr lang="en-US" sz="3600" dirty="0" smtClean="0">
                <a:solidFill>
                  <a:schemeClr val="tx1"/>
                </a:solidFill>
              </a:rPr>
              <a:t>” </a:t>
            </a:r>
            <a:r>
              <a:rPr lang="en-US" sz="3600" dirty="0">
                <a:solidFill>
                  <a:schemeClr val="tx1"/>
                </a:solidFill>
              </a:rPr>
              <a:t>is advertised for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Assistant Teacher </a:t>
            </a:r>
            <a:r>
              <a:rPr lang="en-US" sz="3600" dirty="0">
                <a:solidFill>
                  <a:schemeClr val="tx1"/>
                </a:solidFill>
              </a:rPr>
              <a:t>on “The  Daily </a:t>
            </a:r>
            <a:r>
              <a:rPr lang="en-US" sz="3600" dirty="0" smtClean="0">
                <a:solidFill>
                  <a:schemeClr val="tx1"/>
                </a:solidFill>
              </a:rPr>
              <a:t>Observer</a:t>
            </a:r>
            <a:r>
              <a:rPr lang="en-US" sz="3600" dirty="0">
                <a:solidFill>
                  <a:schemeClr val="tx1"/>
                </a:solidFill>
              </a:rPr>
              <a:t>” </a:t>
            </a:r>
            <a:r>
              <a:rPr lang="en-US" sz="3600" dirty="0" smtClean="0">
                <a:solidFill>
                  <a:schemeClr val="tx1"/>
                </a:solidFill>
              </a:rPr>
              <a:t>14 March,2021. </a:t>
            </a:r>
            <a:r>
              <a:rPr lang="en-US" sz="3600" dirty="0">
                <a:solidFill>
                  <a:schemeClr val="tx1"/>
                </a:solidFill>
              </a:rPr>
              <a:t>You are interested </a:t>
            </a:r>
            <a:r>
              <a:rPr lang="en-US" sz="3600" dirty="0" smtClean="0">
                <a:solidFill>
                  <a:schemeClr val="tx1"/>
                </a:solidFill>
              </a:rPr>
              <a:t>for </a:t>
            </a:r>
            <a:r>
              <a:rPr lang="en-US" sz="3600" dirty="0">
                <a:solidFill>
                  <a:schemeClr val="tx1"/>
                </a:solidFill>
              </a:rPr>
              <a:t>the post</a:t>
            </a:r>
            <a:r>
              <a:rPr lang="en-US" sz="3600" dirty="0" smtClean="0">
                <a:solidFill>
                  <a:schemeClr val="tx1"/>
                </a:solidFill>
              </a:rPr>
              <a:t>. Now </a:t>
            </a:r>
            <a:r>
              <a:rPr lang="en-US" sz="3600" dirty="0">
                <a:solidFill>
                  <a:schemeClr val="tx1"/>
                </a:solidFill>
              </a:rPr>
              <a:t>write a CV with a cover letter for the post. </a:t>
            </a:r>
            <a:r>
              <a:rPr lang="en-US" sz="3600" dirty="0">
                <a:solidFill>
                  <a:srgbClr val="7030A0"/>
                </a:solidFill>
              </a:rPr>
              <a:t>Your CV should not exceed one page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2189</TotalTime>
  <Words>445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Kunstler Script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Which picture are those?</vt:lpstr>
      <vt:lpstr>Which picture are those?</vt:lpstr>
      <vt:lpstr>PowerPoint Presentation</vt:lpstr>
      <vt:lpstr>PowerPoint Presentation</vt:lpstr>
      <vt:lpstr>CV is abbreviated from 'Curriculum Vitae' which is  'course of life'. Sometimes referred to resume.  It is a summary of   a job applicant’s.</vt:lpstr>
      <vt:lpstr>PowerPoint Presentation</vt:lpstr>
      <vt:lpstr>CV WITH COVER LETTER</vt:lpstr>
      <vt:lpstr>PowerPoint Presentation</vt:lpstr>
      <vt:lpstr>PowerPoint Presentation</vt:lpstr>
      <vt:lpstr>Group Work</vt:lpstr>
      <vt:lpstr>EVALUATION</vt:lpstr>
      <vt:lpstr>Homework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Windows User</cp:lastModifiedBy>
  <cp:revision>228</cp:revision>
  <dcterms:created xsi:type="dcterms:W3CDTF">2014-04-03T15:41:10Z</dcterms:created>
  <dcterms:modified xsi:type="dcterms:W3CDTF">2022-07-01T16:20:45Z</dcterms:modified>
</cp:coreProperties>
</file>