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2" r:id="rId3"/>
    <p:sldId id="340" r:id="rId4"/>
    <p:sldId id="269" r:id="rId5"/>
    <p:sldId id="258" r:id="rId6"/>
    <p:sldId id="270" r:id="rId7"/>
    <p:sldId id="299" r:id="rId8"/>
    <p:sldId id="341" r:id="rId9"/>
    <p:sldId id="363" r:id="rId10"/>
    <p:sldId id="364" r:id="rId11"/>
    <p:sldId id="365" r:id="rId12"/>
    <p:sldId id="345" r:id="rId13"/>
    <p:sldId id="344" r:id="rId14"/>
    <p:sldId id="346" r:id="rId15"/>
    <p:sldId id="349" r:id="rId16"/>
    <p:sldId id="290" r:id="rId17"/>
    <p:sldId id="355" r:id="rId18"/>
    <p:sldId id="348" r:id="rId19"/>
    <p:sldId id="358" r:id="rId20"/>
    <p:sldId id="366" r:id="rId21"/>
    <p:sldId id="278" r:id="rId22"/>
    <p:sldId id="287" r:id="rId23"/>
    <p:sldId id="315" r:id="rId24"/>
    <p:sldId id="343" r:id="rId25"/>
    <p:sldId id="3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792" y="-9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AF9C-6F06-49E0-BD3C-78B03183E4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779E-5FA0-4CCA-90C1-E0C34857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779E-5FA0-4CCA-90C1-E0C3485731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779E-5FA0-4CCA-90C1-E0C3485731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779E-5FA0-4CCA-90C1-E0C3485731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779E-5FA0-4CCA-90C1-E0C3485731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0779E-5FA0-4CCA-90C1-E0C3485731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41AC8-078D-4F6A-A3D1-CA1062F0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A4DC55-83F5-4CFE-BDC2-E39CD5E85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2466EB-B554-4C70-A63F-46FF260B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9656C9-5E66-4CAD-A14B-E4162443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8C98A8-A765-4E27-995E-48A7097F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C6543-38E1-4FD5-8BAB-6A392F58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9139F5-BC28-4C16-AF20-EB53FAAED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1191C7-D9B1-473A-AEC0-8C61CE7C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A7D273-DA1D-4459-A59A-BE42AAB0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BF4BF-C43E-4FF0-8F0C-9D446885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31DA634-CE2B-4676-ABF9-587190137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DBF888-5578-4812-8B90-A1ABD5F4B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F39028-415F-47F5-9993-14AD18F2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9136BB-B749-43F0-A075-30917289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7C6B34-3203-402B-96AF-DBB8E2B6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5D806-06F2-4505-A5CD-8E3A3EE3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6C4BD2-F3FE-461D-9876-E0224F15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B04515-4670-4506-A01A-B3D72BD5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735DA8-39B6-454E-A6B6-BE0FC73C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C9F1C-76A7-46C4-B345-BD87B802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0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3EFDA0-891B-4969-9FD4-18A1275D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B22DFF-C98F-45FE-BC6E-BCE401123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5D8186-26F2-4B6A-972C-1EE019BD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30BAA3-4D40-410A-98E7-8DEBD428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E72FAC-9DBF-4FEA-929E-14D3B099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F53BD-7737-4E8A-9CB4-BC5F7733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DA7AE2-B3B1-4B46-86E5-D6EBC5D21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EE69D2-8E44-4B39-B764-C5D571088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CA1746-2DCC-40BF-AE38-AABBFCDA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DC6AFD-1E93-427C-98EE-F8E642A4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B02DA5-E82E-4FCC-8DF4-37920F3C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0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A37ABF-EBD3-4025-8535-20F98D2B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1878DD-B8CC-4E59-843C-5633E3F15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99C80F-0578-46C0-949E-24BD77BF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0350CA8-6786-4485-803F-3D09B9999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77F014-5A58-4E3F-92C3-C81720E38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0AE61B3-7520-4D1B-8A5A-8BACDBB3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7474B4-74A7-4558-8EEB-FCC2F3EB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E544027-5E7E-41C0-9220-ACACB884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26CC9-0EDA-407F-BEB7-89E3CBD4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FEBD8D5-4B79-4D7A-8158-FC5EA96E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F12DA6A-A4A6-45B2-A423-C6E0328F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94BA31C-5A52-4F96-9B83-2007B6B4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2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17E6C0E-9E63-404F-96E8-6FF78AB2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9F4391-C07B-43F0-8F01-68393AF9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0CC10D-529A-4A1D-A648-A9D43B76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0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4C9AE-1577-4181-AB86-C170A097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7379F5-6C50-4126-AFFA-032D7581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EF90AE-2750-40D7-A584-83314070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EB2204-1246-4A63-B5C5-F5C5455F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A5F40C-5378-4D5E-BBE3-45FA5E9F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B1C091-877D-4D82-8D50-BA94A9E1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F54A14-492B-46E9-9150-E2C94D53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20C97FF-9BB6-482F-90C9-FF9FFFB2A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51A863-3773-4014-850E-07A08AE46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48BCCC-C602-4504-A731-9A175333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5B278-3FB2-4307-B08E-CF47BE67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9E4D43-03EC-478F-80DD-E8F7643D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156CEC4-7524-4556-90E2-DE0AFA3D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13FAB3-3BD5-4C21-938E-5EECEC33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DEC867-D054-4471-AE45-AE9AD8EBC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8228-70F0-4E09-880A-431F40B31A6D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0214F4-F915-4565-B09F-77BC50985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8063EB-614E-4CEE-A4E6-CBD128306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9B474-2B79-4092-B192-741E40BC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24031A-65E7-4EF9-AAFA-B82C8BF57938}"/>
              </a:ext>
            </a:extLst>
          </p:cNvPr>
          <p:cNvSpPr/>
          <p:nvPr/>
        </p:nvSpPr>
        <p:spPr>
          <a:xfrm>
            <a:off x="388374" y="339210"/>
            <a:ext cx="11415252" cy="609108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DF5FC9E9-B1A6-4B01-A47B-60089A830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87D8C3-DA34-4DAC-8ED9-310F9A544576}"/>
              </a:ext>
            </a:extLst>
          </p:cNvPr>
          <p:cNvSpPr/>
          <p:nvPr/>
        </p:nvSpPr>
        <p:spPr>
          <a:xfrm>
            <a:off x="388374" y="368708"/>
            <a:ext cx="11415252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4" y="339210"/>
            <a:ext cx="11415252" cy="6091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E66A5A-D96E-4681-9D1C-AA79765EBB1E}"/>
              </a:ext>
            </a:extLst>
          </p:cNvPr>
          <p:cNvSpPr txBox="1"/>
          <p:nvPr/>
        </p:nvSpPr>
        <p:spPr>
          <a:xfrm>
            <a:off x="388374" y="603464"/>
            <a:ext cx="1141525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39700" contourW="57150">
              <a:bevelT w="82550" h="177800"/>
              <a:bevelB w="50800" h="171450"/>
            </a:sp3d>
          </a:bodyPr>
          <a:lstStyle/>
          <a:p>
            <a:r>
              <a:rPr lang="bn-IN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88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5" y="1778675"/>
            <a:ext cx="3913013" cy="2561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12" y="1792884"/>
            <a:ext cx="3806927" cy="253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90" y="1792884"/>
            <a:ext cx="3341831" cy="253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557589" y="558284"/>
            <a:ext cx="4629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488" y="5143500"/>
            <a:ext cx="9958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একসাথে খেলি আর পাঠশালে যাই।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6976" y="886897"/>
            <a:ext cx="496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2306053"/>
            <a:ext cx="3820990" cy="2542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3" y="2185507"/>
            <a:ext cx="4002138" cy="266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36" y="2306053"/>
            <a:ext cx="3559101" cy="249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5143500"/>
            <a:ext cx="11315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হিংসা ও মারামারি কভু নাহি করি,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পিতামাতা গুরুজনে সদা মোরা ডরি।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80397A-EA95-4EFE-B934-9E1513CDD576}"/>
              </a:ext>
            </a:extLst>
          </p:cNvPr>
          <p:cNvSpPr txBox="1"/>
          <p:nvPr/>
        </p:nvSpPr>
        <p:spPr>
          <a:xfrm>
            <a:off x="1865672" y="4781150"/>
            <a:ext cx="67547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গ্রাম মায়ের সমান,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 দিয়ে বায়ু দিয়ে বাচাইছে প্রাণ।</a:t>
            </a:r>
          </a:p>
          <a:p>
            <a:pPr algn="ctr"/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AC8049-CD9C-4A09-9D61-E25C776BB2CE}"/>
              </a:ext>
            </a:extLst>
          </p:cNvPr>
          <p:cNvSpPr txBox="1"/>
          <p:nvPr/>
        </p:nvSpPr>
        <p:spPr>
          <a:xfrm>
            <a:off x="3362632" y="832972"/>
            <a:ext cx="610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1756694"/>
            <a:ext cx="4088562" cy="2739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" y="1756694"/>
            <a:ext cx="3652838" cy="27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2A2F6D-AA41-448F-8F9A-ADD805B7C678}"/>
              </a:ext>
            </a:extLst>
          </p:cNvPr>
          <p:cNvSpPr txBox="1"/>
          <p:nvPr/>
        </p:nvSpPr>
        <p:spPr>
          <a:xfrm>
            <a:off x="3362632" y="832972"/>
            <a:ext cx="610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9A5B41E-2A31-44E5-80A6-06141BB87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44" y="1806335"/>
            <a:ext cx="3590619" cy="235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D5CF01D-E19A-4BC0-B96D-7B1D6EC61B9B}"/>
              </a:ext>
            </a:extLst>
          </p:cNvPr>
          <p:cNvSpPr txBox="1"/>
          <p:nvPr/>
        </p:nvSpPr>
        <p:spPr>
          <a:xfrm>
            <a:off x="2322103" y="4592661"/>
            <a:ext cx="6105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মাঠভরা  ধান আর জলভরা দিঘি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কিরন লেগে করে ঝিকিমিকি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806335"/>
            <a:ext cx="2847975" cy="2351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1806335"/>
            <a:ext cx="2871789" cy="23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C60F7F-AC44-4136-83AC-D9915D11A2CA}"/>
              </a:ext>
            </a:extLst>
          </p:cNvPr>
          <p:cNvSpPr txBox="1"/>
          <p:nvPr/>
        </p:nvSpPr>
        <p:spPr>
          <a:xfrm>
            <a:off x="3397866" y="553102"/>
            <a:ext cx="610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9D47C0-D4BC-47EC-BBCD-B5651C8BB34A}"/>
              </a:ext>
            </a:extLst>
          </p:cNvPr>
          <p:cNvSpPr txBox="1"/>
          <p:nvPr/>
        </p:nvSpPr>
        <p:spPr>
          <a:xfrm>
            <a:off x="3397866" y="4458993"/>
            <a:ext cx="670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আমগাছ জামগাছ বাঁশ ঝাড় জেন,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77AAD93-D23A-4B81-9721-DF1B32B7039A}"/>
              </a:ext>
            </a:extLst>
          </p:cNvPr>
          <p:cNvSpPr txBox="1"/>
          <p:nvPr/>
        </p:nvSpPr>
        <p:spPr>
          <a:xfrm>
            <a:off x="3492812" y="5074672"/>
            <a:ext cx="610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আছে ওরা আত্মীয় হেন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5" y="1406769"/>
            <a:ext cx="4596014" cy="2636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31" y="1478867"/>
            <a:ext cx="3803020" cy="24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AA4266-4E4F-4BF5-8574-CFBE39CDB82E}"/>
              </a:ext>
            </a:extLst>
          </p:cNvPr>
          <p:cNvSpPr txBox="1"/>
          <p:nvPr/>
        </p:nvSpPr>
        <p:spPr>
          <a:xfrm>
            <a:off x="3045373" y="4455796"/>
            <a:ext cx="6101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পূব দিকে ওঠে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101EC4-F383-4C43-9070-D26778ECB1E1}"/>
              </a:ext>
            </a:extLst>
          </p:cNvPr>
          <p:cNvSpPr txBox="1"/>
          <p:nvPr/>
        </p:nvSpPr>
        <p:spPr>
          <a:xfrm>
            <a:off x="3234306" y="5146907"/>
            <a:ext cx="7808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ডাকে,বায়ু বয়,নানা ফুল ফোটে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9AAE9B-CBA9-419A-B481-39F83B76EA8C}"/>
              </a:ext>
            </a:extLst>
          </p:cNvPr>
          <p:cNvSpPr txBox="1"/>
          <p:nvPr/>
        </p:nvSpPr>
        <p:spPr>
          <a:xfrm>
            <a:off x="3980793" y="393347"/>
            <a:ext cx="610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1139483"/>
            <a:ext cx="3812344" cy="2855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58" y="1139483"/>
            <a:ext cx="4289767" cy="28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7CEF45-6A9E-4FAF-B968-722C711A3AEA}"/>
              </a:ext>
            </a:extLst>
          </p:cNvPr>
          <p:cNvSpPr/>
          <p:nvPr/>
        </p:nvSpPr>
        <p:spPr>
          <a:xfrm>
            <a:off x="0" y="-103239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12 Points 2">
            <a:extLst>
              <a:ext uri="{FF2B5EF4-FFF2-40B4-BE49-F238E27FC236}">
                <a16:creationId xmlns="" xmlns:a16="http://schemas.microsoft.com/office/drawing/2014/main" id="{0B349DD4-0014-4941-BD35-54B11E97933E}"/>
              </a:ext>
            </a:extLst>
          </p:cNvPr>
          <p:cNvSpPr/>
          <p:nvPr/>
        </p:nvSpPr>
        <p:spPr>
          <a:xfrm>
            <a:off x="11143282" y="-63062"/>
            <a:ext cx="898902" cy="804041"/>
          </a:xfrm>
          <a:prstGeom prst="star12">
            <a:avLst>
              <a:gd name="adj" fmla="val 13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12 Points 3">
            <a:extLst>
              <a:ext uri="{FF2B5EF4-FFF2-40B4-BE49-F238E27FC236}">
                <a16:creationId xmlns="" xmlns:a16="http://schemas.microsoft.com/office/drawing/2014/main" id="{CD46875B-D916-4286-888A-505B6D303116}"/>
              </a:ext>
            </a:extLst>
          </p:cNvPr>
          <p:cNvSpPr/>
          <p:nvPr/>
        </p:nvSpPr>
        <p:spPr>
          <a:xfrm>
            <a:off x="11143282" y="5711126"/>
            <a:ext cx="658902" cy="1146874"/>
          </a:xfrm>
          <a:prstGeom prst="star12">
            <a:avLst>
              <a:gd name="adj" fmla="val 1304"/>
            </a:avLst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12 Points 4">
            <a:extLst>
              <a:ext uri="{FF2B5EF4-FFF2-40B4-BE49-F238E27FC236}">
                <a16:creationId xmlns="" xmlns:a16="http://schemas.microsoft.com/office/drawing/2014/main" id="{C8731EE3-EA76-40B3-BCDD-FAD10B5AFB28}"/>
              </a:ext>
            </a:extLst>
          </p:cNvPr>
          <p:cNvSpPr/>
          <p:nvPr/>
        </p:nvSpPr>
        <p:spPr>
          <a:xfrm>
            <a:off x="279457" y="200943"/>
            <a:ext cx="898902" cy="949940"/>
          </a:xfrm>
          <a:prstGeom prst="star12">
            <a:avLst>
              <a:gd name="adj" fmla="val 1304"/>
            </a:avLst>
          </a:prstGeom>
          <a:solidFill>
            <a:srgbClr val="FFFF00"/>
          </a:solidFill>
          <a:ln>
            <a:solidFill>
              <a:srgbClr val="5E9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12 Points 5">
            <a:extLst>
              <a:ext uri="{FF2B5EF4-FFF2-40B4-BE49-F238E27FC236}">
                <a16:creationId xmlns="" xmlns:a16="http://schemas.microsoft.com/office/drawing/2014/main" id="{C60668C9-805C-45E5-9472-395363DF3E31}"/>
              </a:ext>
            </a:extLst>
          </p:cNvPr>
          <p:cNvSpPr/>
          <p:nvPr/>
        </p:nvSpPr>
        <p:spPr>
          <a:xfrm>
            <a:off x="0" y="5880537"/>
            <a:ext cx="898902" cy="833703"/>
          </a:xfrm>
          <a:prstGeom prst="star12">
            <a:avLst>
              <a:gd name="adj" fmla="val 1304"/>
            </a:avLst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ED1CBB-FC32-46F5-B6F9-6F235CC82A81}"/>
              </a:ext>
            </a:extLst>
          </p:cNvPr>
          <p:cNvSpPr txBox="1"/>
          <p:nvPr/>
        </p:nvSpPr>
        <p:spPr>
          <a:xfrm>
            <a:off x="2824316" y="2116082"/>
            <a:ext cx="61500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৫৯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পৃষ্টা বের করে পাঠ্যাংশ টুকু আমি আবৃত্তি করছি তোমরা আমাকে অনুসরণ কর।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39BFCC-FD24-45BE-B362-FDFF8385CAF7}"/>
              </a:ext>
            </a:extLst>
          </p:cNvPr>
          <p:cNvSpPr txBox="1"/>
          <p:nvPr/>
        </p:nvSpPr>
        <p:spPr>
          <a:xfrm>
            <a:off x="3862551" y="637090"/>
            <a:ext cx="6148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6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66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24031A-65E7-4EF9-AAFA-B82C8BF57938}"/>
              </a:ext>
            </a:extLst>
          </p:cNvPr>
          <p:cNvSpPr/>
          <p:nvPr/>
        </p:nvSpPr>
        <p:spPr>
          <a:xfrm>
            <a:off x="388374" y="324461"/>
            <a:ext cx="11415252" cy="609108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DF5FC9E9-B1A6-4B01-A47B-60089A830CD9}"/>
              </a:ext>
            </a:extLst>
          </p:cNvPr>
          <p:cNvSpPr/>
          <p:nvPr/>
        </p:nvSpPr>
        <p:spPr>
          <a:xfrm>
            <a:off x="196645" y="-58997"/>
            <a:ext cx="12192000" cy="6858000"/>
          </a:xfrm>
          <a:prstGeom prst="frame">
            <a:avLst>
              <a:gd name="adj1" fmla="val 260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87D8C3-DA34-4DAC-8ED9-310F9A544576}"/>
              </a:ext>
            </a:extLst>
          </p:cNvPr>
          <p:cNvSpPr/>
          <p:nvPr/>
        </p:nvSpPr>
        <p:spPr>
          <a:xfrm>
            <a:off x="388374" y="368708"/>
            <a:ext cx="11415252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A24533-1DDA-4888-845E-C213D62990C7}"/>
              </a:ext>
            </a:extLst>
          </p:cNvPr>
          <p:cNvSpPr/>
          <p:nvPr/>
        </p:nvSpPr>
        <p:spPr>
          <a:xfrm>
            <a:off x="757979" y="516192"/>
            <a:ext cx="5534665" cy="5796116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319FEB-DE9B-47BF-BC6E-49AFC20767B4}"/>
              </a:ext>
            </a:extLst>
          </p:cNvPr>
          <p:cNvSpPr txBox="1"/>
          <p:nvPr/>
        </p:nvSpPr>
        <p:spPr>
          <a:xfrm>
            <a:off x="1925893" y="523986"/>
            <a:ext cx="6105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</a:t>
            </a:r>
            <a:endParaRPr lang="bn-IN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বন্দে আলী মিঞা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3CA01E-2E3F-4B46-A9B2-E7BCA8F78810}"/>
              </a:ext>
            </a:extLst>
          </p:cNvPr>
          <p:cNvSpPr txBox="1"/>
          <p:nvPr/>
        </p:nvSpPr>
        <p:spPr>
          <a:xfrm>
            <a:off x="1435511" y="1544475"/>
            <a:ext cx="6105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গাঁয়ে ছোট ছোট ঘর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299B0B-22C8-4FE7-83F6-FCDBD0CE1D9F}"/>
              </a:ext>
            </a:extLst>
          </p:cNvPr>
          <p:cNvSpPr txBox="1"/>
          <p:nvPr/>
        </p:nvSpPr>
        <p:spPr>
          <a:xfrm>
            <a:off x="1478332" y="2160143"/>
            <a:ext cx="6553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থাকি সেথা সবে মিলে নাহি কেহ পর।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655031-C1B0-4534-A65A-DB7D3C35046E}"/>
              </a:ext>
            </a:extLst>
          </p:cNvPr>
          <p:cNvSpPr txBox="1"/>
          <p:nvPr/>
        </p:nvSpPr>
        <p:spPr>
          <a:xfrm>
            <a:off x="646350" y="2819063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পাড়ার সকল ছেলে মোরা ভাই ভাই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CC0293-F936-4B5C-A3E3-33B69210333B}"/>
              </a:ext>
            </a:extLst>
          </p:cNvPr>
          <p:cNvSpPr txBox="1"/>
          <p:nvPr/>
        </p:nvSpPr>
        <p:spPr>
          <a:xfrm>
            <a:off x="986787" y="3414250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 খেলি আর পাঠশালে যাই।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39DE4A-D8DA-4B67-977F-C9A36D4DB836}"/>
              </a:ext>
            </a:extLst>
          </p:cNvPr>
          <p:cNvSpPr txBox="1"/>
          <p:nvPr/>
        </p:nvSpPr>
        <p:spPr>
          <a:xfrm>
            <a:off x="252523" y="4133731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2DDC553-4260-449F-92CB-720CC53B0335}"/>
              </a:ext>
            </a:extLst>
          </p:cNvPr>
          <p:cNvSpPr txBox="1"/>
          <p:nvPr/>
        </p:nvSpPr>
        <p:spPr>
          <a:xfrm>
            <a:off x="1387579" y="4141774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ও মারামারি কভু নাহি করি,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ECADA1-C5A3-4CC5-98B5-893AFA78F4E4}"/>
              </a:ext>
            </a:extLst>
          </p:cNvPr>
          <p:cNvSpPr txBox="1"/>
          <p:nvPr/>
        </p:nvSpPr>
        <p:spPr>
          <a:xfrm>
            <a:off x="1387579" y="4895826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 গুরুজনে সদা মোরা ডরি 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6269CA5-A603-423F-8EA4-CA944BC675F1}"/>
              </a:ext>
            </a:extLst>
          </p:cNvPr>
          <p:cNvSpPr/>
          <p:nvPr/>
        </p:nvSpPr>
        <p:spPr>
          <a:xfrm>
            <a:off x="6454220" y="511284"/>
            <a:ext cx="5193137" cy="574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ED5E69-FFC3-4EF5-8015-10A964FBE08E}"/>
              </a:ext>
            </a:extLst>
          </p:cNvPr>
          <p:cNvSpPr txBox="1"/>
          <p:nvPr/>
        </p:nvSpPr>
        <p:spPr>
          <a:xfrm>
            <a:off x="7188483" y="1544474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গ্রাম মায়ের সমান,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AF5A81F-A868-4B53-87ED-1E3397CA187F}"/>
              </a:ext>
            </a:extLst>
          </p:cNvPr>
          <p:cNvSpPr txBox="1"/>
          <p:nvPr/>
        </p:nvSpPr>
        <p:spPr>
          <a:xfrm>
            <a:off x="6993611" y="2129249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 দিয়ে বায়ু দিয়ে বাঁচাইছে প্রাণ।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B2C40E9-1C2D-4137-A83A-742D0E7495DE}"/>
              </a:ext>
            </a:extLst>
          </p:cNvPr>
          <p:cNvSpPr txBox="1"/>
          <p:nvPr/>
        </p:nvSpPr>
        <p:spPr>
          <a:xfrm>
            <a:off x="7026773" y="2710843"/>
            <a:ext cx="7234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মাঠভরা ধান আর জলভরা দিঘি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66C30F8-C856-45B4-A698-DFA9BDB1257D}"/>
              </a:ext>
            </a:extLst>
          </p:cNvPr>
          <p:cNvSpPr txBox="1"/>
          <p:nvPr/>
        </p:nvSpPr>
        <p:spPr>
          <a:xfrm>
            <a:off x="6908787" y="3295991"/>
            <a:ext cx="735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চাদের কিরণ লেগে করে ঝিকিমিকি।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4623A3C-F88F-4172-940B-435663B48CFA}"/>
              </a:ext>
            </a:extLst>
          </p:cNvPr>
          <p:cNvSpPr txBox="1"/>
          <p:nvPr/>
        </p:nvSpPr>
        <p:spPr>
          <a:xfrm>
            <a:off x="7026773" y="3817882"/>
            <a:ext cx="7742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আমগাছ জামগাছ বাঁশ ঝাড় যেন,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F20D10D-EDA3-41E1-8030-F0B9DE2F129F}"/>
              </a:ext>
            </a:extLst>
          </p:cNvPr>
          <p:cNvSpPr txBox="1"/>
          <p:nvPr/>
        </p:nvSpPr>
        <p:spPr>
          <a:xfrm>
            <a:off x="6908787" y="4329115"/>
            <a:ext cx="7742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আছে ওরা আত্মীয় হেন।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AC6FD0B-842A-4656-BDFC-6CE9D866FCFE}"/>
              </a:ext>
            </a:extLst>
          </p:cNvPr>
          <p:cNvSpPr txBox="1"/>
          <p:nvPr/>
        </p:nvSpPr>
        <p:spPr>
          <a:xfrm>
            <a:off x="6848046" y="4867461"/>
            <a:ext cx="803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পূব দিকে ওঠে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3507FC3-C2BB-4FB9-A908-25CA71D4DF8B}"/>
              </a:ext>
            </a:extLst>
          </p:cNvPr>
          <p:cNvSpPr txBox="1"/>
          <p:nvPr/>
        </p:nvSpPr>
        <p:spPr>
          <a:xfrm>
            <a:off x="6993611" y="5443458"/>
            <a:ext cx="803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ডাকে,বায়ু বয় ,নানা ফুল ফোটে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A7CBE38-85F7-4943-B93A-293D1C67AE91}"/>
              </a:ext>
            </a:extLst>
          </p:cNvPr>
          <p:cNvGrpSpPr/>
          <p:nvPr/>
        </p:nvGrpSpPr>
        <p:grpSpPr>
          <a:xfrm>
            <a:off x="51619" y="-14750"/>
            <a:ext cx="12192000" cy="6858000"/>
            <a:chOff x="0" y="0"/>
            <a:chExt cx="12192000" cy="6858000"/>
          </a:xfrm>
          <a:solidFill>
            <a:schemeClr val="bg2">
              <a:lumMod val="9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324031A-65E7-4EF9-AAFA-B82C8BF57938}"/>
                </a:ext>
              </a:extLst>
            </p:cNvPr>
            <p:cNvSpPr/>
            <p:nvPr/>
          </p:nvSpPr>
          <p:spPr>
            <a:xfrm>
              <a:off x="388374" y="368708"/>
              <a:ext cx="11415252" cy="6091085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DF5FC9E9-B1A6-4B01-A47B-60089A830CD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87D8C3-DA34-4DAC-8ED9-310F9A544576}"/>
              </a:ext>
            </a:extLst>
          </p:cNvPr>
          <p:cNvSpPr/>
          <p:nvPr/>
        </p:nvSpPr>
        <p:spPr>
          <a:xfrm>
            <a:off x="388374" y="368708"/>
            <a:ext cx="11415252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A42F72-8953-487D-828F-9AA70FF350D1}"/>
              </a:ext>
            </a:extLst>
          </p:cNvPr>
          <p:cNvSpPr txBox="1"/>
          <p:nvPr/>
        </p:nvSpPr>
        <p:spPr>
          <a:xfrm>
            <a:off x="4044746" y="700237"/>
            <a:ext cx="6319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bn-I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নতুন</a:t>
            </a:r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শব্দগুলোর অর্থ শিখি।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F233DD-3C7C-4FD2-9B63-C4D124A05D55}"/>
              </a:ext>
            </a:extLst>
          </p:cNvPr>
          <p:cNvSpPr txBox="1"/>
          <p:nvPr/>
        </p:nvSpPr>
        <p:spPr>
          <a:xfrm>
            <a:off x="5595170" y="1931518"/>
            <a:ext cx="1609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সেখানে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4EB3DD-C033-42F1-A6A5-883DDCA9149A}"/>
              </a:ext>
            </a:extLst>
          </p:cNvPr>
          <p:cNvSpPr txBox="1"/>
          <p:nvPr/>
        </p:nvSpPr>
        <p:spPr>
          <a:xfrm>
            <a:off x="3229900" y="1931518"/>
            <a:ext cx="1479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9B4CEE47-FA9D-4557-B47F-FDDD3B067944}"/>
              </a:ext>
            </a:extLst>
          </p:cNvPr>
          <p:cNvSpPr/>
          <p:nvPr/>
        </p:nvSpPr>
        <p:spPr>
          <a:xfrm>
            <a:off x="4710727" y="2093732"/>
            <a:ext cx="535858" cy="3834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48EBD6-8464-49C7-8225-3386D6384C0C}"/>
              </a:ext>
            </a:extLst>
          </p:cNvPr>
          <p:cNvSpPr txBox="1"/>
          <p:nvPr/>
        </p:nvSpPr>
        <p:spPr>
          <a:xfrm>
            <a:off x="5729134" y="2907197"/>
            <a:ext cx="1667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EA6540A-85E5-4B1B-A37C-EB56C48EA553}"/>
              </a:ext>
            </a:extLst>
          </p:cNvPr>
          <p:cNvSpPr txBox="1"/>
          <p:nvPr/>
        </p:nvSpPr>
        <p:spPr>
          <a:xfrm>
            <a:off x="2670304" y="2807022"/>
            <a:ext cx="1859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800" dirty="0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81B234FF-92B0-4C69-9A85-79A773B48D71}"/>
              </a:ext>
            </a:extLst>
          </p:cNvPr>
          <p:cNvSpPr/>
          <p:nvPr/>
        </p:nvSpPr>
        <p:spPr>
          <a:xfrm>
            <a:off x="4710727" y="3030792"/>
            <a:ext cx="535858" cy="38345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869F3FF-E69E-46A4-BA6D-45B91DC3ACF7}"/>
              </a:ext>
            </a:extLst>
          </p:cNvPr>
          <p:cNvSpPr txBox="1"/>
          <p:nvPr/>
        </p:nvSpPr>
        <p:spPr>
          <a:xfrm>
            <a:off x="5821158" y="3787843"/>
            <a:ext cx="11574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4000" dirty="0"/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D375D386-2D20-4A9D-ABBE-173671EC238C}"/>
              </a:ext>
            </a:extLst>
          </p:cNvPr>
          <p:cNvSpPr/>
          <p:nvPr/>
        </p:nvSpPr>
        <p:spPr>
          <a:xfrm>
            <a:off x="4710727" y="3894487"/>
            <a:ext cx="535858" cy="38345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4054A89-9189-41F5-BA97-C8A82C9E2C87}"/>
              </a:ext>
            </a:extLst>
          </p:cNvPr>
          <p:cNvSpPr txBox="1"/>
          <p:nvPr/>
        </p:nvSpPr>
        <p:spPr>
          <a:xfrm>
            <a:off x="3029565" y="3818933"/>
            <a:ext cx="1469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কিরন</a:t>
            </a:r>
            <a:endParaRPr lang="en-US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95C3B3-F2FC-49D8-985F-C52706BE7B57}"/>
              </a:ext>
            </a:extLst>
          </p:cNvPr>
          <p:cNvSpPr txBox="1"/>
          <p:nvPr/>
        </p:nvSpPr>
        <p:spPr>
          <a:xfrm>
            <a:off x="5821158" y="4619148"/>
            <a:ext cx="1825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আপনজন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A9B527E-AF18-4A47-8DAB-FEA6ACD9DB3B}"/>
              </a:ext>
            </a:extLst>
          </p:cNvPr>
          <p:cNvSpPr txBox="1"/>
          <p:nvPr/>
        </p:nvSpPr>
        <p:spPr>
          <a:xfrm>
            <a:off x="2819401" y="4707742"/>
            <a:ext cx="1890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আত্মীয়</a:t>
            </a:r>
            <a:endParaRPr lang="en-US" sz="4000" b="1" dirty="0"/>
          </a:p>
        </p:txBody>
      </p:sp>
      <p:sp>
        <p:nvSpPr>
          <p:cNvPr id="26" name="Arrow: Right 25">
            <a:extLst>
              <a:ext uri="{FF2B5EF4-FFF2-40B4-BE49-F238E27FC236}">
                <a16:creationId xmlns="" xmlns:a16="http://schemas.microsoft.com/office/drawing/2014/main" id="{B7F2C54B-6400-44E9-930A-3C2DEAA93DE6}"/>
              </a:ext>
            </a:extLst>
          </p:cNvPr>
          <p:cNvSpPr/>
          <p:nvPr/>
        </p:nvSpPr>
        <p:spPr>
          <a:xfrm>
            <a:off x="4710727" y="4781362"/>
            <a:ext cx="535858" cy="3834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DA7CC41-AEF4-4D96-857A-02E1848DF640}"/>
              </a:ext>
            </a:extLst>
          </p:cNvPr>
          <p:cNvSpPr txBox="1"/>
          <p:nvPr/>
        </p:nvSpPr>
        <p:spPr>
          <a:xfrm>
            <a:off x="5821158" y="5477183"/>
            <a:ext cx="2607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এরুপ, এরকম।</a:t>
            </a:r>
            <a:endParaRPr lang="en-US" sz="4000" dirty="0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3A30F4C3-922A-4150-AC29-4411ACD45A66}"/>
              </a:ext>
            </a:extLst>
          </p:cNvPr>
          <p:cNvSpPr/>
          <p:nvPr/>
        </p:nvSpPr>
        <p:spPr>
          <a:xfrm>
            <a:off x="4710727" y="5639397"/>
            <a:ext cx="535858" cy="3834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E349955-BA6D-4F10-BF4A-D961B8528AF7}"/>
              </a:ext>
            </a:extLst>
          </p:cNvPr>
          <p:cNvSpPr txBox="1"/>
          <p:nvPr/>
        </p:nvSpPr>
        <p:spPr>
          <a:xfrm>
            <a:off x="2819401" y="5415628"/>
            <a:ext cx="12253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হেন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40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3" grpId="0"/>
      <p:bldP spid="15" grpId="0"/>
      <p:bldP spid="16" grpId="0" animBg="1"/>
      <p:bldP spid="18" grpId="0"/>
      <p:bldP spid="19" grpId="0" animBg="1"/>
      <p:bldP spid="21" grpId="0"/>
      <p:bldP spid="23" grpId="0"/>
      <p:bldP spid="25" grpId="0"/>
      <p:bldP spid="26" grpId="0" animBg="1"/>
      <p:bldP spid="28" grpId="0"/>
      <p:bldP spid="29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24031A-65E7-4EF9-AAFA-B82C8BF57938}"/>
              </a:ext>
            </a:extLst>
          </p:cNvPr>
          <p:cNvSpPr/>
          <p:nvPr/>
        </p:nvSpPr>
        <p:spPr>
          <a:xfrm>
            <a:off x="388374" y="324461"/>
            <a:ext cx="11415252" cy="609108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DF5FC9E9-B1A6-4B01-A47B-60089A830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87D8C3-DA34-4DAC-8ED9-310F9A544576}"/>
              </a:ext>
            </a:extLst>
          </p:cNvPr>
          <p:cNvSpPr/>
          <p:nvPr/>
        </p:nvSpPr>
        <p:spPr>
          <a:xfrm>
            <a:off x="388374" y="368708"/>
            <a:ext cx="11415252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288DA6-85BD-4DC9-978E-7E29A0C45ACC}"/>
              </a:ext>
            </a:extLst>
          </p:cNvPr>
          <p:cNvSpPr txBox="1"/>
          <p:nvPr/>
        </p:nvSpPr>
        <p:spPr>
          <a:xfrm>
            <a:off x="1622323" y="1238865"/>
            <a:ext cx="830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 ও প্রমিত উচ্চারনে অনুশীলন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A7D814-9A20-43B4-952E-7EA71A34C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3" y="2187456"/>
            <a:ext cx="5168097" cy="3987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78F877-0100-493F-A74F-DF4C61FEA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83456" y="4204472"/>
            <a:ext cx="11415254" cy="22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26298" y="76200"/>
            <a:ext cx="11964103" cy="662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-26986" y="-38100"/>
            <a:ext cx="12192000" cy="6858000"/>
          </a:xfrm>
          <a:prstGeom prst="frame">
            <a:avLst>
              <a:gd name="adj1" fmla="val 1427"/>
            </a:avLst>
          </a:prstGeom>
          <a:gradFill>
            <a:gsLst>
              <a:gs pos="14000">
                <a:schemeClr val="accent2">
                  <a:lumMod val="75000"/>
                </a:schemeClr>
              </a:gs>
              <a:gs pos="42000">
                <a:srgbClr val="FF3600"/>
              </a:gs>
              <a:gs pos="29000">
                <a:srgbClr val="FF7A00"/>
              </a:gs>
              <a:gs pos="55000">
                <a:srgbClr val="FF0300"/>
              </a:gs>
              <a:gs pos="67000">
                <a:srgbClr val="A60604"/>
              </a:gs>
              <a:gs pos="79000">
                <a:srgbClr val="7A0706"/>
              </a:gs>
              <a:gs pos="88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18468" y="490779"/>
            <a:ext cx="9042400" cy="609600"/>
            <a:chOff x="1524000" y="1219200"/>
            <a:chExt cx="6781800" cy="6096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1524000" y="1219200"/>
              <a:ext cx="6477000" cy="304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676400" y="1371600"/>
              <a:ext cx="6477000" cy="304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28800" y="1524000"/>
              <a:ext cx="6477000" cy="304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66877" y="361871"/>
            <a:ext cx="1016000" cy="1015663"/>
            <a:chOff x="2209800" y="1100379"/>
            <a:chExt cx="762000" cy="1015663"/>
          </a:xfrm>
        </p:grpSpPr>
        <p:sp>
          <p:nvSpPr>
            <p:cNvPr id="7" name="Oval 6"/>
            <p:cNvSpPr/>
            <p:nvPr/>
          </p:nvSpPr>
          <p:spPr>
            <a:xfrm>
              <a:off x="2209800" y="1219200"/>
              <a:ext cx="762000" cy="762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5354" y="1100379"/>
              <a:ext cx="571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endParaRPr lang="en-US" sz="6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8737" y="381507"/>
            <a:ext cx="1016000" cy="1015663"/>
            <a:chOff x="3352800" y="1000163"/>
            <a:chExt cx="762000" cy="1015663"/>
          </a:xfrm>
        </p:grpSpPr>
        <p:sp>
          <p:nvSpPr>
            <p:cNvPr id="15" name="Oval 14"/>
            <p:cNvSpPr/>
            <p:nvPr/>
          </p:nvSpPr>
          <p:spPr>
            <a:xfrm>
              <a:off x="3352800" y="1048719"/>
              <a:ext cx="762000" cy="762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06398" y="1000163"/>
              <a:ext cx="571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</a:t>
              </a:r>
              <a:endParaRPr lang="en-US" sz="6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21156" y="386150"/>
            <a:ext cx="1016000" cy="1015663"/>
            <a:chOff x="3352800" y="1000163"/>
            <a:chExt cx="762000" cy="1015663"/>
          </a:xfrm>
        </p:grpSpPr>
        <p:sp>
          <p:nvSpPr>
            <p:cNvPr id="18" name="Oval 17"/>
            <p:cNvSpPr/>
            <p:nvPr/>
          </p:nvSpPr>
          <p:spPr>
            <a:xfrm>
              <a:off x="3352800" y="1048719"/>
              <a:ext cx="762000" cy="762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06398" y="1000163"/>
              <a:ext cx="571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</a:t>
              </a:r>
              <a:endParaRPr lang="en-US" sz="6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18528" y="383304"/>
            <a:ext cx="1016000" cy="1015663"/>
            <a:chOff x="3352800" y="1000163"/>
            <a:chExt cx="762000" cy="1015663"/>
          </a:xfrm>
        </p:grpSpPr>
        <p:sp>
          <p:nvSpPr>
            <p:cNvPr id="21" name="Oval 20"/>
            <p:cNvSpPr/>
            <p:nvPr/>
          </p:nvSpPr>
          <p:spPr>
            <a:xfrm>
              <a:off x="3352800" y="1048719"/>
              <a:ext cx="762000" cy="762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06398" y="1000163"/>
              <a:ext cx="571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</a:t>
              </a:r>
              <a:endParaRPr lang="en-US" sz="6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26297" y="401169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রেহেনা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পারভীন</a:t>
            </a: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জালাসী সরকারি প্রাথমিক বিদ্যালয়</a:t>
            </a: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পঞ্চগড় সদর, পঞ্চগড়। 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17" y="1806873"/>
            <a:ext cx="709799" cy="44871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376763" y="4343400"/>
            <a:ext cx="43468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তৃতীয়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ঠের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মঃ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পাঠ্যাংশ-আমাদের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—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ফোটে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96" y="1806874"/>
            <a:ext cx="2271363" cy="2084069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47" y="1377534"/>
            <a:ext cx="2264476" cy="29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24031A-65E7-4EF9-AAFA-B82C8BF57938}"/>
              </a:ext>
            </a:extLst>
          </p:cNvPr>
          <p:cNvSpPr/>
          <p:nvPr/>
        </p:nvSpPr>
        <p:spPr>
          <a:xfrm>
            <a:off x="388374" y="324461"/>
            <a:ext cx="11415252" cy="609108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পাঠ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DF5FC9E9-B1A6-4B01-A47B-60089A830CD9}"/>
              </a:ext>
            </a:extLst>
          </p:cNvPr>
          <p:cNvSpPr/>
          <p:nvPr/>
        </p:nvSpPr>
        <p:spPr>
          <a:xfrm>
            <a:off x="196645" y="-58997"/>
            <a:ext cx="12192000" cy="6858000"/>
          </a:xfrm>
          <a:prstGeom prst="frame">
            <a:avLst>
              <a:gd name="adj1" fmla="val 260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87D8C3-DA34-4DAC-8ED9-310F9A544576}"/>
              </a:ext>
            </a:extLst>
          </p:cNvPr>
          <p:cNvSpPr/>
          <p:nvPr/>
        </p:nvSpPr>
        <p:spPr>
          <a:xfrm>
            <a:off x="388374" y="368708"/>
            <a:ext cx="11415252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A24533-1DDA-4888-845E-C213D62990C7}"/>
              </a:ext>
            </a:extLst>
          </p:cNvPr>
          <p:cNvSpPr/>
          <p:nvPr/>
        </p:nvSpPr>
        <p:spPr>
          <a:xfrm>
            <a:off x="1387579" y="516192"/>
            <a:ext cx="4905065" cy="5796116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319FEB-DE9B-47BF-BC6E-49AFC20767B4}"/>
              </a:ext>
            </a:extLst>
          </p:cNvPr>
          <p:cNvSpPr txBox="1"/>
          <p:nvPr/>
        </p:nvSpPr>
        <p:spPr>
          <a:xfrm>
            <a:off x="1925893" y="523986"/>
            <a:ext cx="6105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</a:t>
            </a:r>
            <a:endParaRPr lang="bn-IN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বন্দে আলী মিঞা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3CA01E-2E3F-4B46-A9B2-E7BCA8F78810}"/>
              </a:ext>
            </a:extLst>
          </p:cNvPr>
          <p:cNvSpPr txBox="1"/>
          <p:nvPr/>
        </p:nvSpPr>
        <p:spPr>
          <a:xfrm>
            <a:off x="1435511" y="1544475"/>
            <a:ext cx="6105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গাঁয়ে ছোট ছোট ঘর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299B0B-22C8-4FE7-83F6-FCDBD0CE1D9F}"/>
              </a:ext>
            </a:extLst>
          </p:cNvPr>
          <p:cNvSpPr txBox="1"/>
          <p:nvPr/>
        </p:nvSpPr>
        <p:spPr>
          <a:xfrm>
            <a:off x="1478332" y="2160143"/>
            <a:ext cx="6553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থাকি সেথা সবে মিলে নাহি কেহ পর।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655031-C1B0-4534-A65A-DB7D3C35046E}"/>
              </a:ext>
            </a:extLst>
          </p:cNvPr>
          <p:cNvSpPr txBox="1"/>
          <p:nvPr/>
        </p:nvSpPr>
        <p:spPr>
          <a:xfrm>
            <a:off x="646350" y="2819063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পাড়ার সকল ছেলে মোরা ভাই ভাই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CC0293-F936-4B5C-A3E3-33B69210333B}"/>
              </a:ext>
            </a:extLst>
          </p:cNvPr>
          <p:cNvSpPr txBox="1"/>
          <p:nvPr/>
        </p:nvSpPr>
        <p:spPr>
          <a:xfrm>
            <a:off x="986787" y="3414250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 খেলি আর পাঠশালে যাই।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39DE4A-D8DA-4B67-977F-C9A36D4DB836}"/>
              </a:ext>
            </a:extLst>
          </p:cNvPr>
          <p:cNvSpPr txBox="1"/>
          <p:nvPr/>
        </p:nvSpPr>
        <p:spPr>
          <a:xfrm>
            <a:off x="252523" y="4133731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2DDC553-4260-449F-92CB-720CC53B0335}"/>
              </a:ext>
            </a:extLst>
          </p:cNvPr>
          <p:cNvSpPr txBox="1"/>
          <p:nvPr/>
        </p:nvSpPr>
        <p:spPr>
          <a:xfrm>
            <a:off x="1387579" y="4141774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ও মারামারি কভু নাহি করি,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ECADA1-C5A3-4CC5-98B5-893AFA78F4E4}"/>
              </a:ext>
            </a:extLst>
          </p:cNvPr>
          <p:cNvSpPr txBox="1"/>
          <p:nvPr/>
        </p:nvSpPr>
        <p:spPr>
          <a:xfrm>
            <a:off x="1387579" y="4895826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 গুরুজনে সদা মোরা ডরি 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6269CA5-A603-423F-8EA4-CA944BC675F1}"/>
              </a:ext>
            </a:extLst>
          </p:cNvPr>
          <p:cNvSpPr/>
          <p:nvPr/>
        </p:nvSpPr>
        <p:spPr>
          <a:xfrm>
            <a:off x="6454220" y="511284"/>
            <a:ext cx="5193137" cy="574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ED5E69-FFC3-4EF5-8015-10A964FBE08E}"/>
              </a:ext>
            </a:extLst>
          </p:cNvPr>
          <p:cNvSpPr txBox="1"/>
          <p:nvPr/>
        </p:nvSpPr>
        <p:spPr>
          <a:xfrm>
            <a:off x="7188483" y="1544474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গ্রাম মায়ের সমান,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AF5A81F-A868-4B53-87ED-1E3397CA187F}"/>
              </a:ext>
            </a:extLst>
          </p:cNvPr>
          <p:cNvSpPr txBox="1"/>
          <p:nvPr/>
        </p:nvSpPr>
        <p:spPr>
          <a:xfrm>
            <a:off x="6993611" y="2129249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 দিয়ে বায়ু দিয়ে বাঁচাইছে প্রাণ।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B2C40E9-1C2D-4137-A83A-742D0E7495DE}"/>
              </a:ext>
            </a:extLst>
          </p:cNvPr>
          <p:cNvSpPr txBox="1"/>
          <p:nvPr/>
        </p:nvSpPr>
        <p:spPr>
          <a:xfrm>
            <a:off x="7026773" y="2710843"/>
            <a:ext cx="7234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মাঠভরা ধান আর জলভরা দিঘি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66C30F8-C856-45B4-A698-DFA9BDB1257D}"/>
              </a:ext>
            </a:extLst>
          </p:cNvPr>
          <p:cNvSpPr txBox="1"/>
          <p:nvPr/>
        </p:nvSpPr>
        <p:spPr>
          <a:xfrm>
            <a:off x="6908787" y="3295991"/>
            <a:ext cx="735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চাদের কিরণ লেগে করে ঝিকিমিকি।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4623A3C-F88F-4172-940B-435663B48CFA}"/>
              </a:ext>
            </a:extLst>
          </p:cNvPr>
          <p:cNvSpPr txBox="1"/>
          <p:nvPr/>
        </p:nvSpPr>
        <p:spPr>
          <a:xfrm>
            <a:off x="7026773" y="3817882"/>
            <a:ext cx="7742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আমগাছ জামগাছ বাঁশ ঝাড় যেন,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F20D10D-EDA3-41E1-8030-F0B9DE2F129F}"/>
              </a:ext>
            </a:extLst>
          </p:cNvPr>
          <p:cNvSpPr txBox="1"/>
          <p:nvPr/>
        </p:nvSpPr>
        <p:spPr>
          <a:xfrm>
            <a:off x="6908787" y="4329115"/>
            <a:ext cx="7742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আছে ওরা আত্মীয় হেন।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AC6FD0B-842A-4656-BDFC-6CE9D866FCFE}"/>
              </a:ext>
            </a:extLst>
          </p:cNvPr>
          <p:cNvSpPr txBox="1"/>
          <p:nvPr/>
        </p:nvSpPr>
        <p:spPr>
          <a:xfrm>
            <a:off x="6848046" y="4867461"/>
            <a:ext cx="803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পূব দিকে ওঠে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3507FC3-C2BB-4FB9-A908-25CA71D4DF8B}"/>
              </a:ext>
            </a:extLst>
          </p:cNvPr>
          <p:cNvSpPr txBox="1"/>
          <p:nvPr/>
        </p:nvSpPr>
        <p:spPr>
          <a:xfrm>
            <a:off x="6993611" y="5443458"/>
            <a:ext cx="803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ডাকে,বায়ু বয় ,নানা ফুল ফোটে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350" y="1062595"/>
            <a:ext cx="612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ককপাঠ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D4EB3A-F23F-4690-ADB9-0FB84230009F}"/>
              </a:ext>
            </a:extLst>
          </p:cNvPr>
          <p:cNvSpPr/>
          <p:nvPr/>
        </p:nvSpPr>
        <p:spPr>
          <a:xfrm>
            <a:off x="309717" y="280218"/>
            <a:ext cx="11533240" cy="6150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67250" y="242820"/>
            <a:ext cx="309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299" y="936969"/>
            <a:ext cx="478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 </a:t>
            </a:r>
            <a:endParaRPr lang="en-US" sz="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899" y="1421983"/>
            <a:ext cx="901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১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।গ্রামের ঘরগুলো দেখতে কেমন?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046" y="1850573"/>
            <a:ext cx="863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ঘরগুলো দেখতে ছোট ছোট।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899" y="2343806"/>
            <a:ext cx="730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।গ্রামের লোকজন কিভাবে থাকে?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4046" y="2882164"/>
            <a:ext cx="7633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উত্তরঃগ্রামের লোকজন সবাই মিলেমিশে থাকে</a:t>
            </a:r>
            <a:r>
              <a:rPr lang="bn-IN" sz="2400" dirty="0" smtClean="0"/>
              <a:t>।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50899" y="3478269"/>
            <a:ext cx="1019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।ছেলেমেয়েরা একসাথে কোথায় যায়?</a:t>
            </a:r>
            <a:r>
              <a:rPr lang="bn-IN" sz="3200" b="1" dirty="0" smtClean="0"/>
              <a:t> 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152298" y="4063044"/>
            <a:ext cx="984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উত্তরঃছেলেমেয়েরা একসাথে বিদ্যালয়ে যায়</a:t>
            </a:r>
            <a:r>
              <a:rPr lang="bn-IN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BA53A6E9-8F5A-4AFF-A780-B0DFD5E18B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84670" y="473056"/>
            <a:ext cx="3566013" cy="14483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031" y="2040496"/>
            <a:ext cx="1115545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ঠিক শব্দটি বেছে নিয়ে খালি জায়গায় বসাই।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031" y="3601329"/>
            <a:ext cx="875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261" y="299473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)ছুটিতে আমরা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স্বজনের বাড়িতে বেড়াতে যাই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685" y="3601329"/>
            <a:ext cx="94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সেকালে শিশুদের পড়ার 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94272" y="4424383"/>
            <a:ext cx="94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গ)থাকি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সবে মিলে নাহি কেহ 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96148" y="3139664"/>
            <a:ext cx="189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2110" y="3757052"/>
            <a:ext cx="189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4596" y="4403383"/>
            <a:ext cx="189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r>
              <a:rPr lang="en-US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A78846EB-9306-49F4-A61B-D2A5D2BE54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5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086" y="4954034"/>
            <a:ext cx="528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ঘ)এ----------কাজ করতে নাই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4594" y="5696044"/>
            <a:ext cx="189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en-US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1985" y="5596645"/>
            <a:ext cx="528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চাদের------চারদিক আলোকিত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14595" y="5049714"/>
            <a:ext cx="189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  <a:r>
              <a:rPr lang="en-US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15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834 L -0.46307 -0.1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88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2291 L -0.34232 -0.2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7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421E-6 -1.11111E-6 L -0.6823 0.1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8 0.00416 L -0.67761 -0.1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53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7 -0.00417 L -0.62485 0.16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3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87BAE3F-FDA5-472B-AF98-68025829A5A3}"/>
              </a:ext>
            </a:extLst>
          </p:cNvPr>
          <p:cNvSpPr/>
          <p:nvPr/>
        </p:nvSpPr>
        <p:spPr>
          <a:xfrm>
            <a:off x="412955" y="383458"/>
            <a:ext cx="11415251" cy="612058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9">
            <a:extLst>
              <a:ext uri="{FF2B5EF4-FFF2-40B4-BE49-F238E27FC236}">
                <a16:creationId xmlns="" xmlns:a16="http://schemas.microsoft.com/office/drawing/2014/main" id="{92093246-6A00-44C3-94A8-1A427F77051C}"/>
              </a:ext>
            </a:extLst>
          </p:cNvPr>
          <p:cNvSpPr/>
          <p:nvPr/>
        </p:nvSpPr>
        <p:spPr>
          <a:xfrm>
            <a:off x="807193" y="1034349"/>
            <a:ext cx="2971800" cy="2590800"/>
          </a:xfrm>
          <a:prstGeom prst="wedgeEllipseCallout">
            <a:avLst>
              <a:gd name="adj1" fmla="val -37616"/>
              <a:gd name="adj2" fmla="val 82872"/>
            </a:avLst>
          </a:prstGeom>
          <a:noFill/>
          <a:ln w="603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home">
            <a:extLst>
              <a:ext uri="{FF2B5EF4-FFF2-40B4-BE49-F238E27FC236}">
                <a16:creationId xmlns="" xmlns:a16="http://schemas.microsoft.com/office/drawing/2014/main" id="{9C758C5F-F858-4590-BD59-056C6C08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2" y="1072449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E8E66E4E-C8CF-4ED6-815F-054BC335AC9F}"/>
              </a:ext>
            </a:extLst>
          </p:cNvPr>
          <p:cNvSpPr txBox="1"/>
          <p:nvPr/>
        </p:nvSpPr>
        <p:spPr>
          <a:xfrm>
            <a:off x="4308796" y="247370"/>
            <a:ext cx="437309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6005E928-EC40-4CF4-B4D4-BE1C51A66C3E}"/>
              </a:ext>
            </a:extLst>
          </p:cNvPr>
          <p:cNvSpPr/>
          <p:nvPr/>
        </p:nvSpPr>
        <p:spPr>
          <a:xfrm>
            <a:off x="3629635" y="2930342"/>
            <a:ext cx="604740" cy="45680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5ECB6AA4-E074-4A74-BB2E-4C4F49E7E382}"/>
              </a:ext>
            </a:extLst>
          </p:cNvPr>
          <p:cNvSpPr/>
          <p:nvPr/>
        </p:nvSpPr>
        <p:spPr>
          <a:xfrm>
            <a:off x="103239" y="0"/>
            <a:ext cx="12088761" cy="6858000"/>
          </a:xfrm>
          <a:prstGeom prst="frame">
            <a:avLst>
              <a:gd name="adj1" fmla="val 325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37E12EE-A819-411F-B3D5-04D9EF57DA6E}"/>
              </a:ext>
            </a:extLst>
          </p:cNvPr>
          <p:cNvSpPr txBox="1"/>
          <p:nvPr/>
        </p:nvSpPr>
        <p:spPr>
          <a:xfrm>
            <a:off x="4142787" y="2776513"/>
            <a:ext cx="71087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 বা শহর সম্পর্কে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অনুচ্ছেদ লিখে আনবে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D7B65CD-A8D8-42D9-9738-00CA5860A785}"/>
              </a:ext>
            </a:extLst>
          </p:cNvPr>
          <p:cNvSpPr/>
          <p:nvPr/>
        </p:nvSpPr>
        <p:spPr>
          <a:xfrm rot="8243594">
            <a:off x="7835745" y="1706144"/>
            <a:ext cx="2433373" cy="2645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CA7B8D-B875-46B6-BDC9-ADD1C4738CC0}"/>
              </a:ext>
            </a:extLst>
          </p:cNvPr>
          <p:cNvSpPr txBox="1"/>
          <p:nvPr/>
        </p:nvSpPr>
        <p:spPr>
          <a:xfrm>
            <a:off x="8468710" y="1874805"/>
            <a:ext cx="1949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ONE DAY ONE WORD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FDD1D7-70B8-4AFC-9612-865ED4CFDFC1}"/>
              </a:ext>
            </a:extLst>
          </p:cNvPr>
          <p:cNvSpPr txBox="1"/>
          <p:nvPr/>
        </p:nvSpPr>
        <p:spPr>
          <a:xfrm>
            <a:off x="676742" y="2105478"/>
            <a:ext cx="2765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9E2D201A-79F1-421F-97AA-469AE410DF9B}"/>
              </a:ext>
            </a:extLst>
          </p:cNvPr>
          <p:cNvSpPr/>
          <p:nvPr/>
        </p:nvSpPr>
        <p:spPr>
          <a:xfrm>
            <a:off x="2338676" y="2233260"/>
            <a:ext cx="605691" cy="394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47E831E-9341-4682-8FA0-CE4B0CB0BB27}"/>
              </a:ext>
            </a:extLst>
          </p:cNvPr>
          <p:cNvSpPr txBox="1"/>
          <p:nvPr/>
        </p:nvSpPr>
        <p:spPr>
          <a:xfrm>
            <a:off x="3433204" y="2105478"/>
            <a:ext cx="324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6979CC9D-19FB-4C93-AE4C-B272726CD8C2}"/>
              </a:ext>
            </a:extLst>
          </p:cNvPr>
          <p:cNvSpPr/>
          <p:nvPr/>
        </p:nvSpPr>
        <p:spPr>
          <a:xfrm rot="5400000">
            <a:off x="3984784" y="2901833"/>
            <a:ext cx="605691" cy="394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CB9F2C-FB51-4A0D-BCF3-1C77EDE373C5}"/>
              </a:ext>
            </a:extLst>
          </p:cNvPr>
          <p:cNvSpPr txBox="1"/>
          <p:nvPr/>
        </p:nvSpPr>
        <p:spPr>
          <a:xfrm>
            <a:off x="1490586" y="3536798"/>
            <a:ext cx="531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পুব দিকে উঠে।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9F8CABB3-BA71-437D-B470-7A520F97188D}"/>
              </a:ext>
            </a:extLst>
          </p:cNvPr>
          <p:cNvSpPr/>
          <p:nvPr/>
        </p:nvSpPr>
        <p:spPr>
          <a:xfrm>
            <a:off x="2338676" y="2233262"/>
            <a:ext cx="605691" cy="3941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5FF3E870-89B1-409F-AD66-97F221F6E8FC}"/>
              </a:ext>
            </a:extLst>
          </p:cNvPr>
          <p:cNvSpPr/>
          <p:nvPr/>
        </p:nvSpPr>
        <p:spPr>
          <a:xfrm rot="5400000">
            <a:off x="3984784" y="2901834"/>
            <a:ext cx="605691" cy="394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24031A-65E7-4EF9-AAFA-B82C8BF57938}"/>
              </a:ext>
            </a:extLst>
          </p:cNvPr>
          <p:cNvSpPr/>
          <p:nvPr/>
        </p:nvSpPr>
        <p:spPr>
          <a:xfrm>
            <a:off x="388374" y="324461"/>
            <a:ext cx="11415252" cy="6091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DF5FC9E9-B1A6-4B01-A47B-60089A830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87D8C3-DA34-4DAC-8ED9-310F9A544576}"/>
              </a:ext>
            </a:extLst>
          </p:cNvPr>
          <p:cNvSpPr/>
          <p:nvPr/>
        </p:nvSpPr>
        <p:spPr>
          <a:xfrm>
            <a:off x="388374" y="368708"/>
            <a:ext cx="11415252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C1F3AF-B626-433F-B1C9-1A483E190F07}"/>
              </a:ext>
            </a:extLst>
          </p:cNvPr>
          <p:cNvSpPr/>
          <p:nvPr/>
        </p:nvSpPr>
        <p:spPr>
          <a:xfrm>
            <a:off x="320047" y="304643"/>
            <a:ext cx="11650717" cy="62192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CEC42CF-2CD2-4017-8E8C-A07889842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72082" y="4256094"/>
            <a:ext cx="11546649" cy="2233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88CE6D-6517-420B-9A4D-676A7BF137D0}"/>
              </a:ext>
            </a:extLst>
          </p:cNvPr>
          <p:cNvSpPr txBox="1"/>
          <p:nvPr/>
        </p:nvSpPr>
        <p:spPr>
          <a:xfrm>
            <a:off x="2598004" y="604079"/>
            <a:ext cx="61058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814512"/>
            <a:ext cx="4614863" cy="3686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13279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24031A-65E7-4EF9-AAFA-B82C8BF57938}"/>
              </a:ext>
            </a:extLst>
          </p:cNvPr>
          <p:cNvSpPr/>
          <p:nvPr/>
        </p:nvSpPr>
        <p:spPr>
          <a:xfrm>
            <a:off x="470253" y="312675"/>
            <a:ext cx="11415252" cy="6091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DF5FC9E9-B1A6-4B01-A47B-60089A830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87D8C3-DA34-4DAC-8ED9-310F9A544576}"/>
              </a:ext>
            </a:extLst>
          </p:cNvPr>
          <p:cNvSpPr/>
          <p:nvPr/>
        </p:nvSpPr>
        <p:spPr>
          <a:xfrm>
            <a:off x="388374" y="368708"/>
            <a:ext cx="11415252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84A75F-70B7-45AD-8556-ED0CCA2C4244}"/>
              </a:ext>
            </a:extLst>
          </p:cNvPr>
          <p:cNvSpPr txBox="1"/>
          <p:nvPr/>
        </p:nvSpPr>
        <p:spPr>
          <a:xfrm>
            <a:off x="3967316" y="1327355"/>
            <a:ext cx="386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902F6B-CF8B-4294-BB7E-BD0FADD5F994}"/>
              </a:ext>
            </a:extLst>
          </p:cNvPr>
          <p:cNvSpPr txBox="1"/>
          <p:nvPr/>
        </p:nvSpPr>
        <p:spPr>
          <a:xfrm>
            <a:off x="2986549" y="743859"/>
            <a:ext cx="7462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9C4031-DBF9-4D9A-B509-ECF0D66D0D2C}"/>
              </a:ext>
            </a:extLst>
          </p:cNvPr>
          <p:cNvSpPr txBox="1"/>
          <p:nvPr/>
        </p:nvSpPr>
        <p:spPr>
          <a:xfrm>
            <a:off x="6614458" y="5492575"/>
            <a:ext cx="4659553" cy="1004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29452A-9047-4024-B82D-B659070ACCEC}"/>
              </a:ext>
            </a:extLst>
          </p:cNvPr>
          <p:cNvSpPr txBox="1"/>
          <p:nvPr/>
        </p:nvSpPr>
        <p:spPr>
          <a:xfrm>
            <a:off x="1671236" y="5396102"/>
            <a:ext cx="8849529" cy="923330"/>
          </a:xfrm>
          <a:prstGeom prst="rect">
            <a:avLst/>
          </a:prstGeom>
          <a:noFill/>
          <a:ln w="38100">
            <a:solidFill>
              <a:srgbClr val="B00C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260ED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260ED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5400" b="1" dirty="0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bn-BD" sz="5400" b="1" dirty="0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কী দেখতে পাচ্ছ ?</a:t>
            </a:r>
            <a:r>
              <a:rPr lang="en-US" sz="5400" b="1" dirty="0">
                <a:solidFill>
                  <a:srgbClr val="260ED8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E5A7B52-561A-48BC-A238-D52D43759DC9}"/>
              </a:ext>
            </a:extLst>
          </p:cNvPr>
          <p:cNvSpPr txBox="1"/>
          <p:nvPr/>
        </p:nvSpPr>
        <p:spPr>
          <a:xfrm>
            <a:off x="2422641" y="5349935"/>
            <a:ext cx="8383634" cy="923330"/>
          </a:xfrm>
          <a:prstGeom prst="rect">
            <a:avLst/>
          </a:prstGeom>
          <a:noFill/>
          <a:ln w="38100">
            <a:solidFill>
              <a:srgbClr val="B00C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 গ্রামের ছবি</a:t>
            </a:r>
            <a:r>
              <a:rPr lang="bn-BD" sz="54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54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C1F97B-A486-45D6-84ED-BA11471F4374}"/>
              </a:ext>
            </a:extLst>
          </p:cNvPr>
          <p:cNvSpPr txBox="1"/>
          <p:nvPr/>
        </p:nvSpPr>
        <p:spPr>
          <a:xfrm>
            <a:off x="1893279" y="5303769"/>
            <a:ext cx="6897017" cy="1015663"/>
          </a:xfrm>
          <a:prstGeom prst="rect">
            <a:avLst/>
          </a:prstGeom>
          <a:noFill/>
          <a:ln w="38100">
            <a:solidFill>
              <a:srgbClr val="B00C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 বাংলার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6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5" y="1850575"/>
            <a:ext cx="2834640" cy="2834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04" y="1849295"/>
            <a:ext cx="3064483" cy="2834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4" y="1851854"/>
            <a:ext cx="3457575" cy="2869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34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7" grpId="0" animBg="1"/>
      <p:bldP spid="17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465166-CFF3-484F-86B8-045510E8A061}"/>
              </a:ext>
            </a:extLst>
          </p:cNvPr>
          <p:cNvSpPr/>
          <p:nvPr/>
        </p:nvSpPr>
        <p:spPr>
          <a:xfrm>
            <a:off x="268942" y="376519"/>
            <a:ext cx="12460940" cy="7079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437505-6523-4365-B1B2-01FE7B4A6641}"/>
              </a:ext>
            </a:extLst>
          </p:cNvPr>
          <p:cNvSpPr txBox="1"/>
          <p:nvPr/>
        </p:nvSpPr>
        <p:spPr>
          <a:xfrm>
            <a:off x="6052442" y="710194"/>
            <a:ext cx="650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E6644E-2F11-4563-AB2F-3D34A71CA63F}"/>
              </a:ext>
            </a:extLst>
          </p:cNvPr>
          <p:cNvSpPr txBox="1"/>
          <p:nvPr/>
        </p:nvSpPr>
        <p:spPr>
          <a:xfrm>
            <a:off x="6269421" y="2111556"/>
            <a:ext cx="5478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</a:t>
            </a:r>
            <a:endParaRPr lang="bn-IN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বন্দে আলী মিঞা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B79958E3-984C-4680-9645-0FC63E770D81}"/>
              </a:ext>
            </a:extLst>
          </p:cNvPr>
          <p:cNvSpPr/>
          <p:nvPr/>
        </p:nvSpPr>
        <p:spPr>
          <a:xfrm>
            <a:off x="88490" y="117986"/>
            <a:ext cx="12782274" cy="7495793"/>
          </a:xfrm>
          <a:prstGeom prst="frame">
            <a:avLst>
              <a:gd name="adj1" fmla="val 26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1119726"/>
            <a:ext cx="3963668" cy="3963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0872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3A6B3D-1330-41CB-AE44-14FAA437C4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1D4DB6F-B9B9-429E-BAF8-5E832725E138}"/>
              </a:ext>
            </a:extLst>
          </p:cNvPr>
          <p:cNvGrpSpPr/>
          <p:nvPr/>
        </p:nvGrpSpPr>
        <p:grpSpPr>
          <a:xfrm>
            <a:off x="353960" y="1428222"/>
            <a:ext cx="11230899" cy="2931154"/>
            <a:chOff x="353960" y="1428222"/>
            <a:chExt cx="11230899" cy="2931154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0CE4EB9-6CD4-4478-B90A-8B8725530D68}"/>
                </a:ext>
              </a:extLst>
            </p:cNvPr>
            <p:cNvSpPr/>
            <p:nvPr/>
          </p:nvSpPr>
          <p:spPr>
            <a:xfrm>
              <a:off x="2101648" y="1557183"/>
              <a:ext cx="9483211" cy="28021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C7D16C81-252C-45E3-9C8F-38705A5B893D}"/>
                </a:ext>
              </a:extLst>
            </p:cNvPr>
            <p:cNvGrpSpPr/>
            <p:nvPr/>
          </p:nvGrpSpPr>
          <p:grpSpPr>
            <a:xfrm>
              <a:off x="353960" y="1428222"/>
              <a:ext cx="2772697" cy="2802193"/>
              <a:chOff x="1728020" y="1536291"/>
              <a:chExt cx="2772697" cy="2802193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FCB739CB-4C9A-4E70-82DB-1CFA58ECEE11}"/>
                  </a:ext>
                </a:extLst>
              </p:cNvPr>
              <p:cNvSpPr/>
              <p:nvPr/>
            </p:nvSpPr>
            <p:spPr>
              <a:xfrm>
                <a:off x="1728020" y="1536291"/>
                <a:ext cx="2772697" cy="280219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967E75AC-3D5E-4910-8113-DC523708B471}"/>
                  </a:ext>
                </a:extLst>
              </p:cNvPr>
              <p:cNvSpPr/>
              <p:nvPr/>
            </p:nvSpPr>
            <p:spPr>
              <a:xfrm>
                <a:off x="1981201" y="1787015"/>
                <a:ext cx="2212260" cy="234253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2A3897-0F91-4C9F-B070-8E5C22E26717}"/>
              </a:ext>
            </a:extLst>
          </p:cNvPr>
          <p:cNvSpPr txBox="1"/>
          <p:nvPr/>
        </p:nvSpPr>
        <p:spPr>
          <a:xfrm>
            <a:off x="959869" y="2604337"/>
            <a:ext cx="172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F69158-8EEE-4482-B498-C58B0976C81D}"/>
              </a:ext>
            </a:extLst>
          </p:cNvPr>
          <p:cNvSpPr/>
          <p:nvPr/>
        </p:nvSpPr>
        <p:spPr>
          <a:xfrm>
            <a:off x="3672345" y="1705935"/>
            <a:ext cx="8073183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শোনাঃ ২.১.৩ 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১.</a:t>
            </a:r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লেখাঃ ২.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.২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বর্ণ সহযোগে গঠিত শব্দ দিয়ে বাক্য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 শুনে মূলভাব লিখতে পারবে।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11122EAD-54C0-49DA-A4B8-91C60A7A6A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3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09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64F1C9-3657-4389-A635-95777BF1FE5A}"/>
              </a:ext>
            </a:extLst>
          </p:cNvPr>
          <p:cNvSpPr txBox="1"/>
          <p:nvPr/>
        </p:nvSpPr>
        <p:spPr>
          <a:xfrm>
            <a:off x="4859867" y="601134"/>
            <a:ext cx="3691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9803F28-2DA6-493A-B91C-FF67A7D0B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10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099" y="2475621"/>
            <a:ext cx="7179734" cy="1178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93FBB9-D456-411E-B94B-23D8527F8CB6}"/>
              </a:ext>
            </a:extLst>
          </p:cNvPr>
          <p:cNvSpPr txBox="1"/>
          <p:nvPr/>
        </p:nvSpPr>
        <p:spPr>
          <a:xfrm>
            <a:off x="4121469" y="2699383"/>
            <a:ext cx="7425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বন্দে আলি মিয়া ১৯০৬ সালের ১৭ ই জানুয়ারি জন্মগ্রহন করেন । তিনি ছিলেন একজন স্বনাম ধন্য কবি।তিনি ১৯৭৯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মৃত্যবরন করেন</a:t>
            </a: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601134"/>
            <a:ext cx="2611096" cy="4141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6108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2F1F9EE-7067-473A-921F-E6E2E97707D2}"/>
              </a:ext>
            </a:extLst>
          </p:cNvPr>
          <p:cNvSpPr/>
          <p:nvPr/>
        </p:nvSpPr>
        <p:spPr>
          <a:xfrm>
            <a:off x="90993" y="74988"/>
            <a:ext cx="11850857" cy="6535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46281" y="226668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orizontal Scroll 28"/>
          <p:cNvSpPr/>
          <p:nvPr/>
        </p:nvSpPr>
        <p:spPr>
          <a:xfrm>
            <a:off x="3870101" y="354091"/>
            <a:ext cx="4024648" cy="129440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639" y="1997153"/>
            <a:ext cx="911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১।বন্দে আলি মিঞা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জন্মগ্রহণ করেন ?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090" y="3528381"/>
            <a:ext cx="971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২।আমাদের গ্রাম কবিতাটি কে লিখেছেন?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251" y="2696356"/>
            <a:ext cx="953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উত্তরঃবন্দে আলি মিঞা  ১৭ই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জুন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 জন্মগ্রহণ করেন</a:t>
            </a:r>
            <a:r>
              <a:rPr lang="bn-IN" sz="2400" dirty="0"/>
              <a:t>।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13234" y="4645444"/>
            <a:ext cx="884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বন্দে আলি মিঞা।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4D9712-A247-473F-8B78-49587999D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22451" y="4363220"/>
            <a:ext cx="11546649" cy="223319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64883677-635C-414F-BA6F-26FDD45C9996}"/>
              </a:ext>
            </a:extLst>
          </p:cNvPr>
          <p:cNvSpPr/>
          <p:nvPr/>
        </p:nvSpPr>
        <p:spPr>
          <a:xfrm>
            <a:off x="90992" y="74988"/>
            <a:ext cx="12009569" cy="6616586"/>
          </a:xfrm>
          <a:prstGeom prst="frame">
            <a:avLst>
              <a:gd name="adj1" fmla="val 26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24031A-65E7-4EF9-AAFA-B82C8BF57938}"/>
              </a:ext>
            </a:extLst>
          </p:cNvPr>
          <p:cNvSpPr/>
          <p:nvPr/>
        </p:nvSpPr>
        <p:spPr>
          <a:xfrm>
            <a:off x="357585" y="383458"/>
            <a:ext cx="11415252" cy="609108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DF5FC9E9-B1A6-4B01-A47B-60089A830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FA87D8C3-DA34-4DAC-8ED9-310F9A544576}"/>
              </a:ext>
            </a:extLst>
          </p:cNvPr>
          <p:cNvSpPr/>
          <p:nvPr/>
        </p:nvSpPr>
        <p:spPr>
          <a:xfrm>
            <a:off x="419163" y="398207"/>
            <a:ext cx="11415252" cy="6091085"/>
          </a:xfrm>
          <a:prstGeom prst="frame">
            <a:avLst>
              <a:gd name="adj1" fmla="val 691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079B10-6A5E-4A58-A6A2-4C81C800C764}"/>
              </a:ext>
            </a:extLst>
          </p:cNvPr>
          <p:cNvSpPr txBox="1"/>
          <p:nvPr/>
        </p:nvSpPr>
        <p:spPr>
          <a:xfrm>
            <a:off x="3779234" y="511417"/>
            <a:ext cx="741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E9593E-46BA-4301-82EF-F33ADC2546A2}"/>
              </a:ext>
            </a:extLst>
          </p:cNvPr>
          <p:cNvSpPr txBox="1"/>
          <p:nvPr/>
        </p:nvSpPr>
        <p:spPr>
          <a:xfrm>
            <a:off x="536378" y="3778038"/>
            <a:ext cx="1141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সমন্ধে এই কবিতাটি লেখা হয়েছে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।আমাদের গ্রামের সৌন্দর্য গ্রামের প্রাকৃতিক পরিবেশের বর্ণনা করা হয়েছে ।এই কবিতাটিতে  গ্রামের সৌন্দর্য সুন্দরভাবে প্রকাশিত হয়েছে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054672"/>
            <a:ext cx="4836292" cy="2633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1054672"/>
            <a:ext cx="4482548" cy="2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1568008"/>
            <a:ext cx="4800599" cy="3037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63983B-B991-4276-9938-5DDA6633E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72" y="1568008"/>
            <a:ext cx="4697975" cy="3198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814639" y="443984"/>
            <a:ext cx="3900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5086350"/>
            <a:ext cx="962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ছোট গাঁয়ে ছোট ছোট ঘর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থাকি সেথা সবে মিলে নাহি কেহ পর।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712</Words>
  <Application>Microsoft Office PowerPoint</Application>
  <PresentationFormat>Custom</PresentationFormat>
  <Paragraphs>141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74</cp:revision>
  <dcterms:created xsi:type="dcterms:W3CDTF">2021-07-27T03:32:12Z</dcterms:created>
  <dcterms:modified xsi:type="dcterms:W3CDTF">2022-07-01T02:35:25Z</dcterms:modified>
</cp:coreProperties>
</file>