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1" r:id="rId2"/>
    <p:sldId id="280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76" r:id="rId12"/>
    <p:sldId id="277" r:id="rId13"/>
    <p:sldId id="278" r:id="rId14"/>
    <p:sldId id="266" r:id="rId15"/>
    <p:sldId id="27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34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7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4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4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1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2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6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6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9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3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2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D30CD7-DAFC-331B-0090-54DDE0B77243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1"/>
                <a:tile tx="0" ty="0" sx="100000" sy="100000" flip="none" algn="tl"/>
              </a:blip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E7DFD9-9873-53D3-10E9-BC928829B21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1"/>
                <a:tile tx="0" ty="0" sx="100000" sy="100000" flip="none" algn="tl"/>
              </a:blip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9A32F3-BEAD-674F-AD55-25A795460385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1"/>
                <a:tile tx="0" ty="0" sx="100000" sy="100000" flip="none" algn="tl"/>
              </a:blip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A1B8D1-A434-FC0D-D137-90E898374F16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5257800" y="2295578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rgbClr val="8915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8FBAC-3799-4FC2-9AAF-888CEED709FD}"/>
              </a:ext>
            </a:extLst>
          </p:cNvPr>
          <p:cNvSpPr/>
          <p:nvPr/>
        </p:nvSpPr>
        <p:spPr>
          <a:xfrm>
            <a:off x="6800019" y="3118203"/>
            <a:ext cx="4078361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lower png">
            <a:extLst>
              <a:ext uri="{FF2B5EF4-FFF2-40B4-BE49-F238E27FC236}">
                <a16:creationId xmlns:a16="http://schemas.microsoft.com/office/drawing/2014/main" id="{B4D96B52-D44C-4176-9AFA-AC78B3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9743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50950E-78CE-43FC-B8BF-B013781852F0}"/>
              </a:ext>
            </a:extLst>
          </p:cNvPr>
          <p:cNvSpPr/>
          <p:nvPr/>
        </p:nvSpPr>
        <p:spPr>
          <a:xfrm>
            <a:off x="228600" y="252825"/>
            <a:ext cx="11658601" cy="63765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animBg="1"/>
      <p:bldP spid="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61332"/>
            <a:ext cx="6019800" cy="3819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5C3C3F-428E-B947-B2FB-1E00645C28E1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11675"/>
            <a:ext cx="5486400" cy="5390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A71948-E774-BFD5-CB3F-4C918E2AE97E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মেটো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5867400" cy="5151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C324B-7AC8-8807-F2DD-8EA321882E63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31026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মিঞাসাহেব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C2833B0-AD4D-FB32-8D78-7FEE7170B19B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99283"/>
              </p:ext>
            </p:extLst>
          </p:nvPr>
        </p:nvGraphicFramePr>
        <p:xfrm>
          <a:off x="1957192" y="1752600"/>
          <a:ext cx="6705600" cy="415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5353EB3-4CBF-407E-B630-7C225A540720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টুকটুকে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ঝাউ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73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0242"/>
              </p:ext>
            </p:extLst>
          </p:nvPr>
        </p:nvGraphicFramePr>
        <p:xfrm>
          <a:off x="1828800" y="1471529"/>
          <a:ext cx="724941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CFE8250-49AE-86DD-38B9-F3AECDA46741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নির্মা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ণে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AF986-A6D8-A73B-5081-2F70E3FD5FF8}"/>
              </a:ext>
            </a:extLst>
          </p:cNvPr>
          <p:cNvSpPr txBox="1"/>
          <p:nvPr/>
        </p:nvSpPr>
        <p:spPr>
          <a:xfrm>
            <a:off x="2895600" y="2209800"/>
            <a:ext cx="5715000" cy="286232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সাইফুজ্জামান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বন্দর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প্রাঃ বিদ্যালয়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মধুখালী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ফরিদপু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cs typeface="NikoshBAN" pitchFamily="2" charset="0"/>
              </a:rPr>
              <a:t>semul26@gmail.com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27CF7-536B-F92D-FAED-33DC9ACED479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 ঞ ট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B7D68-E919-1106-34D4-8840EA0A8654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9D807-D2E5-4BA4-2120-D550E52B9055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8311"/>
              </p:ext>
            </p:extLst>
          </p:nvPr>
        </p:nvGraphicFramePr>
        <p:xfrm>
          <a:off x="4029075" y="3151188"/>
          <a:ext cx="18478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848600" imgH="554760" progId="Package">
                  <p:embed/>
                </p:oleObj>
              </mc:Choice>
              <mc:Fallback>
                <p:oleObj name="Packager Shell Object" showAsIcon="1" r:id="rId2" imgW="1848600" imgH="55476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29075" y="3151188"/>
                        <a:ext cx="184785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06E6A7-26D7-FD0D-F061-5B4E505A9001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 </a:t>
            </a:r>
            <a:r>
              <a:rPr lang="en-US" sz="13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8DA41-C2FD-3733-063C-F9E1F816EB97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1" y="422712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0"/>
            <a:ext cx="5866448" cy="4323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C487E-DA87-0201-F570-E466A61D2568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343400"/>
            <a:ext cx="55625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32430"/>
            <a:ext cx="53340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13FFEF-8036-7E4B-6655-A48CDAC42B75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4958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5562600" cy="5608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91C89D-844E-D848-DC04-66C105FE8DB5}"/>
              </a:ext>
            </a:extLst>
          </p:cNvPr>
          <p:cNvSpPr/>
          <p:nvPr/>
        </p:nvSpPr>
        <p:spPr>
          <a:xfrm>
            <a:off x="381000" y="61722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7098</TotalTime>
  <Words>144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user</cp:lastModifiedBy>
  <cp:revision>670</cp:revision>
  <dcterms:created xsi:type="dcterms:W3CDTF">2006-08-16T00:00:00Z</dcterms:created>
  <dcterms:modified xsi:type="dcterms:W3CDTF">2022-07-01T12:49:17Z</dcterms:modified>
</cp:coreProperties>
</file>