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8"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EC53F092-CE44-4112-A444-5C11AAC7FCE3}" type="datetimeFigureOut">
              <a:rPr lang="en-SG" smtClean="0"/>
              <a:t>1/7/2022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400121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C53F092-CE44-4112-A444-5C11AAC7FCE3}" type="datetimeFigureOut">
              <a:rPr lang="en-SG" smtClean="0"/>
              <a:t>1/7/2022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229211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C53F092-CE44-4112-A444-5C11AAC7FCE3}" type="datetimeFigureOut">
              <a:rPr lang="en-SG" smtClean="0"/>
              <a:t>1/7/2022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261681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C53F092-CE44-4112-A444-5C11AAC7FCE3}" type="datetimeFigureOut">
              <a:rPr lang="en-SG" smtClean="0"/>
              <a:t>1/7/2022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268425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53F092-CE44-4112-A444-5C11AAC7FCE3}" type="datetimeFigureOut">
              <a:rPr lang="en-SG" smtClean="0"/>
              <a:t>1/7/2022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84629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EC53F092-CE44-4112-A444-5C11AAC7FCE3}" type="datetimeFigureOut">
              <a:rPr lang="en-SG" smtClean="0"/>
              <a:t>1/7/2022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67279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EC53F092-CE44-4112-A444-5C11AAC7FCE3}" type="datetimeFigureOut">
              <a:rPr lang="en-SG" smtClean="0"/>
              <a:t>1/7/2022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200600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EC53F092-CE44-4112-A444-5C11AAC7FCE3}" type="datetimeFigureOut">
              <a:rPr lang="en-SG" smtClean="0"/>
              <a:t>1/7/2022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16168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3F092-CE44-4112-A444-5C11AAC7FCE3}" type="datetimeFigureOut">
              <a:rPr lang="en-SG" smtClean="0"/>
              <a:t>1/7/2022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426622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53F092-CE44-4112-A444-5C11AAC7FCE3}" type="datetimeFigureOut">
              <a:rPr lang="en-SG" smtClean="0"/>
              <a:t>1/7/2022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355500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53F092-CE44-4112-A444-5C11AAC7FCE3}" type="datetimeFigureOut">
              <a:rPr lang="en-SG" smtClean="0"/>
              <a:t>1/7/2022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78C0D8D-57F6-411E-8C1E-819CAB333596}" type="slidenum">
              <a:rPr lang="en-SG" smtClean="0"/>
              <a:t>‹#›</a:t>
            </a:fld>
            <a:endParaRPr lang="en-SG"/>
          </a:p>
        </p:txBody>
      </p:sp>
    </p:spTree>
    <p:extLst>
      <p:ext uri="{BB962C8B-B14F-4D97-AF65-F5344CB8AC3E}">
        <p14:creationId xmlns:p14="http://schemas.microsoft.com/office/powerpoint/2010/main" val="274574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3F092-CE44-4112-A444-5C11AAC7FCE3}" type="datetimeFigureOut">
              <a:rPr lang="en-SG" smtClean="0"/>
              <a:t>1/7/2022</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C0D8D-57F6-411E-8C1E-819CAB333596}" type="slidenum">
              <a:rPr lang="en-SG" smtClean="0"/>
              <a:t>‹#›</a:t>
            </a:fld>
            <a:endParaRPr lang="en-SG"/>
          </a:p>
        </p:txBody>
      </p:sp>
    </p:spTree>
    <p:extLst>
      <p:ext uri="{BB962C8B-B14F-4D97-AF65-F5344CB8AC3E}">
        <p14:creationId xmlns:p14="http://schemas.microsoft.com/office/powerpoint/2010/main" val="112531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9.jf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4.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8.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Left-Right Arrow Callout 2"/>
          <p:cNvSpPr/>
          <p:nvPr/>
        </p:nvSpPr>
        <p:spPr>
          <a:xfrm>
            <a:off x="1773381" y="1260020"/>
            <a:ext cx="8959273" cy="3662962"/>
          </a:xfrm>
          <a:prstGeom prst="leftRightArrowCallout">
            <a:avLst>
              <a:gd name="adj1" fmla="val 43129"/>
              <a:gd name="adj2" fmla="val 34888"/>
              <a:gd name="adj3" fmla="val 48622"/>
              <a:gd name="adj4" fmla="val 48123"/>
            </a:avLst>
          </a:prstGeom>
          <a:solidFill>
            <a:schemeClr val="accent2">
              <a:lumMod val="20000"/>
              <a:lumOff val="80000"/>
            </a:schemeClr>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3800" b="1" dirty="0" smtClean="0">
                <a:solidFill>
                  <a:srgbClr val="C00000"/>
                </a:solidFill>
                <a:latin typeface="NikoshBAN" panose="02000000000000000000" pitchFamily="2" charset="0"/>
                <a:cs typeface="NikoshBAN" panose="02000000000000000000" pitchFamily="2" charset="0"/>
              </a:rPr>
              <a:t>স্বাগতম</a:t>
            </a:r>
            <a:endParaRPr lang="en-SG" sz="13800" b="1"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94385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repeatCount="5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8760" y="670083"/>
            <a:ext cx="5414893" cy="1775170"/>
          </a:xfrm>
          <a:custGeom>
            <a:avLst/>
            <a:gdLst>
              <a:gd name="connsiteX0" fmla="*/ 0 w 4001730"/>
              <a:gd name="connsiteY0" fmla="*/ 0 h 1248697"/>
              <a:gd name="connsiteX1" fmla="*/ 4001730 w 4001730"/>
              <a:gd name="connsiteY1" fmla="*/ 0 h 1248697"/>
              <a:gd name="connsiteX2" fmla="*/ 4001730 w 4001730"/>
              <a:gd name="connsiteY2" fmla="*/ 1248697 h 1248697"/>
              <a:gd name="connsiteX3" fmla="*/ 0 w 4001730"/>
              <a:gd name="connsiteY3" fmla="*/ 1248697 h 1248697"/>
              <a:gd name="connsiteX4" fmla="*/ 0 w 4001730"/>
              <a:gd name="connsiteY4" fmla="*/ 0 h 1248697"/>
              <a:gd name="connsiteX0" fmla="*/ 0 w 4472784"/>
              <a:gd name="connsiteY0" fmla="*/ 0 h 1322588"/>
              <a:gd name="connsiteX1" fmla="*/ 4472784 w 4472784"/>
              <a:gd name="connsiteY1" fmla="*/ 73891 h 1322588"/>
              <a:gd name="connsiteX2" fmla="*/ 4472784 w 4472784"/>
              <a:gd name="connsiteY2" fmla="*/ 1322588 h 1322588"/>
              <a:gd name="connsiteX3" fmla="*/ 471054 w 4472784"/>
              <a:gd name="connsiteY3" fmla="*/ 1322588 h 1322588"/>
              <a:gd name="connsiteX4" fmla="*/ 0 w 4472784"/>
              <a:gd name="connsiteY4" fmla="*/ 0 h 1322588"/>
              <a:gd name="connsiteX0" fmla="*/ 0 w 4869948"/>
              <a:gd name="connsiteY0" fmla="*/ 0 h 1479606"/>
              <a:gd name="connsiteX1" fmla="*/ 4472784 w 4869948"/>
              <a:gd name="connsiteY1" fmla="*/ 73891 h 1479606"/>
              <a:gd name="connsiteX2" fmla="*/ 4869948 w 4869948"/>
              <a:gd name="connsiteY2" fmla="*/ 1479606 h 1479606"/>
              <a:gd name="connsiteX3" fmla="*/ 471054 w 4869948"/>
              <a:gd name="connsiteY3" fmla="*/ 1322588 h 1479606"/>
              <a:gd name="connsiteX4" fmla="*/ 0 w 4869948"/>
              <a:gd name="connsiteY4" fmla="*/ 0 h 1479606"/>
              <a:gd name="connsiteX0" fmla="*/ 0 w 4869948"/>
              <a:gd name="connsiteY0" fmla="*/ 0 h 1507315"/>
              <a:gd name="connsiteX1" fmla="*/ 4472784 w 4869948"/>
              <a:gd name="connsiteY1" fmla="*/ 73891 h 1507315"/>
              <a:gd name="connsiteX2" fmla="*/ 4869948 w 4869948"/>
              <a:gd name="connsiteY2" fmla="*/ 1479606 h 1507315"/>
              <a:gd name="connsiteX3" fmla="*/ 535709 w 4869948"/>
              <a:gd name="connsiteY3" fmla="*/ 1507315 h 1507315"/>
              <a:gd name="connsiteX4" fmla="*/ 0 w 4869948"/>
              <a:gd name="connsiteY4" fmla="*/ 0 h 1507315"/>
              <a:gd name="connsiteX0" fmla="*/ 0 w 4869948"/>
              <a:gd name="connsiteY0" fmla="*/ 46181 h 1553496"/>
              <a:gd name="connsiteX1" fmla="*/ 4509729 w 4869948"/>
              <a:gd name="connsiteY1" fmla="*/ 0 h 1553496"/>
              <a:gd name="connsiteX2" fmla="*/ 4869948 w 4869948"/>
              <a:gd name="connsiteY2" fmla="*/ 1525787 h 1553496"/>
              <a:gd name="connsiteX3" fmla="*/ 535709 w 4869948"/>
              <a:gd name="connsiteY3" fmla="*/ 1553496 h 1553496"/>
              <a:gd name="connsiteX4" fmla="*/ 0 w 4869948"/>
              <a:gd name="connsiteY4" fmla="*/ 46181 h 1553496"/>
              <a:gd name="connsiteX0" fmla="*/ 0 w 5128566"/>
              <a:gd name="connsiteY0" fmla="*/ 18472 h 1553496"/>
              <a:gd name="connsiteX1" fmla="*/ 4768347 w 5128566"/>
              <a:gd name="connsiteY1" fmla="*/ 0 h 1553496"/>
              <a:gd name="connsiteX2" fmla="*/ 5128566 w 5128566"/>
              <a:gd name="connsiteY2" fmla="*/ 1525787 h 1553496"/>
              <a:gd name="connsiteX3" fmla="*/ 794327 w 5128566"/>
              <a:gd name="connsiteY3" fmla="*/ 1553496 h 1553496"/>
              <a:gd name="connsiteX4" fmla="*/ 0 w 5128566"/>
              <a:gd name="connsiteY4" fmla="*/ 18472 h 1553496"/>
              <a:gd name="connsiteX0" fmla="*/ 0 w 5211693"/>
              <a:gd name="connsiteY0" fmla="*/ 0 h 1608915"/>
              <a:gd name="connsiteX1" fmla="*/ 4851474 w 5211693"/>
              <a:gd name="connsiteY1" fmla="*/ 55419 h 1608915"/>
              <a:gd name="connsiteX2" fmla="*/ 5211693 w 5211693"/>
              <a:gd name="connsiteY2" fmla="*/ 1581206 h 1608915"/>
              <a:gd name="connsiteX3" fmla="*/ 877454 w 5211693"/>
              <a:gd name="connsiteY3" fmla="*/ 1608915 h 1608915"/>
              <a:gd name="connsiteX4" fmla="*/ 0 w 5211693"/>
              <a:gd name="connsiteY4" fmla="*/ 0 h 1608915"/>
              <a:gd name="connsiteX0" fmla="*/ 0 w 5414893"/>
              <a:gd name="connsiteY0" fmla="*/ 0 h 1775170"/>
              <a:gd name="connsiteX1" fmla="*/ 4851474 w 5414893"/>
              <a:gd name="connsiteY1" fmla="*/ 55419 h 1775170"/>
              <a:gd name="connsiteX2" fmla="*/ 5414893 w 5414893"/>
              <a:gd name="connsiteY2" fmla="*/ 1775170 h 1775170"/>
              <a:gd name="connsiteX3" fmla="*/ 877454 w 5414893"/>
              <a:gd name="connsiteY3" fmla="*/ 1608915 h 1775170"/>
              <a:gd name="connsiteX4" fmla="*/ 0 w 5414893"/>
              <a:gd name="connsiteY4" fmla="*/ 0 h 1775170"/>
              <a:gd name="connsiteX0" fmla="*/ 0 w 5414893"/>
              <a:gd name="connsiteY0" fmla="*/ 0 h 1775170"/>
              <a:gd name="connsiteX1" fmla="*/ 4851474 w 5414893"/>
              <a:gd name="connsiteY1" fmla="*/ 55419 h 1775170"/>
              <a:gd name="connsiteX2" fmla="*/ 5414893 w 5414893"/>
              <a:gd name="connsiteY2" fmla="*/ 1775170 h 1775170"/>
              <a:gd name="connsiteX3" fmla="*/ 840509 w 5414893"/>
              <a:gd name="connsiteY3" fmla="*/ 1756697 h 1775170"/>
              <a:gd name="connsiteX4" fmla="*/ 0 w 5414893"/>
              <a:gd name="connsiteY4" fmla="*/ 0 h 1775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4893" h="1775170">
                <a:moveTo>
                  <a:pt x="0" y="0"/>
                </a:moveTo>
                <a:lnTo>
                  <a:pt x="4851474" y="55419"/>
                </a:lnTo>
                <a:lnTo>
                  <a:pt x="5414893" y="1775170"/>
                </a:lnTo>
                <a:lnTo>
                  <a:pt x="840509" y="1756697"/>
                </a:lnTo>
                <a:lnTo>
                  <a:pt x="0" y="0"/>
                </a:lnTo>
                <a:close/>
              </a:path>
            </a:pathLst>
          </a:custGeom>
          <a:solidFill>
            <a:schemeClr val="accent2"/>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solidFill>
                  <a:schemeClr val="tx1"/>
                </a:solidFill>
                <a:latin typeface="NikoshBAN" panose="02000000000000000000" pitchFamily="2" charset="0"/>
                <a:cs typeface="NikoshBAN" panose="02000000000000000000" pitchFamily="2" charset="0"/>
              </a:rPr>
              <a:t>জোড়ায় কাজ</a:t>
            </a:r>
            <a:endParaRPr lang="en-SG" sz="60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1947531" y="4738702"/>
            <a:ext cx="8803597" cy="1248697"/>
          </a:xfrm>
          <a:prstGeom prst="rect">
            <a:avLst/>
          </a:prstGeom>
          <a:solidFill>
            <a:schemeClr val="accent1">
              <a:lumMod val="40000"/>
              <a:lumOff val="6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 মেরুদন্ড আছে এমন কতগুলো প্রানীর নাম লিখ</a:t>
            </a:r>
            <a:endParaRPr lang="en-SG" sz="36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195" y="2832100"/>
            <a:ext cx="2857500" cy="1600200"/>
          </a:xfrm>
          <a:prstGeom prst="rect">
            <a:avLst/>
          </a:prstGeom>
        </p:spPr>
      </p:pic>
    </p:spTree>
    <p:extLst>
      <p:ext uri="{BB962C8B-B14F-4D97-AF65-F5344CB8AC3E}">
        <p14:creationId xmlns:p14="http://schemas.microsoft.com/office/powerpoint/2010/main" val="36483457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580103" y="582490"/>
            <a:ext cx="11031794" cy="1873788"/>
          </a:xfrm>
          <a:custGeom>
            <a:avLst/>
            <a:gdLst>
              <a:gd name="connsiteX0" fmla="*/ 0 w 11936361"/>
              <a:gd name="connsiteY0" fmla="*/ 904567 h 1809134"/>
              <a:gd name="connsiteX1" fmla="*/ 452284 w 11936361"/>
              <a:gd name="connsiteY1" fmla="*/ 452284 h 1809134"/>
              <a:gd name="connsiteX2" fmla="*/ 452284 w 11936361"/>
              <a:gd name="connsiteY2" fmla="*/ 678425 h 1809134"/>
              <a:gd name="connsiteX3" fmla="*/ 3096113 w 11936361"/>
              <a:gd name="connsiteY3" fmla="*/ 678425 h 1809134"/>
              <a:gd name="connsiteX4" fmla="*/ 3096113 w 11936361"/>
              <a:gd name="connsiteY4" fmla="*/ 0 h 1809134"/>
              <a:gd name="connsiteX5" fmla="*/ 8840248 w 11936361"/>
              <a:gd name="connsiteY5" fmla="*/ 0 h 1809134"/>
              <a:gd name="connsiteX6" fmla="*/ 8840248 w 11936361"/>
              <a:gd name="connsiteY6" fmla="*/ 678425 h 1809134"/>
              <a:gd name="connsiteX7" fmla="*/ 11484078 w 11936361"/>
              <a:gd name="connsiteY7" fmla="*/ 678425 h 1809134"/>
              <a:gd name="connsiteX8" fmla="*/ 11484078 w 11936361"/>
              <a:gd name="connsiteY8" fmla="*/ 452284 h 1809134"/>
              <a:gd name="connsiteX9" fmla="*/ 11936361 w 11936361"/>
              <a:gd name="connsiteY9" fmla="*/ 904567 h 1809134"/>
              <a:gd name="connsiteX10" fmla="*/ 11484078 w 11936361"/>
              <a:gd name="connsiteY10" fmla="*/ 1356851 h 1809134"/>
              <a:gd name="connsiteX11" fmla="*/ 11484078 w 11936361"/>
              <a:gd name="connsiteY11" fmla="*/ 1130709 h 1809134"/>
              <a:gd name="connsiteX12" fmla="*/ 8840248 w 11936361"/>
              <a:gd name="connsiteY12" fmla="*/ 1130709 h 1809134"/>
              <a:gd name="connsiteX13" fmla="*/ 8840248 w 11936361"/>
              <a:gd name="connsiteY13" fmla="*/ 1809134 h 1809134"/>
              <a:gd name="connsiteX14" fmla="*/ 3096113 w 11936361"/>
              <a:gd name="connsiteY14" fmla="*/ 1809134 h 1809134"/>
              <a:gd name="connsiteX15" fmla="*/ 3096113 w 11936361"/>
              <a:gd name="connsiteY15" fmla="*/ 1130709 h 1809134"/>
              <a:gd name="connsiteX16" fmla="*/ 452284 w 11936361"/>
              <a:gd name="connsiteY16" fmla="*/ 1130709 h 1809134"/>
              <a:gd name="connsiteX17" fmla="*/ 452284 w 11936361"/>
              <a:gd name="connsiteY17" fmla="*/ 1356851 h 1809134"/>
              <a:gd name="connsiteX18" fmla="*/ 0 w 11936361"/>
              <a:gd name="connsiteY18" fmla="*/ 904567 h 1809134"/>
              <a:gd name="connsiteX0" fmla="*/ 2124662 w 11484077"/>
              <a:gd name="connsiteY0" fmla="*/ 932276 h 1809134"/>
              <a:gd name="connsiteX1" fmla="*/ 0 w 11484077"/>
              <a:gd name="connsiteY1" fmla="*/ 452284 h 1809134"/>
              <a:gd name="connsiteX2" fmla="*/ 0 w 11484077"/>
              <a:gd name="connsiteY2" fmla="*/ 678425 h 1809134"/>
              <a:gd name="connsiteX3" fmla="*/ 2643829 w 11484077"/>
              <a:gd name="connsiteY3" fmla="*/ 678425 h 1809134"/>
              <a:gd name="connsiteX4" fmla="*/ 2643829 w 11484077"/>
              <a:gd name="connsiteY4" fmla="*/ 0 h 1809134"/>
              <a:gd name="connsiteX5" fmla="*/ 8387964 w 11484077"/>
              <a:gd name="connsiteY5" fmla="*/ 0 h 1809134"/>
              <a:gd name="connsiteX6" fmla="*/ 8387964 w 11484077"/>
              <a:gd name="connsiteY6" fmla="*/ 678425 h 1809134"/>
              <a:gd name="connsiteX7" fmla="*/ 11031794 w 11484077"/>
              <a:gd name="connsiteY7" fmla="*/ 678425 h 1809134"/>
              <a:gd name="connsiteX8" fmla="*/ 11031794 w 11484077"/>
              <a:gd name="connsiteY8" fmla="*/ 452284 h 1809134"/>
              <a:gd name="connsiteX9" fmla="*/ 11484077 w 11484077"/>
              <a:gd name="connsiteY9" fmla="*/ 904567 h 1809134"/>
              <a:gd name="connsiteX10" fmla="*/ 11031794 w 11484077"/>
              <a:gd name="connsiteY10" fmla="*/ 1356851 h 1809134"/>
              <a:gd name="connsiteX11" fmla="*/ 11031794 w 11484077"/>
              <a:gd name="connsiteY11" fmla="*/ 1130709 h 1809134"/>
              <a:gd name="connsiteX12" fmla="*/ 8387964 w 11484077"/>
              <a:gd name="connsiteY12" fmla="*/ 1130709 h 1809134"/>
              <a:gd name="connsiteX13" fmla="*/ 8387964 w 11484077"/>
              <a:gd name="connsiteY13" fmla="*/ 1809134 h 1809134"/>
              <a:gd name="connsiteX14" fmla="*/ 2643829 w 11484077"/>
              <a:gd name="connsiteY14" fmla="*/ 1809134 h 1809134"/>
              <a:gd name="connsiteX15" fmla="*/ 2643829 w 11484077"/>
              <a:gd name="connsiteY15" fmla="*/ 1130709 h 1809134"/>
              <a:gd name="connsiteX16" fmla="*/ 0 w 11484077"/>
              <a:gd name="connsiteY16" fmla="*/ 1130709 h 1809134"/>
              <a:gd name="connsiteX17" fmla="*/ 0 w 11484077"/>
              <a:gd name="connsiteY17" fmla="*/ 1356851 h 1809134"/>
              <a:gd name="connsiteX18" fmla="*/ 2124662 w 11484077"/>
              <a:gd name="connsiteY18" fmla="*/ 932276 h 1809134"/>
              <a:gd name="connsiteX0" fmla="*/ 2124662 w 11031794"/>
              <a:gd name="connsiteY0" fmla="*/ 932276 h 1809134"/>
              <a:gd name="connsiteX1" fmla="*/ 0 w 11031794"/>
              <a:gd name="connsiteY1" fmla="*/ 452284 h 1809134"/>
              <a:gd name="connsiteX2" fmla="*/ 0 w 11031794"/>
              <a:gd name="connsiteY2" fmla="*/ 678425 h 1809134"/>
              <a:gd name="connsiteX3" fmla="*/ 2643829 w 11031794"/>
              <a:gd name="connsiteY3" fmla="*/ 678425 h 1809134"/>
              <a:gd name="connsiteX4" fmla="*/ 2643829 w 11031794"/>
              <a:gd name="connsiteY4" fmla="*/ 0 h 1809134"/>
              <a:gd name="connsiteX5" fmla="*/ 8387964 w 11031794"/>
              <a:gd name="connsiteY5" fmla="*/ 0 h 1809134"/>
              <a:gd name="connsiteX6" fmla="*/ 8387964 w 11031794"/>
              <a:gd name="connsiteY6" fmla="*/ 678425 h 1809134"/>
              <a:gd name="connsiteX7" fmla="*/ 11031794 w 11031794"/>
              <a:gd name="connsiteY7" fmla="*/ 678425 h 1809134"/>
              <a:gd name="connsiteX8" fmla="*/ 11031794 w 11031794"/>
              <a:gd name="connsiteY8" fmla="*/ 452284 h 1809134"/>
              <a:gd name="connsiteX9" fmla="*/ 9646041 w 11031794"/>
              <a:gd name="connsiteY9" fmla="*/ 923039 h 1809134"/>
              <a:gd name="connsiteX10" fmla="*/ 11031794 w 11031794"/>
              <a:gd name="connsiteY10" fmla="*/ 1356851 h 1809134"/>
              <a:gd name="connsiteX11" fmla="*/ 11031794 w 11031794"/>
              <a:gd name="connsiteY11" fmla="*/ 1130709 h 1809134"/>
              <a:gd name="connsiteX12" fmla="*/ 8387964 w 11031794"/>
              <a:gd name="connsiteY12" fmla="*/ 1130709 h 1809134"/>
              <a:gd name="connsiteX13" fmla="*/ 8387964 w 11031794"/>
              <a:gd name="connsiteY13" fmla="*/ 1809134 h 1809134"/>
              <a:gd name="connsiteX14" fmla="*/ 2643829 w 11031794"/>
              <a:gd name="connsiteY14" fmla="*/ 1809134 h 1809134"/>
              <a:gd name="connsiteX15" fmla="*/ 2643829 w 11031794"/>
              <a:gd name="connsiteY15" fmla="*/ 1130709 h 1809134"/>
              <a:gd name="connsiteX16" fmla="*/ 0 w 11031794"/>
              <a:gd name="connsiteY16" fmla="*/ 1130709 h 1809134"/>
              <a:gd name="connsiteX17" fmla="*/ 0 w 11031794"/>
              <a:gd name="connsiteY17" fmla="*/ 1356851 h 1809134"/>
              <a:gd name="connsiteX18" fmla="*/ 2124662 w 11031794"/>
              <a:gd name="connsiteY18" fmla="*/ 932276 h 1809134"/>
              <a:gd name="connsiteX0" fmla="*/ 2124662 w 11031794"/>
              <a:gd name="connsiteY0" fmla="*/ 932276 h 1809134"/>
              <a:gd name="connsiteX1" fmla="*/ 0 w 11031794"/>
              <a:gd name="connsiteY1" fmla="*/ 452284 h 1809134"/>
              <a:gd name="connsiteX2" fmla="*/ 0 w 11031794"/>
              <a:gd name="connsiteY2" fmla="*/ 678425 h 1809134"/>
              <a:gd name="connsiteX3" fmla="*/ 2643829 w 11031794"/>
              <a:gd name="connsiteY3" fmla="*/ 678425 h 1809134"/>
              <a:gd name="connsiteX4" fmla="*/ 2643829 w 11031794"/>
              <a:gd name="connsiteY4" fmla="*/ 0 h 1809134"/>
              <a:gd name="connsiteX5" fmla="*/ 8387964 w 11031794"/>
              <a:gd name="connsiteY5" fmla="*/ 0 h 1809134"/>
              <a:gd name="connsiteX6" fmla="*/ 8387964 w 11031794"/>
              <a:gd name="connsiteY6" fmla="*/ 678425 h 1809134"/>
              <a:gd name="connsiteX7" fmla="*/ 11031794 w 11031794"/>
              <a:gd name="connsiteY7" fmla="*/ 678425 h 1809134"/>
              <a:gd name="connsiteX8" fmla="*/ 11031794 w 11031794"/>
              <a:gd name="connsiteY8" fmla="*/ 452284 h 1809134"/>
              <a:gd name="connsiteX9" fmla="*/ 8639278 w 11031794"/>
              <a:gd name="connsiteY9" fmla="*/ 932276 h 1809134"/>
              <a:gd name="connsiteX10" fmla="*/ 11031794 w 11031794"/>
              <a:gd name="connsiteY10" fmla="*/ 1356851 h 1809134"/>
              <a:gd name="connsiteX11" fmla="*/ 11031794 w 11031794"/>
              <a:gd name="connsiteY11" fmla="*/ 1130709 h 1809134"/>
              <a:gd name="connsiteX12" fmla="*/ 8387964 w 11031794"/>
              <a:gd name="connsiteY12" fmla="*/ 1130709 h 1809134"/>
              <a:gd name="connsiteX13" fmla="*/ 8387964 w 11031794"/>
              <a:gd name="connsiteY13" fmla="*/ 1809134 h 1809134"/>
              <a:gd name="connsiteX14" fmla="*/ 2643829 w 11031794"/>
              <a:gd name="connsiteY14" fmla="*/ 1809134 h 1809134"/>
              <a:gd name="connsiteX15" fmla="*/ 2643829 w 11031794"/>
              <a:gd name="connsiteY15" fmla="*/ 1130709 h 1809134"/>
              <a:gd name="connsiteX16" fmla="*/ 0 w 11031794"/>
              <a:gd name="connsiteY16" fmla="*/ 1130709 h 1809134"/>
              <a:gd name="connsiteX17" fmla="*/ 0 w 11031794"/>
              <a:gd name="connsiteY17" fmla="*/ 1356851 h 1809134"/>
              <a:gd name="connsiteX18" fmla="*/ 2124662 w 11031794"/>
              <a:gd name="connsiteY18" fmla="*/ 932276 h 1809134"/>
              <a:gd name="connsiteX0" fmla="*/ 2124662 w 11031794"/>
              <a:gd name="connsiteY0" fmla="*/ 932276 h 1809134"/>
              <a:gd name="connsiteX1" fmla="*/ 0 w 11031794"/>
              <a:gd name="connsiteY1" fmla="*/ 452284 h 1809134"/>
              <a:gd name="connsiteX2" fmla="*/ 0 w 11031794"/>
              <a:gd name="connsiteY2" fmla="*/ 678425 h 1809134"/>
              <a:gd name="connsiteX3" fmla="*/ 2643829 w 11031794"/>
              <a:gd name="connsiteY3" fmla="*/ 678425 h 1809134"/>
              <a:gd name="connsiteX4" fmla="*/ 2468338 w 11031794"/>
              <a:gd name="connsiteY4" fmla="*/ 46182 h 1809134"/>
              <a:gd name="connsiteX5" fmla="*/ 8387964 w 11031794"/>
              <a:gd name="connsiteY5" fmla="*/ 0 h 1809134"/>
              <a:gd name="connsiteX6" fmla="*/ 8387964 w 11031794"/>
              <a:gd name="connsiteY6" fmla="*/ 678425 h 1809134"/>
              <a:gd name="connsiteX7" fmla="*/ 11031794 w 11031794"/>
              <a:gd name="connsiteY7" fmla="*/ 678425 h 1809134"/>
              <a:gd name="connsiteX8" fmla="*/ 11031794 w 11031794"/>
              <a:gd name="connsiteY8" fmla="*/ 452284 h 1809134"/>
              <a:gd name="connsiteX9" fmla="*/ 8639278 w 11031794"/>
              <a:gd name="connsiteY9" fmla="*/ 932276 h 1809134"/>
              <a:gd name="connsiteX10" fmla="*/ 11031794 w 11031794"/>
              <a:gd name="connsiteY10" fmla="*/ 1356851 h 1809134"/>
              <a:gd name="connsiteX11" fmla="*/ 11031794 w 11031794"/>
              <a:gd name="connsiteY11" fmla="*/ 1130709 h 1809134"/>
              <a:gd name="connsiteX12" fmla="*/ 8387964 w 11031794"/>
              <a:gd name="connsiteY12" fmla="*/ 1130709 h 1809134"/>
              <a:gd name="connsiteX13" fmla="*/ 8387964 w 11031794"/>
              <a:gd name="connsiteY13" fmla="*/ 1809134 h 1809134"/>
              <a:gd name="connsiteX14" fmla="*/ 2643829 w 11031794"/>
              <a:gd name="connsiteY14" fmla="*/ 1809134 h 1809134"/>
              <a:gd name="connsiteX15" fmla="*/ 2643829 w 11031794"/>
              <a:gd name="connsiteY15" fmla="*/ 1130709 h 1809134"/>
              <a:gd name="connsiteX16" fmla="*/ 0 w 11031794"/>
              <a:gd name="connsiteY16" fmla="*/ 1130709 h 1809134"/>
              <a:gd name="connsiteX17" fmla="*/ 0 w 11031794"/>
              <a:gd name="connsiteY17" fmla="*/ 1356851 h 1809134"/>
              <a:gd name="connsiteX18" fmla="*/ 2124662 w 11031794"/>
              <a:gd name="connsiteY18" fmla="*/ 932276 h 1809134"/>
              <a:gd name="connsiteX0" fmla="*/ 2124662 w 11031794"/>
              <a:gd name="connsiteY0" fmla="*/ 969221 h 1846079"/>
              <a:gd name="connsiteX1" fmla="*/ 0 w 11031794"/>
              <a:gd name="connsiteY1" fmla="*/ 489229 h 1846079"/>
              <a:gd name="connsiteX2" fmla="*/ 0 w 11031794"/>
              <a:gd name="connsiteY2" fmla="*/ 715370 h 1846079"/>
              <a:gd name="connsiteX3" fmla="*/ 2643829 w 11031794"/>
              <a:gd name="connsiteY3" fmla="*/ 715370 h 1846079"/>
              <a:gd name="connsiteX4" fmla="*/ 2468338 w 11031794"/>
              <a:gd name="connsiteY4" fmla="*/ 83127 h 1846079"/>
              <a:gd name="connsiteX5" fmla="*/ 8572691 w 11031794"/>
              <a:gd name="connsiteY5" fmla="*/ 0 h 1846079"/>
              <a:gd name="connsiteX6" fmla="*/ 8387964 w 11031794"/>
              <a:gd name="connsiteY6" fmla="*/ 715370 h 1846079"/>
              <a:gd name="connsiteX7" fmla="*/ 11031794 w 11031794"/>
              <a:gd name="connsiteY7" fmla="*/ 715370 h 1846079"/>
              <a:gd name="connsiteX8" fmla="*/ 11031794 w 11031794"/>
              <a:gd name="connsiteY8" fmla="*/ 489229 h 1846079"/>
              <a:gd name="connsiteX9" fmla="*/ 8639278 w 11031794"/>
              <a:gd name="connsiteY9" fmla="*/ 969221 h 1846079"/>
              <a:gd name="connsiteX10" fmla="*/ 11031794 w 11031794"/>
              <a:gd name="connsiteY10" fmla="*/ 1393796 h 1846079"/>
              <a:gd name="connsiteX11" fmla="*/ 11031794 w 11031794"/>
              <a:gd name="connsiteY11" fmla="*/ 1167654 h 1846079"/>
              <a:gd name="connsiteX12" fmla="*/ 8387964 w 11031794"/>
              <a:gd name="connsiteY12" fmla="*/ 1167654 h 1846079"/>
              <a:gd name="connsiteX13" fmla="*/ 8387964 w 11031794"/>
              <a:gd name="connsiteY13" fmla="*/ 1846079 h 1846079"/>
              <a:gd name="connsiteX14" fmla="*/ 2643829 w 11031794"/>
              <a:gd name="connsiteY14" fmla="*/ 1846079 h 1846079"/>
              <a:gd name="connsiteX15" fmla="*/ 2643829 w 11031794"/>
              <a:gd name="connsiteY15" fmla="*/ 1167654 h 1846079"/>
              <a:gd name="connsiteX16" fmla="*/ 0 w 11031794"/>
              <a:gd name="connsiteY16" fmla="*/ 1167654 h 1846079"/>
              <a:gd name="connsiteX17" fmla="*/ 0 w 11031794"/>
              <a:gd name="connsiteY17" fmla="*/ 1393796 h 1846079"/>
              <a:gd name="connsiteX18" fmla="*/ 2124662 w 11031794"/>
              <a:gd name="connsiteY18" fmla="*/ 969221 h 1846079"/>
              <a:gd name="connsiteX0" fmla="*/ 2124662 w 11031794"/>
              <a:gd name="connsiteY0" fmla="*/ 969221 h 1855315"/>
              <a:gd name="connsiteX1" fmla="*/ 0 w 11031794"/>
              <a:gd name="connsiteY1" fmla="*/ 489229 h 1855315"/>
              <a:gd name="connsiteX2" fmla="*/ 0 w 11031794"/>
              <a:gd name="connsiteY2" fmla="*/ 715370 h 1855315"/>
              <a:gd name="connsiteX3" fmla="*/ 2643829 w 11031794"/>
              <a:gd name="connsiteY3" fmla="*/ 715370 h 1855315"/>
              <a:gd name="connsiteX4" fmla="*/ 2468338 w 11031794"/>
              <a:gd name="connsiteY4" fmla="*/ 83127 h 1855315"/>
              <a:gd name="connsiteX5" fmla="*/ 8572691 w 11031794"/>
              <a:gd name="connsiteY5" fmla="*/ 0 h 1855315"/>
              <a:gd name="connsiteX6" fmla="*/ 8387964 w 11031794"/>
              <a:gd name="connsiteY6" fmla="*/ 715370 h 1855315"/>
              <a:gd name="connsiteX7" fmla="*/ 11031794 w 11031794"/>
              <a:gd name="connsiteY7" fmla="*/ 715370 h 1855315"/>
              <a:gd name="connsiteX8" fmla="*/ 11031794 w 11031794"/>
              <a:gd name="connsiteY8" fmla="*/ 489229 h 1855315"/>
              <a:gd name="connsiteX9" fmla="*/ 8639278 w 11031794"/>
              <a:gd name="connsiteY9" fmla="*/ 969221 h 1855315"/>
              <a:gd name="connsiteX10" fmla="*/ 11031794 w 11031794"/>
              <a:gd name="connsiteY10" fmla="*/ 1393796 h 1855315"/>
              <a:gd name="connsiteX11" fmla="*/ 11031794 w 11031794"/>
              <a:gd name="connsiteY11" fmla="*/ 1167654 h 1855315"/>
              <a:gd name="connsiteX12" fmla="*/ 8387964 w 11031794"/>
              <a:gd name="connsiteY12" fmla="*/ 1167654 h 1855315"/>
              <a:gd name="connsiteX13" fmla="*/ 8387964 w 11031794"/>
              <a:gd name="connsiteY13" fmla="*/ 1846079 h 1855315"/>
              <a:gd name="connsiteX14" fmla="*/ 2514520 w 11031794"/>
              <a:gd name="connsiteY14" fmla="*/ 1855315 h 1855315"/>
              <a:gd name="connsiteX15" fmla="*/ 2643829 w 11031794"/>
              <a:gd name="connsiteY15" fmla="*/ 1167654 h 1855315"/>
              <a:gd name="connsiteX16" fmla="*/ 0 w 11031794"/>
              <a:gd name="connsiteY16" fmla="*/ 1167654 h 1855315"/>
              <a:gd name="connsiteX17" fmla="*/ 0 w 11031794"/>
              <a:gd name="connsiteY17" fmla="*/ 1393796 h 1855315"/>
              <a:gd name="connsiteX18" fmla="*/ 2124662 w 11031794"/>
              <a:gd name="connsiteY18" fmla="*/ 969221 h 1855315"/>
              <a:gd name="connsiteX0" fmla="*/ 2124662 w 11031794"/>
              <a:gd name="connsiteY0" fmla="*/ 969221 h 1873788"/>
              <a:gd name="connsiteX1" fmla="*/ 0 w 11031794"/>
              <a:gd name="connsiteY1" fmla="*/ 489229 h 1873788"/>
              <a:gd name="connsiteX2" fmla="*/ 0 w 11031794"/>
              <a:gd name="connsiteY2" fmla="*/ 715370 h 1873788"/>
              <a:gd name="connsiteX3" fmla="*/ 2643829 w 11031794"/>
              <a:gd name="connsiteY3" fmla="*/ 715370 h 1873788"/>
              <a:gd name="connsiteX4" fmla="*/ 2468338 w 11031794"/>
              <a:gd name="connsiteY4" fmla="*/ 83127 h 1873788"/>
              <a:gd name="connsiteX5" fmla="*/ 8572691 w 11031794"/>
              <a:gd name="connsiteY5" fmla="*/ 0 h 1873788"/>
              <a:gd name="connsiteX6" fmla="*/ 8387964 w 11031794"/>
              <a:gd name="connsiteY6" fmla="*/ 715370 h 1873788"/>
              <a:gd name="connsiteX7" fmla="*/ 11031794 w 11031794"/>
              <a:gd name="connsiteY7" fmla="*/ 715370 h 1873788"/>
              <a:gd name="connsiteX8" fmla="*/ 11031794 w 11031794"/>
              <a:gd name="connsiteY8" fmla="*/ 489229 h 1873788"/>
              <a:gd name="connsiteX9" fmla="*/ 8639278 w 11031794"/>
              <a:gd name="connsiteY9" fmla="*/ 969221 h 1873788"/>
              <a:gd name="connsiteX10" fmla="*/ 11031794 w 11031794"/>
              <a:gd name="connsiteY10" fmla="*/ 1393796 h 1873788"/>
              <a:gd name="connsiteX11" fmla="*/ 11031794 w 11031794"/>
              <a:gd name="connsiteY11" fmla="*/ 1167654 h 1873788"/>
              <a:gd name="connsiteX12" fmla="*/ 8387964 w 11031794"/>
              <a:gd name="connsiteY12" fmla="*/ 1167654 h 1873788"/>
              <a:gd name="connsiteX13" fmla="*/ 8544982 w 11031794"/>
              <a:gd name="connsiteY13" fmla="*/ 1873788 h 1873788"/>
              <a:gd name="connsiteX14" fmla="*/ 2514520 w 11031794"/>
              <a:gd name="connsiteY14" fmla="*/ 1855315 h 1873788"/>
              <a:gd name="connsiteX15" fmla="*/ 2643829 w 11031794"/>
              <a:gd name="connsiteY15" fmla="*/ 1167654 h 1873788"/>
              <a:gd name="connsiteX16" fmla="*/ 0 w 11031794"/>
              <a:gd name="connsiteY16" fmla="*/ 1167654 h 1873788"/>
              <a:gd name="connsiteX17" fmla="*/ 0 w 11031794"/>
              <a:gd name="connsiteY17" fmla="*/ 1393796 h 1873788"/>
              <a:gd name="connsiteX18" fmla="*/ 2124662 w 11031794"/>
              <a:gd name="connsiteY18" fmla="*/ 969221 h 1873788"/>
              <a:gd name="connsiteX0" fmla="*/ 2124662 w 11031794"/>
              <a:gd name="connsiteY0" fmla="*/ 969221 h 1873788"/>
              <a:gd name="connsiteX1" fmla="*/ 0 w 11031794"/>
              <a:gd name="connsiteY1" fmla="*/ 489229 h 1873788"/>
              <a:gd name="connsiteX2" fmla="*/ 0 w 11031794"/>
              <a:gd name="connsiteY2" fmla="*/ 715370 h 1873788"/>
              <a:gd name="connsiteX3" fmla="*/ 2643829 w 11031794"/>
              <a:gd name="connsiteY3" fmla="*/ 715370 h 1873788"/>
              <a:gd name="connsiteX4" fmla="*/ 2422156 w 11031794"/>
              <a:gd name="connsiteY4" fmla="*/ 46181 h 1873788"/>
              <a:gd name="connsiteX5" fmla="*/ 8572691 w 11031794"/>
              <a:gd name="connsiteY5" fmla="*/ 0 h 1873788"/>
              <a:gd name="connsiteX6" fmla="*/ 8387964 w 11031794"/>
              <a:gd name="connsiteY6" fmla="*/ 715370 h 1873788"/>
              <a:gd name="connsiteX7" fmla="*/ 11031794 w 11031794"/>
              <a:gd name="connsiteY7" fmla="*/ 715370 h 1873788"/>
              <a:gd name="connsiteX8" fmla="*/ 11031794 w 11031794"/>
              <a:gd name="connsiteY8" fmla="*/ 489229 h 1873788"/>
              <a:gd name="connsiteX9" fmla="*/ 8639278 w 11031794"/>
              <a:gd name="connsiteY9" fmla="*/ 969221 h 1873788"/>
              <a:gd name="connsiteX10" fmla="*/ 11031794 w 11031794"/>
              <a:gd name="connsiteY10" fmla="*/ 1393796 h 1873788"/>
              <a:gd name="connsiteX11" fmla="*/ 11031794 w 11031794"/>
              <a:gd name="connsiteY11" fmla="*/ 1167654 h 1873788"/>
              <a:gd name="connsiteX12" fmla="*/ 8387964 w 11031794"/>
              <a:gd name="connsiteY12" fmla="*/ 1167654 h 1873788"/>
              <a:gd name="connsiteX13" fmla="*/ 8544982 w 11031794"/>
              <a:gd name="connsiteY13" fmla="*/ 1873788 h 1873788"/>
              <a:gd name="connsiteX14" fmla="*/ 2514520 w 11031794"/>
              <a:gd name="connsiteY14" fmla="*/ 1855315 h 1873788"/>
              <a:gd name="connsiteX15" fmla="*/ 2643829 w 11031794"/>
              <a:gd name="connsiteY15" fmla="*/ 1167654 h 1873788"/>
              <a:gd name="connsiteX16" fmla="*/ 0 w 11031794"/>
              <a:gd name="connsiteY16" fmla="*/ 1167654 h 1873788"/>
              <a:gd name="connsiteX17" fmla="*/ 0 w 11031794"/>
              <a:gd name="connsiteY17" fmla="*/ 1393796 h 1873788"/>
              <a:gd name="connsiteX18" fmla="*/ 2124662 w 11031794"/>
              <a:gd name="connsiteY18" fmla="*/ 969221 h 187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031794" h="1873788">
                <a:moveTo>
                  <a:pt x="2124662" y="969221"/>
                </a:moveTo>
                <a:lnTo>
                  <a:pt x="0" y="489229"/>
                </a:lnTo>
                <a:lnTo>
                  <a:pt x="0" y="715370"/>
                </a:lnTo>
                <a:lnTo>
                  <a:pt x="2643829" y="715370"/>
                </a:lnTo>
                <a:lnTo>
                  <a:pt x="2422156" y="46181"/>
                </a:lnTo>
                <a:lnTo>
                  <a:pt x="8572691" y="0"/>
                </a:lnTo>
                <a:lnTo>
                  <a:pt x="8387964" y="715370"/>
                </a:lnTo>
                <a:lnTo>
                  <a:pt x="11031794" y="715370"/>
                </a:lnTo>
                <a:lnTo>
                  <a:pt x="11031794" y="489229"/>
                </a:lnTo>
                <a:lnTo>
                  <a:pt x="8639278" y="969221"/>
                </a:lnTo>
                <a:lnTo>
                  <a:pt x="11031794" y="1393796"/>
                </a:lnTo>
                <a:lnTo>
                  <a:pt x="11031794" y="1167654"/>
                </a:lnTo>
                <a:lnTo>
                  <a:pt x="8387964" y="1167654"/>
                </a:lnTo>
                <a:lnTo>
                  <a:pt x="8544982" y="1873788"/>
                </a:lnTo>
                <a:lnTo>
                  <a:pt x="2514520" y="1855315"/>
                </a:lnTo>
                <a:lnTo>
                  <a:pt x="2643829" y="1167654"/>
                </a:lnTo>
                <a:lnTo>
                  <a:pt x="0" y="1167654"/>
                </a:lnTo>
                <a:lnTo>
                  <a:pt x="0" y="1393796"/>
                </a:lnTo>
                <a:lnTo>
                  <a:pt x="2124662" y="969221"/>
                </a:lnTo>
                <a:close/>
              </a:path>
            </a:pathLst>
          </a:custGeom>
          <a:solidFill>
            <a:schemeClr val="accent2">
              <a:lumMod val="20000"/>
              <a:lumOff val="80000"/>
            </a:schemeClr>
          </a:solidFill>
          <a:ln w="76200">
            <a:solidFill>
              <a:schemeClr val="tx2"/>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solidFill>
                  <a:schemeClr val="tx1"/>
                </a:solidFill>
                <a:latin typeface="NikoshBAN" panose="02000000000000000000" pitchFamily="2" charset="0"/>
                <a:cs typeface="NikoshBAN" panose="02000000000000000000" pitchFamily="2" charset="0"/>
              </a:rPr>
              <a:t>মেরুদন্ডী প্রানীর বৈশিষ্ঠ্য </a:t>
            </a:r>
            <a:endParaRPr lang="en-SG" sz="60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2161012" y="2648452"/>
            <a:ext cx="8972979" cy="3808361"/>
          </a:xfrm>
          <a:custGeom>
            <a:avLst/>
            <a:gdLst>
              <a:gd name="connsiteX0" fmla="*/ 0 w 8455742"/>
              <a:gd name="connsiteY0" fmla="*/ 0 h 3706761"/>
              <a:gd name="connsiteX1" fmla="*/ 8455742 w 8455742"/>
              <a:gd name="connsiteY1" fmla="*/ 0 h 3706761"/>
              <a:gd name="connsiteX2" fmla="*/ 8455742 w 8455742"/>
              <a:gd name="connsiteY2" fmla="*/ 3706761 h 3706761"/>
              <a:gd name="connsiteX3" fmla="*/ 0 w 8455742"/>
              <a:gd name="connsiteY3" fmla="*/ 3706761 h 3706761"/>
              <a:gd name="connsiteX4" fmla="*/ 0 w 8455742"/>
              <a:gd name="connsiteY4" fmla="*/ 0 h 3706761"/>
              <a:gd name="connsiteX0" fmla="*/ 0 w 8658942"/>
              <a:gd name="connsiteY0" fmla="*/ 0 h 3725234"/>
              <a:gd name="connsiteX1" fmla="*/ 8658942 w 8658942"/>
              <a:gd name="connsiteY1" fmla="*/ 18473 h 3725234"/>
              <a:gd name="connsiteX2" fmla="*/ 8658942 w 8658942"/>
              <a:gd name="connsiteY2" fmla="*/ 3725234 h 3725234"/>
              <a:gd name="connsiteX3" fmla="*/ 203200 w 8658942"/>
              <a:gd name="connsiteY3" fmla="*/ 3725234 h 3725234"/>
              <a:gd name="connsiteX4" fmla="*/ 0 w 8658942"/>
              <a:gd name="connsiteY4" fmla="*/ 0 h 3725234"/>
              <a:gd name="connsiteX0" fmla="*/ 0 w 8972979"/>
              <a:gd name="connsiteY0" fmla="*/ 0 h 3808361"/>
              <a:gd name="connsiteX1" fmla="*/ 8658942 w 8972979"/>
              <a:gd name="connsiteY1" fmla="*/ 18473 h 3808361"/>
              <a:gd name="connsiteX2" fmla="*/ 8972979 w 8972979"/>
              <a:gd name="connsiteY2" fmla="*/ 3808361 h 3808361"/>
              <a:gd name="connsiteX3" fmla="*/ 203200 w 8972979"/>
              <a:gd name="connsiteY3" fmla="*/ 3725234 h 3808361"/>
              <a:gd name="connsiteX4" fmla="*/ 0 w 8972979"/>
              <a:gd name="connsiteY4" fmla="*/ 0 h 3808361"/>
              <a:gd name="connsiteX0" fmla="*/ 0 w 8972979"/>
              <a:gd name="connsiteY0" fmla="*/ 0 h 3808361"/>
              <a:gd name="connsiteX1" fmla="*/ 8455742 w 8972979"/>
              <a:gd name="connsiteY1" fmla="*/ 212437 h 3808361"/>
              <a:gd name="connsiteX2" fmla="*/ 8972979 w 8972979"/>
              <a:gd name="connsiteY2" fmla="*/ 3808361 h 3808361"/>
              <a:gd name="connsiteX3" fmla="*/ 203200 w 8972979"/>
              <a:gd name="connsiteY3" fmla="*/ 3725234 h 3808361"/>
              <a:gd name="connsiteX4" fmla="*/ 0 w 8972979"/>
              <a:gd name="connsiteY4" fmla="*/ 0 h 3808361"/>
              <a:gd name="connsiteX0" fmla="*/ 0 w 8972979"/>
              <a:gd name="connsiteY0" fmla="*/ 0 h 3808361"/>
              <a:gd name="connsiteX1" fmla="*/ 8455742 w 8972979"/>
              <a:gd name="connsiteY1" fmla="*/ 212437 h 3808361"/>
              <a:gd name="connsiteX2" fmla="*/ 8972979 w 8972979"/>
              <a:gd name="connsiteY2" fmla="*/ 3808361 h 3808361"/>
              <a:gd name="connsiteX3" fmla="*/ 332509 w 8972979"/>
              <a:gd name="connsiteY3" fmla="*/ 3642107 h 3808361"/>
              <a:gd name="connsiteX4" fmla="*/ 0 w 8972979"/>
              <a:gd name="connsiteY4" fmla="*/ 0 h 3808361"/>
              <a:gd name="connsiteX0" fmla="*/ 0 w 8972979"/>
              <a:gd name="connsiteY0" fmla="*/ 0 h 3808361"/>
              <a:gd name="connsiteX1" fmla="*/ 8298724 w 8972979"/>
              <a:gd name="connsiteY1" fmla="*/ 332510 h 3808361"/>
              <a:gd name="connsiteX2" fmla="*/ 8972979 w 8972979"/>
              <a:gd name="connsiteY2" fmla="*/ 3808361 h 3808361"/>
              <a:gd name="connsiteX3" fmla="*/ 332509 w 8972979"/>
              <a:gd name="connsiteY3" fmla="*/ 3642107 h 3808361"/>
              <a:gd name="connsiteX4" fmla="*/ 0 w 8972979"/>
              <a:gd name="connsiteY4" fmla="*/ 0 h 3808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979" h="3808361">
                <a:moveTo>
                  <a:pt x="0" y="0"/>
                </a:moveTo>
                <a:lnTo>
                  <a:pt x="8298724" y="332510"/>
                </a:lnTo>
                <a:lnTo>
                  <a:pt x="8972979" y="3808361"/>
                </a:lnTo>
                <a:lnTo>
                  <a:pt x="332509" y="3642107"/>
                </a:lnTo>
                <a:lnTo>
                  <a:pt x="0" y="0"/>
                </a:lnTo>
                <a:close/>
              </a:path>
            </a:pathLst>
          </a:custGeom>
          <a:solidFill>
            <a:schemeClr val="accent1">
              <a:lumMod val="20000"/>
              <a:lumOff val="8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28700" lvl="1" indent="-571500">
              <a:buFont typeface="Wingdings" panose="05000000000000000000" pitchFamily="2" charset="2"/>
              <a:buChar char="q"/>
            </a:pPr>
            <a:r>
              <a:rPr lang="bn-IN" sz="3600" b="1" dirty="0" smtClean="0">
                <a:solidFill>
                  <a:schemeClr val="tx1"/>
                </a:solidFill>
                <a:latin typeface="NikoshBAN" panose="02000000000000000000" pitchFamily="2" charset="0"/>
                <a:cs typeface="NikoshBAN" panose="02000000000000000000" pitchFamily="2" charset="0"/>
              </a:rPr>
              <a:t>মেরুদন্ড আছে।</a:t>
            </a:r>
          </a:p>
          <a:p>
            <a:pPr marL="1028700" lvl="1" indent="-571500">
              <a:buFont typeface="Wingdings" panose="05000000000000000000" pitchFamily="2" charset="2"/>
              <a:buChar char="q"/>
            </a:pPr>
            <a:r>
              <a:rPr lang="bn-IN" sz="3600" b="1" dirty="0" smtClean="0">
                <a:solidFill>
                  <a:schemeClr val="tx1"/>
                </a:solidFill>
                <a:latin typeface="NikoshBAN" panose="02000000000000000000" pitchFamily="2" charset="0"/>
                <a:cs typeface="NikoshBAN" panose="02000000000000000000" pitchFamily="2" charset="0"/>
              </a:rPr>
              <a:t>দেহের ভিতর কঙ্কাল থাকে।</a:t>
            </a:r>
          </a:p>
          <a:p>
            <a:pPr marL="1028700" lvl="1" indent="-571500">
              <a:buFont typeface="Wingdings" panose="05000000000000000000" pitchFamily="2" charset="2"/>
              <a:buChar char="q"/>
            </a:pPr>
            <a:r>
              <a:rPr lang="bn-IN" sz="3600" b="1" dirty="0" smtClean="0">
                <a:solidFill>
                  <a:schemeClr val="tx1"/>
                </a:solidFill>
                <a:latin typeface="NikoshBAN" panose="02000000000000000000" pitchFamily="2" charset="0"/>
                <a:cs typeface="NikoshBAN" panose="02000000000000000000" pitchFamily="2" charset="0"/>
              </a:rPr>
              <a:t>পাখনা বা দুই জোড়া পাখা থাকে।</a:t>
            </a:r>
          </a:p>
          <a:p>
            <a:pPr marL="1028700" lvl="1" indent="-571500">
              <a:buFont typeface="Wingdings" panose="05000000000000000000" pitchFamily="2" charset="2"/>
              <a:buChar char="q"/>
            </a:pPr>
            <a:r>
              <a:rPr lang="bn-IN" sz="3600" b="1" dirty="0" smtClean="0">
                <a:solidFill>
                  <a:schemeClr val="tx1"/>
                </a:solidFill>
                <a:latin typeface="NikoshBAN" panose="02000000000000000000" pitchFamily="2" charset="0"/>
                <a:cs typeface="NikoshBAN" panose="02000000000000000000" pitchFamily="2" charset="0"/>
              </a:rPr>
              <a:t>মানুষ ছাড়া সকল মেরুদন্ডী প্রাণীর লেজ থাকে।</a:t>
            </a:r>
          </a:p>
          <a:p>
            <a:pPr marL="1028700" lvl="1" indent="-571500">
              <a:buFont typeface="Wingdings" panose="05000000000000000000" pitchFamily="2" charset="2"/>
              <a:buChar char="q"/>
            </a:pPr>
            <a:r>
              <a:rPr lang="bn-IN" sz="3600" b="1" dirty="0" smtClean="0">
                <a:solidFill>
                  <a:schemeClr val="tx1"/>
                </a:solidFill>
                <a:latin typeface="NikoshBAN" panose="02000000000000000000" pitchFamily="2" charset="0"/>
                <a:cs typeface="NikoshBAN" panose="02000000000000000000" pitchFamily="2" charset="0"/>
              </a:rPr>
              <a:t>এরা ফুলকা বা ফুসফুসের সাহায্যে শ্বাসকার্য চালায়।</a:t>
            </a:r>
            <a:endParaRPr lang="en-SG" sz="36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332712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ame Side Corner Rectangle 1"/>
          <p:cNvSpPr/>
          <p:nvPr/>
        </p:nvSpPr>
        <p:spPr>
          <a:xfrm>
            <a:off x="1459346" y="583979"/>
            <a:ext cx="8636000" cy="1573160"/>
          </a:xfrm>
          <a:prstGeom prst="snip2SameRect">
            <a:avLst/>
          </a:prstGeom>
          <a:solidFill>
            <a:schemeClr val="accent2">
              <a:lumMod val="20000"/>
              <a:lumOff val="80000"/>
            </a:schemeClr>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solidFill>
                  <a:schemeClr val="tx1"/>
                </a:solidFill>
                <a:latin typeface="NikoshBAN" panose="02000000000000000000" pitchFamily="2" charset="0"/>
                <a:cs typeface="NikoshBAN" panose="02000000000000000000" pitchFamily="2" charset="0"/>
              </a:rPr>
              <a:t>অমেরুদন্ডী প্রাণীর বৈশিষ্ঠ্য</a:t>
            </a:r>
            <a:endParaRPr lang="en-SG" sz="54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1533237" y="2793851"/>
            <a:ext cx="7952510" cy="3500284"/>
          </a:xfrm>
          <a:prstGeom prst="rect">
            <a:avLst/>
          </a:prstGeom>
          <a:solidFill>
            <a:schemeClr val="accent3">
              <a:lumMod val="20000"/>
              <a:lumOff val="8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85900" lvl="2" indent="-571500">
              <a:buFont typeface="Wingdings" panose="05000000000000000000" pitchFamily="2" charset="2"/>
              <a:buChar char="v"/>
            </a:pPr>
            <a:r>
              <a:rPr lang="bn-IN" sz="3200" b="1" dirty="0" smtClean="0">
                <a:solidFill>
                  <a:schemeClr val="tx1"/>
                </a:solidFill>
                <a:latin typeface="NikoshBAN" panose="02000000000000000000" pitchFamily="2" charset="0"/>
                <a:cs typeface="NikoshBAN" panose="02000000000000000000" pitchFamily="2" charset="0"/>
              </a:rPr>
              <a:t>মেরুদন্ড থাকেনা।</a:t>
            </a:r>
          </a:p>
          <a:p>
            <a:pPr marL="1485900" lvl="2" indent="-571500">
              <a:buFont typeface="Wingdings" panose="05000000000000000000" pitchFamily="2" charset="2"/>
              <a:buChar char="v"/>
            </a:pPr>
            <a:r>
              <a:rPr lang="bn-IN" sz="3200" b="1" dirty="0" smtClean="0">
                <a:solidFill>
                  <a:schemeClr val="tx1"/>
                </a:solidFill>
                <a:latin typeface="NikoshBAN" panose="02000000000000000000" pitchFamily="2" charset="0"/>
                <a:cs typeface="NikoshBAN" panose="02000000000000000000" pitchFamily="2" charset="0"/>
              </a:rPr>
              <a:t>দেহের ভিতর কঙ্কাল থাকে না।</a:t>
            </a:r>
          </a:p>
          <a:p>
            <a:pPr marL="1485900" lvl="2" indent="-571500">
              <a:buFont typeface="Wingdings" panose="05000000000000000000" pitchFamily="2" charset="2"/>
              <a:buChar char="v"/>
            </a:pPr>
            <a:r>
              <a:rPr lang="bn-IN" sz="3200" b="1" dirty="0" smtClean="0">
                <a:solidFill>
                  <a:schemeClr val="tx1"/>
                </a:solidFill>
                <a:latin typeface="NikoshBAN" panose="02000000000000000000" pitchFamily="2" charset="0"/>
                <a:cs typeface="NikoshBAN" panose="02000000000000000000" pitchFamily="2" charset="0"/>
              </a:rPr>
              <a:t>চোখ সরল প্রকৃতির বা একটি চোখের ভিতর অনেকগুলো চোখ থাকে যা পুঞ্জাক্ষি।</a:t>
            </a:r>
          </a:p>
          <a:p>
            <a:pPr marL="1485900" lvl="2" indent="-571500">
              <a:buFont typeface="Wingdings" panose="05000000000000000000" pitchFamily="2" charset="2"/>
              <a:buChar char="v"/>
            </a:pPr>
            <a:r>
              <a:rPr lang="bn-IN" sz="3200" b="1" dirty="0" smtClean="0">
                <a:solidFill>
                  <a:schemeClr val="tx1"/>
                </a:solidFill>
                <a:latin typeface="NikoshBAN" panose="02000000000000000000" pitchFamily="2" charset="0"/>
                <a:cs typeface="NikoshBAN" panose="02000000000000000000" pitchFamily="2" charset="0"/>
              </a:rPr>
              <a:t>লেজ নেই</a:t>
            </a:r>
            <a:endParaRPr lang="en-SG"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56806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394021" y="676936"/>
            <a:ext cx="10141974" cy="1644071"/>
          </a:xfrm>
          <a:custGeom>
            <a:avLst/>
            <a:gdLst>
              <a:gd name="connsiteX0" fmla="*/ 0 w 10294375"/>
              <a:gd name="connsiteY0" fmla="*/ 762000 h 1523999"/>
              <a:gd name="connsiteX1" fmla="*/ 381000 w 10294375"/>
              <a:gd name="connsiteY1" fmla="*/ 381000 h 1523999"/>
              <a:gd name="connsiteX2" fmla="*/ 381000 w 10294375"/>
              <a:gd name="connsiteY2" fmla="*/ 571500 h 1523999"/>
              <a:gd name="connsiteX3" fmla="*/ 2670206 w 10294375"/>
              <a:gd name="connsiteY3" fmla="*/ 571500 h 1523999"/>
              <a:gd name="connsiteX4" fmla="*/ 2670206 w 10294375"/>
              <a:gd name="connsiteY4" fmla="*/ 0 h 1523999"/>
              <a:gd name="connsiteX5" fmla="*/ 7624169 w 10294375"/>
              <a:gd name="connsiteY5" fmla="*/ 0 h 1523999"/>
              <a:gd name="connsiteX6" fmla="*/ 7624169 w 10294375"/>
              <a:gd name="connsiteY6" fmla="*/ 571500 h 1523999"/>
              <a:gd name="connsiteX7" fmla="*/ 9913375 w 10294375"/>
              <a:gd name="connsiteY7" fmla="*/ 571500 h 1523999"/>
              <a:gd name="connsiteX8" fmla="*/ 9913375 w 10294375"/>
              <a:gd name="connsiteY8" fmla="*/ 381000 h 1523999"/>
              <a:gd name="connsiteX9" fmla="*/ 10294375 w 10294375"/>
              <a:gd name="connsiteY9" fmla="*/ 762000 h 1523999"/>
              <a:gd name="connsiteX10" fmla="*/ 9913375 w 10294375"/>
              <a:gd name="connsiteY10" fmla="*/ 1142999 h 1523999"/>
              <a:gd name="connsiteX11" fmla="*/ 9913375 w 10294375"/>
              <a:gd name="connsiteY11" fmla="*/ 952499 h 1523999"/>
              <a:gd name="connsiteX12" fmla="*/ 7624169 w 10294375"/>
              <a:gd name="connsiteY12" fmla="*/ 952499 h 1523999"/>
              <a:gd name="connsiteX13" fmla="*/ 7624169 w 10294375"/>
              <a:gd name="connsiteY13" fmla="*/ 1523999 h 1523999"/>
              <a:gd name="connsiteX14" fmla="*/ 2670206 w 10294375"/>
              <a:gd name="connsiteY14" fmla="*/ 1523999 h 1523999"/>
              <a:gd name="connsiteX15" fmla="*/ 2670206 w 10294375"/>
              <a:gd name="connsiteY15" fmla="*/ 952499 h 1523999"/>
              <a:gd name="connsiteX16" fmla="*/ 381000 w 10294375"/>
              <a:gd name="connsiteY16" fmla="*/ 952499 h 1523999"/>
              <a:gd name="connsiteX17" fmla="*/ 381000 w 10294375"/>
              <a:gd name="connsiteY17" fmla="*/ 1142999 h 1523999"/>
              <a:gd name="connsiteX18" fmla="*/ 0 w 10294375"/>
              <a:gd name="connsiteY18" fmla="*/ 762000 h 1523999"/>
              <a:gd name="connsiteX0" fmla="*/ 0 w 10294375"/>
              <a:gd name="connsiteY0" fmla="*/ 762000 h 1523999"/>
              <a:gd name="connsiteX1" fmla="*/ 381000 w 10294375"/>
              <a:gd name="connsiteY1" fmla="*/ 381000 h 1523999"/>
              <a:gd name="connsiteX2" fmla="*/ 778164 w 10294375"/>
              <a:gd name="connsiteY2" fmla="*/ 386772 h 1523999"/>
              <a:gd name="connsiteX3" fmla="*/ 2670206 w 10294375"/>
              <a:gd name="connsiteY3" fmla="*/ 571500 h 1523999"/>
              <a:gd name="connsiteX4" fmla="*/ 2670206 w 10294375"/>
              <a:gd name="connsiteY4" fmla="*/ 0 h 1523999"/>
              <a:gd name="connsiteX5" fmla="*/ 7624169 w 10294375"/>
              <a:gd name="connsiteY5" fmla="*/ 0 h 1523999"/>
              <a:gd name="connsiteX6" fmla="*/ 7624169 w 10294375"/>
              <a:gd name="connsiteY6" fmla="*/ 571500 h 1523999"/>
              <a:gd name="connsiteX7" fmla="*/ 9913375 w 10294375"/>
              <a:gd name="connsiteY7" fmla="*/ 571500 h 1523999"/>
              <a:gd name="connsiteX8" fmla="*/ 9913375 w 10294375"/>
              <a:gd name="connsiteY8" fmla="*/ 381000 h 1523999"/>
              <a:gd name="connsiteX9" fmla="*/ 10294375 w 10294375"/>
              <a:gd name="connsiteY9" fmla="*/ 762000 h 1523999"/>
              <a:gd name="connsiteX10" fmla="*/ 9913375 w 10294375"/>
              <a:gd name="connsiteY10" fmla="*/ 1142999 h 1523999"/>
              <a:gd name="connsiteX11" fmla="*/ 9913375 w 10294375"/>
              <a:gd name="connsiteY11" fmla="*/ 952499 h 1523999"/>
              <a:gd name="connsiteX12" fmla="*/ 7624169 w 10294375"/>
              <a:gd name="connsiteY12" fmla="*/ 952499 h 1523999"/>
              <a:gd name="connsiteX13" fmla="*/ 7624169 w 10294375"/>
              <a:gd name="connsiteY13" fmla="*/ 1523999 h 1523999"/>
              <a:gd name="connsiteX14" fmla="*/ 2670206 w 10294375"/>
              <a:gd name="connsiteY14" fmla="*/ 1523999 h 1523999"/>
              <a:gd name="connsiteX15" fmla="*/ 2670206 w 10294375"/>
              <a:gd name="connsiteY15" fmla="*/ 952499 h 1523999"/>
              <a:gd name="connsiteX16" fmla="*/ 381000 w 10294375"/>
              <a:gd name="connsiteY16" fmla="*/ 952499 h 1523999"/>
              <a:gd name="connsiteX17" fmla="*/ 381000 w 10294375"/>
              <a:gd name="connsiteY17" fmla="*/ 1142999 h 1523999"/>
              <a:gd name="connsiteX18" fmla="*/ 0 w 10294375"/>
              <a:gd name="connsiteY18" fmla="*/ 762000 h 1523999"/>
              <a:gd name="connsiteX0" fmla="*/ 0 w 10294375"/>
              <a:gd name="connsiteY0" fmla="*/ 762000 h 1523999"/>
              <a:gd name="connsiteX1" fmla="*/ 381000 w 10294375"/>
              <a:gd name="connsiteY1" fmla="*/ 381000 h 1523999"/>
              <a:gd name="connsiteX2" fmla="*/ 778164 w 10294375"/>
              <a:gd name="connsiteY2" fmla="*/ 386772 h 1523999"/>
              <a:gd name="connsiteX3" fmla="*/ 2670206 w 10294375"/>
              <a:gd name="connsiteY3" fmla="*/ 571500 h 1523999"/>
              <a:gd name="connsiteX4" fmla="*/ 2670206 w 10294375"/>
              <a:gd name="connsiteY4" fmla="*/ 0 h 1523999"/>
              <a:gd name="connsiteX5" fmla="*/ 7624169 w 10294375"/>
              <a:gd name="connsiteY5" fmla="*/ 0 h 1523999"/>
              <a:gd name="connsiteX6" fmla="*/ 7624169 w 10294375"/>
              <a:gd name="connsiteY6" fmla="*/ 571500 h 1523999"/>
              <a:gd name="connsiteX7" fmla="*/ 9913375 w 10294375"/>
              <a:gd name="connsiteY7" fmla="*/ 571500 h 1523999"/>
              <a:gd name="connsiteX8" fmla="*/ 9913375 w 10294375"/>
              <a:gd name="connsiteY8" fmla="*/ 381000 h 1523999"/>
              <a:gd name="connsiteX9" fmla="*/ 10294375 w 10294375"/>
              <a:gd name="connsiteY9" fmla="*/ 762000 h 1523999"/>
              <a:gd name="connsiteX10" fmla="*/ 9913375 w 10294375"/>
              <a:gd name="connsiteY10" fmla="*/ 1142999 h 1523999"/>
              <a:gd name="connsiteX11" fmla="*/ 9913375 w 10294375"/>
              <a:gd name="connsiteY11" fmla="*/ 952499 h 1523999"/>
              <a:gd name="connsiteX12" fmla="*/ 7624169 w 10294375"/>
              <a:gd name="connsiteY12" fmla="*/ 952499 h 1523999"/>
              <a:gd name="connsiteX13" fmla="*/ 7624169 w 10294375"/>
              <a:gd name="connsiteY13" fmla="*/ 1523999 h 1523999"/>
              <a:gd name="connsiteX14" fmla="*/ 2670206 w 10294375"/>
              <a:gd name="connsiteY14" fmla="*/ 1523999 h 1523999"/>
              <a:gd name="connsiteX15" fmla="*/ 2670206 w 10294375"/>
              <a:gd name="connsiteY15" fmla="*/ 952499 h 1523999"/>
              <a:gd name="connsiteX16" fmla="*/ 538018 w 10294375"/>
              <a:gd name="connsiteY16" fmla="*/ 1118754 h 1523999"/>
              <a:gd name="connsiteX17" fmla="*/ 381000 w 10294375"/>
              <a:gd name="connsiteY17" fmla="*/ 1142999 h 1523999"/>
              <a:gd name="connsiteX18" fmla="*/ 0 w 10294375"/>
              <a:gd name="connsiteY18" fmla="*/ 762000 h 1523999"/>
              <a:gd name="connsiteX0" fmla="*/ 0 w 10294375"/>
              <a:gd name="connsiteY0" fmla="*/ 762000 h 1523999"/>
              <a:gd name="connsiteX1" fmla="*/ 381000 w 10294375"/>
              <a:gd name="connsiteY1" fmla="*/ 381000 h 1523999"/>
              <a:gd name="connsiteX2" fmla="*/ 778164 w 10294375"/>
              <a:gd name="connsiteY2" fmla="*/ 386772 h 1523999"/>
              <a:gd name="connsiteX3" fmla="*/ 2670206 w 10294375"/>
              <a:gd name="connsiteY3" fmla="*/ 571500 h 1523999"/>
              <a:gd name="connsiteX4" fmla="*/ 2670206 w 10294375"/>
              <a:gd name="connsiteY4" fmla="*/ 0 h 1523999"/>
              <a:gd name="connsiteX5" fmla="*/ 7624169 w 10294375"/>
              <a:gd name="connsiteY5" fmla="*/ 0 h 1523999"/>
              <a:gd name="connsiteX6" fmla="*/ 7624169 w 10294375"/>
              <a:gd name="connsiteY6" fmla="*/ 571500 h 1523999"/>
              <a:gd name="connsiteX7" fmla="*/ 9867193 w 10294375"/>
              <a:gd name="connsiteY7" fmla="*/ 322118 h 1523999"/>
              <a:gd name="connsiteX8" fmla="*/ 9913375 w 10294375"/>
              <a:gd name="connsiteY8" fmla="*/ 381000 h 1523999"/>
              <a:gd name="connsiteX9" fmla="*/ 10294375 w 10294375"/>
              <a:gd name="connsiteY9" fmla="*/ 762000 h 1523999"/>
              <a:gd name="connsiteX10" fmla="*/ 9913375 w 10294375"/>
              <a:gd name="connsiteY10" fmla="*/ 1142999 h 1523999"/>
              <a:gd name="connsiteX11" fmla="*/ 9913375 w 10294375"/>
              <a:gd name="connsiteY11" fmla="*/ 952499 h 1523999"/>
              <a:gd name="connsiteX12" fmla="*/ 7624169 w 10294375"/>
              <a:gd name="connsiteY12" fmla="*/ 952499 h 1523999"/>
              <a:gd name="connsiteX13" fmla="*/ 7624169 w 10294375"/>
              <a:gd name="connsiteY13" fmla="*/ 1523999 h 1523999"/>
              <a:gd name="connsiteX14" fmla="*/ 2670206 w 10294375"/>
              <a:gd name="connsiteY14" fmla="*/ 1523999 h 1523999"/>
              <a:gd name="connsiteX15" fmla="*/ 2670206 w 10294375"/>
              <a:gd name="connsiteY15" fmla="*/ 952499 h 1523999"/>
              <a:gd name="connsiteX16" fmla="*/ 538018 w 10294375"/>
              <a:gd name="connsiteY16" fmla="*/ 1118754 h 1523999"/>
              <a:gd name="connsiteX17" fmla="*/ 381000 w 10294375"/>
              <a:gd name="connsiteY17" fmla="*/ 1142999 h 1523999"/>
              <a:gd name="connsiteX18" fmla="*/ 0 w 10294375"/>
              <a:gd name="connsiteY18" fmla="*/ 762000 h 1523999"/>
              <a:gd name="connsiteX0" fmla="*/ 0 w 10294375"/>
              <a:gd name="connsiteY0" fmla="*/ 762000 h 1523999"/>
              <a:gd name="connsiteX1" fmla="*/ 381000 w 10294375"/>
              <a:gd name="connsiteY1" fmla="*/ 381000 h 1523999"/>
              <a:gd name="connsiteX2" fmla="*/ 778164 w 10294375"/>
              <a:gd name="connsiteY2" fmla="*/ 386772 h 1523999"/>
              <a:gd name="connsiteX3" fmla="*/ 2670206 w 10294375"/>
              <a:gd name="connsiteY3" fmla="*/ 571500 h 1523999"/>
              <a:gd name="connsiteX4" fmla="*/ 2670206 w 10294375"/>
              <a:gd name="connsiteY4" fmla="*/ 0 h 1523999"/>
              <a:gd name="connsiteX5" fmla="*/ 7624169 w 10294375"/>
              <a:gd name="connsiteY5" fmla="*/ 0 h 1523999"/>
              <a:gd name="connsiteX6" fmla="*/ 7624169 w 10294375"/>
              <a:gd name="connsiteY6" fmla="*/ 571500 h 1523999"/>
              <a:gd name="connsiteX7" fmla="*/ 9867193 w 10294375"/>
              <a:gd name="connsiteY7" fmla="*/ 322118 h 1523999"/>
              <a:gd name="connsiteX8" fmla="*/ 9913375 w 10294375"/>
              <a:gd name="connsiteY8" fmla="*/ 381000 h 1523999"/>
              <a:gd name="connsiteX9" fmla="*/ 10294375 w 10294375"/>
              <a:gd name="connsiteY9" fmla="*/ 762000 h 1523999"/>
              <a:gd name="connsiteX10" fmla="*/ 9913375 w 10294375"/>
              <a:gd name="connsiteY10" fmla="*/ 1142999 h 1523999"/>
              <a:gd name="connsiteX11" fmla="*/ 9959557 w 10294375"/>
              <a:gd name="connsiteY11" fmla="*/ 1146463 h 1523999"/>
              <a:gd name="connsiteX12" fmla="*/ 7624169 w 10294375"/>
              <a:gd name="connsiteY12" fmla="*/ 952499 h 1523999"/>
              <a:gd name="connsiteX13" fmla="*/ 7624169 w 10294375"/>
              <a:gd name="connsiteY13" fmla="*/ 1523999 h 1523999"/>
              <a:gd name="connsiteX14" fmla="*/ 2670206 w 10294375"/>
              <a:gd name="connsiteY14" fmla="*/ 1523999 h 1523999"/>
              <a:gd name="connsiteX15" fmla="*/ 2670206 w 10294375"/>
              <a:gd name="connsiteY15" fmla="*/ 952499 h 1523999"/>
              <a:gd name="connsiteX16" fmla="*/ 538018 w 10294375"/>
              <a:gd name="connsiteY16" fmla="*/ 1118754 h 1523999"/>
              <a:gd name="connsiteX17" fmla="*/ 381000 w 10294375"/>
              <a:gd name="connsiteY17" fmla="*/ 1142999 h 1523999"/>
              <a:gd name="connsiteX18" fmla="*/ 0 w 10294375"/>
              <a:gd name="connsiteY18" fmla="*/ 762000 h 1523999"/>
              <a:gd name="connsiteX0" fmla="*/ 0 w 9959557"/>
              <a:gd name="connsiteY0" fmla="*/ 762000 h 1523999"/>
              <a:gd name="connsiteX1" fmla="*/ 381000 w 9959557"/>
              <a:gd name="connsiteY1" fmla="*/ 381000 h 1523999"/>
              <a:gd name="connsiteX2" fmla="*/ 778164 w 9959557"/>
              <a:gd name="connsiteY2" fmla="*/ 386772 h 1523999"/>
              <a:gd name="connsiteX3" fmla="*/ 2670206 w 9959557"/>
              <a:gd name="connsiteY3" fmla="*/ 571500 h 1523999"/>
              <a:gd name="connsiteX4" fmla="*/ 2670206 w 9959557"/>
              <a:gd name="connsiteY4" fmla="*/ 0 h 1523999"/>
              <a:gd name="connsiteX5" fmla="*/ 7624169 w 9959557"/>
              <a:gd name="connsiteY5" fmla="*/ 0 h 1523999"/>
              <a:gd name="connsiteX6" fmla="*/ 7624169 w 9959557"/>
              <a:gd name="connsiteY6" fmla="*/ 571500 h 1523999"/>
              <a:gd name="connsiteX7" fmla="*/ 9867193 w 9959557"/>
              <a:gd name="connsiteY7" fmla="*/ 322118 h 1523999"/>
              <a:gd name="connsiteX8" fmla="*/ 9913375 w 9959557"/>
              <a:gd name="connsiteY8" fmla="*/ 381000 h 1523999"/>
              <a:gd name="connsiteX9" fmla="*/ 9102884 w 9959557"/>
              <a:gd name="connsiteY9" fmla="*/ 743527 h 1523999"/>
              <a:gd name="connsiteX10" fmla="*/ 9913375 w 9959557"/>
              <a:gd name="connsiteY10" fmla="*/ 1142999 h 1523999"/>
              <a:gd name="connsiteX11" fmla="*/ 9959557 w 9959557"/>
              <a:gd name="connsiteY11" fmla="*/ 1146463 h 1523999"/>
              <a:gd name="connsiteX12" fmla="*/ 7624169 w 9959557"/>
              <a:gd name="connsiteY12" fmla="*/ 952499 h 1523999"/>
              <a:gd name="connsiteX13" fmla="*/ 7624169 w 9959557"/>
              <a:gd name="connsiteY13" fmla="*/ 1523999 h 1523999"/>
              <a:gd name="connsiteX14" fmla="*/ 2670206 w 9959557"/>
              <a:gd name="connsiteY14" fmla="*/ 1523999 h 1523999"/>
              <a:gd name="connsiteX15" fmla="*/ 2670206 w 9959557"/>
              <a:gd name="connsiteY15" fmla="*/ 952499 h 1523999"/>
              <a:gd name="connsiteX16" fmla="*/ 538018 w 9959557"/>
              <a:gd name="connsiteY16" fmla="*/ 1118754 h 1523999"/>
              <a:gd name="connsiteX17" fmla="*/ 381000 w 9959557"/>
              <a:gd name="connsiteY17" fmla="*/ 1142999 h 1523999"/>
              <a:gd name="connsiteX18" fmla="*/ 0 w 9959557"/>
              <a:gd name="connsiteY18" fmla="*/ 762000 h 1523999"/>
              <a:gd name="connsiteX0" fmla="*/ 884382 w 9578557"/>
              <a:gd name="connsiteY0" fmla="*/ 706582 h 1523999"/>
              <a:gd name="connsiteX1" fmla="*/ 0 w 9578557"/>
              <a:gd name="connsiteY1" fmla="*/ 381000 h 1523999"/>
              <a:gd name="connsiteX2" fmla="*/ 397164 w 9578557"/>
              <a:gd name="connsiteY2" fmla="*/ 386772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32375 w 9578557"/>
              <a:gd name="connsiteY8" fmla="*/ 381000 h 1523999"/>
              <a:gd name="connsiteX9" fmla="*/ 8721884 w 9578557"/>
              <a:gd name="connsiteY9" fmla="*/ 743527 h 1523999"/>
              <a:gd name="connsiteX10" fmla="*/ 9532375 w 9578557"/>
              <a:gd name="connsiteY10" fmla="*/ 1142999 h 1523999"/>
              <a:gd name="connsiteX11" fmla="*/ 9578557 w 9578557"/>
              <a:gd name="connsiteY11" fmla="*/ 1146463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157018 w 9578557"/>
              <a:gd name="connsiteY16" fmla="*/ 1118754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397164 w 9578557"/>
              <a:gd name="connsiteY2" fmla="*/ 386772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21884 w 9578557"/>
              <a:gd name="connsiteY9" fmla="*/ 743527 h 1523999"/>
              <a:gd name="connsiteX10" fmla="*/ 9532375 w 9578557"/>
              <a:gd name="connsiteY10" fmla="*/ 1142999 h 1523999"/>
              <a:gd name="connsiteX11" fmla="*/ 9578557 w 9578557"/>
              <a:gd name="connsiteY11" fmla="*/ 1146463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157018 w 9578557"/>
              <a:gd name="connsiteY16" fmla="*/ 1118754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397164 w 9578557"/>
              <a:gd name="connsiteY2" fmla="*/ 386772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21884 w 9578557"/>
              <a:gd name="connsiteY9" fmla="*/ 743527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157018 w 9578557"/>
              <a:gd name="connsiteY16" fmla="*/ 1118754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397164 w 9578557"/>
              <a:gd name="connsiteY2" fmla="*/ 386772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157018 w 9578557"/>
              <a:gd name="connsiteY16" fmla="*/ 1118754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157018 w 9578557"/>
              <a:gd name="connsiteY16" fmla="*/ 1118754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249381 w 9578557"/>
              <a:gd name="connsiteY16" fmla="*/ 786245 h 1523999"/>
              <a:gd name="connsiteX17" fmla="*/ 0 w 9578557"/>
              <a:gd name="connsiteY17" fmla="*/ 1142999 h 1523999"/>
              <a:gd name="connsiteX18" fmla="*/ 884382 w 9578557"/>
              <a:gd name="connsiteY18" fmla="*/ 706582 h 1523999"/>
              <a:gd name="connsiteX0" fmla="*/ 884382 w 9578557"/>
              <a:gd name="connsiteY0" fmla="*/ 706582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249381 w 9578557"/>
              <a:gd name="connsiteY16" fmla="*/ 786245 h 1523999"/>
              <a:gd name="connsiteX17" fmla="*/ 0 w 9578557"/>
              <a:gd name="connsiteY17" fmla="*/ 1142999 h 1523999"/>
              <a:gd name="connsiteX18" fmla="*/ 884382 w 9578557"/>
              <a:gd name="connsiteY18" fmla="*/ 706582 h 1523999"/>
              <a:gd name="connsiteX0" fmla="*/ 884382 w 9578557"/>
              <a:gd name="connsiteY0" fmla="*/ 946727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249381 w 9578557"/>
              <a:gd name="connsiteY16" fmla="*/ 786245 h 1523999"/>
              <a:gd name="connsiteX17" fmla="*/ 0 w 9578557"/>
              <a:gd name="connsiteY17" fmla="*/ 1142999 h 1523999"/>
              <a:gd name="connsiteX18" fmla="*/ 884382 w 9578557"/>
              <a:gd name="connsiteY18" fmla="*/ 946727 h 1523999"/>
              <a:gd name="connsiteX0" fmla="*/ 884382 w 9578557"/>
              <a:gd name="connsiteY0" fmla="*/ 946727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507999 w 9578557"/>
              <a:gd name="connsiteY16" fmla="*/ 878609 h 1523999"/>
              <a:gd name="connsiteX17" fmla="*/ 0 w 9578557"/>
              <a:gd name="connsiteY17" fmla="*/ 1142999 h 1523999"/>
              <a:gd name="connsiteX18" fmla="*/ 884382 w 9578557"/>
              <a:gd name="connsiteY18" fmla="*/ 946727 h 1523999"/>
              <a:gd name="connsiteX0" fmla="*/ 884382 w 9578557"/>
              <a:gd name="connsiteY0" fmla="*/ 946727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314035 w 9578557"/>
              <a:gd name="connsiteY16" fmla="*/ 832427 h 1523999"/>
              <a:gd name="connsiteX17" fmla="*/ 0 w 9578557"/>
              <a:gd name="connsiteY17" fmla="*/ 1142999 h 1523999"/>
              <a:gd name="connsiteX18" fmla="*/ 884382 w 9578557"/>
              <a:gd name="connsiteY18" fmla="*/ 946727 h 1523999"/>
              <a:gd name="connsiteX0" fmla="*/ 884382 w 9578557"/>
              <a:gd name="connsiteY0" fmla="*/ 946727 h 1523999"/>
              <a:gd name="connsiteX1" fmla="*/ 0 w 9578557"/>
              <a:gd name="connsiteY1" fmla="*/ 381000 h 1523999"/>
              <a:gd name="connsiteX2" fmla="*/ 203200 w 9578557"/>
              <a:gd name="connsiteY2" fmla="*/ 783935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314035 w 9578557"/>
              <a:gd name="connsiteY16" fmla="*/ 832427 h 1523999"/>
              <a:gd name="connsiteX17" fmla="*/ 0 w 9578557"/>
              <a:gd name="connsiteY17" fmla="*/ 1142999 h 1523999"/>
              <a:gd name="connsiteX18" fmla="*/ 884382 w 9578557"/>
              <a:gd name="connsiteY18" fmla="*/ 946727 h 1523999"/>
              <a:gd name="connsiteX0" fmla="*/ 884382 w 9578557"/>
              <a:gd name="connsiteY0" fmla="*/ 946727 h 1523999"/>
              <a:gd name="connsiteX1" fmla="*/ 0 w 9578557"/>
              <a:gd name="connsiteY1" fmla="*/ 381000 h 1523999"/>
              <a:gd name="connsiteX2" fmla="*/ 517236 w 9578557"/>
              <a:gd name="connsiteY2" fmla="*/ 562263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314035 w 9578557"/>
              <a:gd name="connsiteY16" fmla="*/ 832427 h 1523999"/>
              <a:gd name="connsiteX17" fmla="*/ 0 w 9578557"/>
              <a:gd name="connsiteY17" fmla="*/ 1142999 h 1523999"/>
              <a:gd name="connsiteX18" fmla="*/ 884382 w 9578557"/>
              <a:gd name="connsiteY18" fmla="*/ 946727 h 1523999"/>
              <a:gd name="connsiteX0" fmla="*/ 958273 w 9652448"/>
              <a:gd name="connsiteY0" fmla="*/ 946727 h 1523999"/>
              <a:gd name="connsiteX1" fmla="*/ 0 w 9652448"/>
              <a:gd name="connsiteY1" fmla="*/ 574963 h 1523999"/>
              <a:gd name="connsiteX2" fmla="*/ 591127 w 9652448"/>
              <a:gd name="connsiteY2" fmla="*/ 562263 h 1523999"/>
              <a:gd name="connsiteX3" fmla="*/ 2363097 w 9652448"/>
              <a:gd name="connsiteY3" fmla="*/ 571500 h 1523999"/>
              <a:gd name="connsiteX4" fmla="*/ 2363097 w 9652448"/>
              <a:gd name="connsiteY4" fmla="*/ 0 h 1523999"/>
              <a:gd name="connsiteX5" fmla="*/ 7317060 w 9652448"/>
              <a:gd name="connsiteY5" fmla="*/ 0 h 1523999"/>
              <a:gd name="connsiteX6" fmla="*/ 7317060 w 9652448"/>
              <a:gd name="connsiteY6" fmla="*/ 571500 h 1523999"/>
              <a:gd name="connsiteX7" fmla="*/ 9560084 w 9652448"/>
              <a:gd name="connsiteY7" fmla="*/ 322118 h 1523999"/>
              <a:gd name="connsiteX8" fmla="*/ 9633975 w 9652448"/>
              <a:gd name="connsiteY8" fmla="*/ 667328 h 1523999"/>
              <a:gd name="connsiteX9" fmla="*/ 8814248 w 9652448"/>
              <a:gd name="connsiteY9" fmla="*/ 401781 h 1523999"/>
              <a:gd name="connsiteX10" fmla="*/ 9606266 w 9652448"/>
              <a:gd name="connsiteY10" fmla="*/ 1142999 h 1523999"/>
              <a:gd name="connsiteX11" fmla="*/ 9652448 w 9652448"/>
              <a:gd name="connsiteY11" fmla="*/ 887845 h 1523999"/>
              <a:gd name="connsiteX12" fmla="*/ 7317060 w 9652448"/>
              <a:gd name="connsiteY12" fmla="*/ 952499 h 1523999"/>
              <a:gd name="connsiteX13" fmla="*/ 7317060 w 9652448"/>
              <a:gd name="connsiteY13" fmla="*/ 1523999 h 1523999"/>
              <a:gd name="connsiteX14" fmla="*/ 2363097 w 9652448"/>
              <a:gd name="connsiteY14" fmla="*/ 1523999 h 1523999"/>
              <a:gd name="connsiteX15" fmla="*/ 2363097 w 9652448"/>
              <a:gd name="connsiteY15" fmla="*/ 952499 h 1523999"/>
              <a:gd name="connsiteX16" fmla="*/ 387926 w 9652448"/>
              <a:gd name="connsiteY16" fmla="*/ 832427 h 1523999"/>
              <a:gd name="connsiteX17" fmla="*/ 73891 w 9652448"/>
              <a:gd name="connsiteY17" fmla="*/ 1142999 h 1523999"/>
              <a:gd name="connsiteX18" fmla="*/ 958273 w 9652448"/>
              <a:gd name="connsiteY18" fmla="*/ 946727 h 1523999"/>
              <a:gd name="connsiteX0" fmla="*/ 958273 w 9652448"/>
              <a:gd name="connsiteY0" fmla="*/ 946727 h 1523999"/>
              <a:gd name="connsiteX1" fmla="*/ 0 w 9652448"/>
              <a:gd name="connsiteY1" fmla="*/ 574963 h 1523999"/>
              <a:gd name="connsiteX2" fmla="*/ 637309 w 9652448"/>
              <a:gd name="connsiteY2" fmla="*/ 386772 h 1523999"/>
              <a:gd name="connsiteX3" fmla="*/ 2363097 w 9652448"/>
              <a:gd name="connsiteY3" fmla="*/ 571500 h 1523999"/>
              <a:gd name="connsiteX4" fmla="*/ 2363097 w 9652448"/>
              <a:gd name="connsiteY4" fmla="*/ 0 h 1523999"/>
              <a:gd name="connsiteX5" fmla="*/ 7317060 w 9652448"/>
              <a:gd name="connsiteY5" fmla="*/ 0 h 1523999"/>
              <a:gd name="connsiteX6" fmla="*/ 7317060 w 9652448"/>
              <a:gd name="connsiteY6" fmla="*/ 571500 h 1523999"/>
              <a:gd name="connsiteX7" fmla="*/ 9560084 w 9652448"/>
              <a:gd name="connsiteY7" fmla="*/ 322118 h 1523999"/>
              <a:gd name="connsiteX8" fmla="*/ 9633975 w 9652448"/>
              <a:gd name="connsiteY8" fmla="*/ 667328 h 1523999"/>
              <a:gd name="connsiteX9" fmla="*/ 8814248 w 9652448"/>
              <a:gd name="connsiteY9" fmla="*/ 401781 h 1523999"/>
              <a:gd name="connsiteX10" fmla="*/ 9606266 w 9652448"/>
              <a:gd name="connsiteY10" fmla="*/ 1142999 h 1523999"/>
              <a:gd name="connsiteX11" fmla="*/ 9652448 w 9652448"/>
              <a:gd name="connsiteY11" fmla="*/ 887845 h 1523999"/>
              <a:gd name="connsiteX12" fmla="*/ 7317060 w 9652448"/>
              <a:gd name="connsiteY12" fmla="*/ 952499 h 1523999"/>
              <a:gd name="connsiteX13" fmla="*/ 7317060 w 9652448"/>
              <a:gd name="connsiteY13" fmla="*/ 1523999 h 1523999"/>
              <a:gd name="connsiteX14" fmla="*/ 2363097 w 9652448"/>
              <a:gd name="connsiteY14" fmla="*/ 1523999 h 1523999"/>
              <a:gd name="connsiteX15" fmla="*/ 2363097 w 9652448"/>
              <a:gd name="connsiteY15" fmla="*/ 952499 h 1523999"/>
              <a:gd name="connsiteX16" fmla="*/ 387926 w 9652448"/>
              <a:gd name="connsiteY16" fmla="*/ 832427 h 1523999"/>
              <a:gd name="connsiteX17" fmla="*/ 73891 w 9652448"/>
              <a:gd name="connsiteY17" fmla="*/ 1142999 h 1523999"/>
              <a:gd name="connsiteX18" fmla="*/ 958273 w 9652448"/>
              <a:gd name="connsiteY18" fmla="*/ 946727 h 1523999"/>
              <a:gd name="connsiteX0" fmla="*/ 884382 w 9578557"/>
              <a:gd name="connsiteY0" fmla="*/ 946727 h 1523999"/>
              <a:gd name="connsiteX1" fmla="*/ 314037 w 9578557"/>
              <a:gd name="connsiteY1" fmla="*/ 658090 h 1523999"/>
              <a:gd name="connsiteX2" fmla="*/ 563418 w 9578557"/>
              <a:gd name="connsiteY2" fmla="*/ 386772 h 1523999"/>
              <a:gd name="connsiteX3" fmla="*/ 2289206 w 9578557"/>
              <a:gd name="connsiteY3" fmla="*/ 571500 h 1523999"/>
              <a:gd name="connsiteX4" fmla="*/ 2289206 w 9578557"/>
              <a:gd name="connsiteY4" fmla="*/ 0 h 1523999"/>
              <a:gd name="connsiteX5" fmla="*/ 7243169 w 9578557"/>
              <a:gd name="connsiteY5" fmla="*/ 0 h 1523999"/>
              <a:gd name="connsiteX6" fmla="*/ 7243169 w 9578557"/>
              <a:gd name="connsiteY6" fmla="*/ 571500 h 1523999"/>
              <a:gd name="connsiteX7" fmla="*/ 9486193 w 9578557"/>
              <a:gd name="connsiteY7" fmla="*/ 322118 h 1523999"/>
              <a:gd name="connsiteX8" fmla="*/ 9560084 w 9578557"/>
              <a:gd name="connsiteY8" fmla="*/ 667328 h 1523999"/>
              <a:gd name="connsiteX9" fmla="*/ 8740357 w 9578557"/>
              <a:gd name="connsiteY9" fmla="*/ 401781 h 1523999"/>
              <a:gd name="connsiteX10" fmla="*/ 9532375 w 9578557"/>
              <a:gd name="connsiteY10" fmla="*/ 1142999 h 1523999"/>
              <a:gd name="connsiteX11" fmla="*/ 9578557 w 9578557"/>
              <a:gd name="connsiteY11" fmla="*/ 887845 h 1523999"/>
              <a:gd name="connsiteX12" fmla="*/ 7243169 w 9578557"/>
              <a:gd name="connsiteY12" fmla="*/ 952499 h 1523999"/>
              <a:gd name="connsiteX13" fmla="*/ 7243169 w 9578557"/>
              <a:gd name="connsiteY13" fmla="*/ 1523999 h 1523999"/>
              <a:gd name="connsiteX14" fmla="*/ 2289206 w 9578557"/>
              <a:gd name="connsiteY14" fmla="*/ 1523999 h 1523999"/>
              <a:gd name="connsiteX15" fmla="*/ 2289206 w 9578557"/>
              <a:gd name="connsiteY15" fmla="*/ 952499 h 1523999"/>
              <a:gd name="connsiteX16" fmla="*/ 314035 w 9578557"/>
              <a:gd name="connsiteY16" fmla="*/ 832427 h 1523999"/>
              <a:gd name="connsiteX17" fmla="*/ 0 w 9578557"/>
              <a:gd name="connsiteY17" fmla="*/ 1142999 h 1523999"/>
              <a:gd name="connsiteX18" fmla="*/ 884382 w 9578557"/>
              <a:gd name="connsiteY18" fmla="*/ 946727 h 1523999"/>
              <a:gd name="connsiteX0" fmla="*/ 1013691 w 9707866"/>
              <a:gd name="connsiteY0" fmla="*/ 946727 h 1523999"/>
              <a:gd name="connsiteX1" fmla="*/ 0 w 9707866"/>
              <a:gd name="connsiteY1" fmla="*/ 528781 h 1523999"/>
              <a:gd name="connsiteX2" fmla="*/ 692727 w 9707866"/>
              <a:gd name="connsiteY2" fmla="*/ 386772 h 1523999"/>
              <a:gd name="connsiteX3" fmla="*/ 2418515 w 9707866"/>
              <a:gd name="connsiteY3" fmla="*/ 571500 h 1523999"/>
              <a:gd name="connsiteX4" fmla="*/ 2418515 w 9707866"/>
              <a:gd name="connsiteY4" fmla="*/ 0 h 1523999"/>
              <a:gd name="connsiteX5" fmla="*/ 7372478 w 9707866"/>
              <a:gd name="connsiteY5" fmla="*/ 0 h 1523999"/>
              <a:gd name="connsiteX6" fmla="*/ 7372478 w 9707866"/>
              <a:gd name="connsiteY6" fmla="*/ 571500 h 1523999"/>
              <a:gd name="connsiteX7" fmla="*/ 9615502 w 9707866"/>
              <a:gd name="connsiteY7" fmla="*/ 322118 h 1523999"/>
              <a:gd name="connsiteX8" fmla="*/ 9689393 w 9707866"/>
              <a:gd name="connsiteY8" fmla="*/ 667328 h 1523999"/>
              <a:gd name="connsiteX9" fmla="*/ 8869666 w 9707866"/>
              <a:gd name="connsiteY9" fmla="*/ 401781 h 1523999"/>
              <a:gd name="connsiteX10" fmla="*/ 9661684 w 9707866"/>
              <a:gd name="connsiteY10" fmla="*/ 1142999 h 1523999"/>
              <a:gd name="connsiteX11" fmla="*/ 9707866 w 9707866"/>
              <a:gd name="connsiteY11" fmla="*/ 887845 h 1523999"/>
              <a:gd name="connsiteX12" fmla="*/ 7372478 w 9707866"/>
              <a:gd name="connsiteY12" fmla="*/ 952499 h 1523999"/>
              <a:gd name="connsiteX13" fmla="*/ 7372478 w 9707866"/>
              <a:gd name="connsiteY13" fmla="*/ 1523999 h 1523999"/>
              <a:gd name="connsiteX14" fmla="*/ 2418515 w 9707866"/>
              <a:gd name="connsiteY14" fmla="*/ 1523999 h 1523999"/>
              <a:gd name="connsiteX15" fmla="*/ 2418515 w 9707866"/>
              <a:gd name="connsiteY15" fmla="*/ 952499 h 1523999"/>
              <a:gd name="connsiteX16" fmla="*/ 443344 w 9707866"/>
              <a:gd name="connsiteY16" fmla="*/ 832427 h 1523999"/>
              <a:gd name="connsiteX17" fmla="*/ 129309 w 9707866"/>
              <a:gd name="connsiteY17" fmla="*/ 1142999 h 1523999"/>
              <a:gd name="connsiteX18" fmla="*/ 1013691 w 9707866"/>
              <a:gd name="connsiteY18" fmla="*/ 946727 h 1523999"/>
              <a:gd name="connsiteX0" fmla="*/ 1041400 w 9735575"/>
              <a:gd name="connsiteY0" fmla="*/ 946727 h 1523999"/>
              <a:gd name="connsiteX1" fmla="*/ 0 w 9735575"/>
              <a:gd name="connsiteY1" fmla="*/ 722744 h 1523999"/>
              <a:gd name="connsiteX2" fmla="*/ 720436 w 9735575"/>
              <a:gd name="connsiteY2" fmla="*/ 386772 h 1523999"/>
              <a:gd name="connsiteX3" fmla="*/ 2446224 w 9735575"/>
              <a:gd name="connsiteY3" fmla="*/ 571500 h 1523999"/>
              <a:gd name="connsiteX4" fmla="*/ 2446224 w 9735575"/>
              <a:gd name="connsiteY4" fmla="*/ 0 h 1523999"/>
              <a:gd name="connsiteX5" fmla="*/ 7400187 w 9735575"/>
              <a:gd name="connsiteY5" fmla="*/ 0 h 1523999"/>
              <a:gd name="connsiteX6" fmla="*/ 7400187 w 9735575"/>
              <a:gd name="connsiteY6" fmla="*/ 571500 h 1523999"/>
              <a:gd name="connsiteX7" fmla="*/ 9643211 w 9735575"/>
              <a:gd name="connsiteY7" fmla="*/ 322118 h 1523999"/>
              <a:gd name="connsiteX8" fmla="*/ 9717102 w 9735575"/>
              <a:gd name="connsiteY8" fmla="*/ 667328 h 1523999"/>
              <a:gd name="connsiteX9" fmla="*/ 8897375 w 9735575"/>
              <a:gd name="connsiteY9" fmla="*/ 401781 h 1523999"/>
              <a:gd name="connsiteX10" fmla="*/ 9689393 w 9735575"/>
              <a:gd name="connsiteY10" fmla="*/ 1142999 h 1523999"/>
              <a:gd name="connsiteX11" fmla="*/ 9735575 w 9735575"/>
              <a:gd name="connsiteY11" fmla="*/ 887845 h 1523999"/>
              <a:gd name="connsiteX12" fmla="*/ 7400187 w 9735575"/>
              <a:gd name="connsiteY12" fmla="*/ 952499 h 1523999"/>
              <a:gd name="connsiteX13" fmla="*/ 7400187 w 9735575"/>
              <a:gd name="connsiteY13" fmla="*/ 1523999 h 1523999"/>
              <a:gd name="connsiteX14" fmla="*/ 2446224 w 9735575"/>
              <a:gd name="connsiteY14" fmla="*/ 1523999 h 1523999"/>
              <a:gd name="connsiteX15" fmla="*/ 2446224 w 9735575"/>
              <a:gd name="connsiteY15" fmla="*/ 952499 h 1523999"/>
              <a:gd name="connsiteX16" fmla="*/ 471053 w 9735575"/>
              <a:gd name="connsiteY16" fmla="*/ 832427 h 1523999"/>
              <a:gd name="connsiteX17" fmla="*/ 157018 w 9735575"/>
              <a:gd name="connsiteY17" fmla="*/ 1142999 h 1523999"/>
              <a:gd name="connsiteX18" fmla="*/ 1041400 w 9735575"/>
              <a:gd name="connsiteY18" fmla="*/ 946727 h 1523999"/>
              <a:gd name="connsiteX0" fmla="*/ 1041400 w 9735575"/>
              <a:gd name="connsiteY0" fmla="*/ 946727 h 1523999"/>
              <a:gd name="connsiteX1" fmla="*/ 0 w 9735575"/>
              <a:gd name="connsiteY1" fmla="*/ 722744 h 1523999"/>
              <a:gd name="connsiteX2" fmla="*/ 720436 w 9735575"/>
              <a:gd name="connsiteY2" fmla="*/ 386772 h 1523999"/>
              <a:gd name="connsiteX3" fmla="*/ 2446224 w 9735575"/>
              <a:gd name="connsiteY3" fmla="*/ 571500 h 1523999"/>
              <a:gd name="connsiteX4" fmla="*/ 2446224 w 9735575"/>
              <a:gd name="connsiteY4" fmla="*/ 0 h 1523999"/>
              <a:gd name="connsiteX5" fmla="*/ 7400187 w 9735575"/>
              <a:gd name="connsiteY5" fmla="*/ 0 h 1523999"/>
              <a:gd name="connsiteX6" fmla="*/ 7400187 w 9735575"/>
              <a:gd name="connsiteY6" fmla="*/ 571500 h 1523999"/>
              <a:gd name="connsiteX7" fmla="*/ 9643211 w 9735575"/>
              <a:gd name="connsiteY7" fmla="*/ 322118 h 1523999"/>
              <a:gd name="connsiteX8" fmla="*/ 9717102 w 9735575"/>
              <a:gd name="connsiteY8" fmla="*/ 667328 h 1523999"/>
              <a:gd name="connsiteX9" fmla="*/ 9128285 w 9735575"/>
              <a:gd name="connsiteY9" fmla="*/ 558799 h 1523999"/>
              <a:gd name="connsiteX10" fmla="*/ 9689393 w 9735575"/>
              <a:gd name="connsiteY10" fmla="*/ 1142999 h 1523999"/>
              <a:gd name="connsiteX11" fmla="*/ 9735575 w 9735575"/>
              <a:gd name="connsiteY11" fmla="*/ 887845 h 1523999"/>
              <a:gd name="connsiteX12" fmla="*/ 7400187 w 9735575"/>
              <a:gd name="connsiteY12" fmla="*/ 952499 h 1523999"/>
              <a:gd name="connsiteX13" fmla="*/ 7400187 w 9735575"/>
              <a:gd name="connsiteY13" fmla="*/ 1523999 h 1523999"/>
              <a:gd name="connsiteX14" fmla="*/ 2446224 w 9735575"/>
              <a:gd name="connsiteY14" fmla="*/ 1523999 h 1523999"/>
              <a:gd name="connsiteX15" fmla="*/ 2446224 w 9735575"/>
              <a:gd name="connsiteY15" fmla="*/ 952499 h 1523999"/>
              <a:gd name="connsiteX16" fmla="*/ 471053 w 9735575"/>
              <a:gd name="connsiteY16" fmla="*/ 832427 h 1523999"/>
              <a:gd name="connsiteX17" fmla="*/ 157018 w 9735575"/>
              <a:gd name="connsiteY17" fmla="*/ 1142999 h 1523999"/>
              <a:gd name="connsiteX18" fmla="*/ 1041400 w 9735575"/>
              <a:gd name="connsiteY18" fmla="*/ 946727 h 1523999"/>
              <a:gd name="connsiteX0" fmla="*/ 1041400 w 9735575"/>
              <a:gd name="connsiteY0" fmla="*/ 946727 h 1523999"/>
              <a:gd name="connsiteX1" fmla="*/ 0 w 9735575"/>
              <a:gd name="connsiteY1" fmla="*/ 722744 h 1523999"/>
              <a:gd name="connsiteX2" fmla="*/ 720436 w 9735575"/>
              <a:gd name="connsiteY2" fmla="*/ 386772 h 1523999"/>
              <a:gd name="connsiteX3" fmla="*/ 2446224 w 9735575"/>
              <a:gd name="connsiteY3" fmla="*/ 571500 h 1523999"/>
              <a:gd name="connsiteX4" fmla="*/ 2446224 w 9735575"/>
              <a:gd name="connsiteY4" fmla="*/ 0 h 1523999"/>
              <a:gd name="connsiteX5" fmla="*/ 7400187 w 9735575"/>
              <a:gd name="connsiteY5" fmla="*/ 0 h 1523999"/>
              <a:gd name="connsiteX6" fmla="*/ 7400187 w 9735575"/>
              <a:gd name="connsiteY6" fmla="*/ 571500 h 1523999"/>
              <a:gd name="connsiteX7" fmla="*/ 9643211 w 9735575"/>
              <a:gd name="connsiteY7" fmla="*/ 322118 h 1523999"/>
              <a:gd name="connsiteX8" fmla="*/ 9633975 w 9735575"/>
              <a:gd name="connsiteY8" fmla="*/ 362528 h 1523999"/>
              <a:gd name="connsiteX9" fmla="*/ 9128285 w 9735575"/>
              <a:gd name="connsiteY9" fmla="*/ 558799 h 1523999"/>
              <a:gd name="connsiteX10" fmla="*/ 9689393 w 9735575"/>
              <a:gd name="connsiteY10" fmla="*/ 1142999 h 1523999"/>
              <a:gd name="connsiteX11" fmla="*/ 9735575 w 9735575"/>
              <a:gd name="connsiteY11" fmla="*/ 887845 h 1523999"/>
              <a:gd name="connsiteX12" fmla="*/ 7400187 w 9735575"/>
              <a:gd name="connsiteY12" fmla="*/ 952499 h 1523999"/>
              <a:gd name="connsiteX13" fmla="*/ 7400187 w 9735575"/>
              <a:gd name="connsiteY13" fmla="*/ 1523999 h 1523999"/>
              <a:gd name="connsiteX14" fmla="*/ 2446224 w 9735575"/>
              <a:gd name="connsiteY14" fmla="*/ 1523999 h 1523999"/>
              <a:gd name="connsiteX15" fmla="*/ 2446224 w 9735575"/>
              <a:gd name="connsiteY15" fmla="*/ 952499 h 1523999"/>
              <a:gd name="connsiteX16" fmla="*/ 471053 w 9735575"/>
              <a:gd name="connsiteY16" fmla="*/ 832427 h 1523999"/>
              <a:gd name="connsiteX17" fmla="*/ 157018 w 9735575"/>
              <a:gd name="connsiteY17" fmla="*/ 1142999 h 1523999"/>
              <a:gd name="connsiteX18" fmla="*/ 1041400 w 9735575"/>
              <a:gd name="connsiteY18" fmla="*/ 946727 h 1523999"/>
              <a:gd name="connsiteX0" fmla="*/ 1041400 w 9931848"/>
              <a:gd name="connsiteY0" fmla="*/ 946727 h 1523999"/>
              <a:gd name="connsiteX1" fmla="*/ 0 w 9931848"/>
              <a:gd name="connsiteY1" fmla="*/ 722744 h 1523999"/>
              <a:gd name="connsiteX2" fmla="*/ 720436 w 9931848"/>
              <a:gd name="connsiteY2" fmla="*/ 386772 h 1523999"/>
              <a:gd name="connsiteX3" fmla="*/ 2446224 w 9931848"/>
              <a:gd name="connsiteY3" fmla="*/ 571500 h 1523999"/>
              <a:gd name="connsiteX4" fmla="*/ 2446224 w 9931848"/>
              <a:gd name="connsiteY4" fmla="*/ 0 h 1523999"/>
              <a:gd name="connsiteX5" fmla="*/ 7400187 w 9931848"/>
              <a:gd name="connsiteY5" fmla="*/ 0 h 1523999"/>
              <a:gd name="connsiteX6" fmla="*/ 7400187 w 9931848"/>
              <a:gd name="connsiteY6" fmla="*/ 571500 h 1523999"/>
              <a:gd name="connsiteX7" fmla="*/ 9643211 w 9931848"/>
              <a:gd name="connsiteY7" fmla="*/ 322118 h 1523999"/>
              <a:gd name="connsiteX8" fmla="*/ 9633975 w 9931848"/>
              <a:gd name="connsiteY8" fmla="*/ 362528 h 1523999"/>
              <a:gd name="connsiteX9" fmla="*/ 9931848 w 9931848"/>
              <a:gd name="connsiteY9" fmla="*/ 531090 h 1523999"/>
              <a:gd name="connsiteX10" fmla="*/ 9689393 w 9931848"/>
              <a:gd name="connsiteY10" fmla="*/ 1142999 h 1523999"/>
              <a:gd name="connsiteX11" fmla="*/ 9735575 w 9931848"/>
              <a:gd name="connsiteY11" fmla="*/ 887845 h 1523999"/>
              <a:gd name="connsiteX12" fmla="*/ 7400187 w 9931848"/>
              <a:gd name="connsiteY12" fmla="*/ 952499 h 1523999"/>
              <a:gd name="connsiteX13" fmla="*/ 7400187 w 9931848"/>
              <a:gd name="connsiteY13" fmla="*/ 1523999 h 1523999"/>
              <a:gd name="connsiteX14" fmla="*/ 2446224 w 9931848"/>
              <a:gd name="connsiteY14" fmla="*/ 1523999 h 1523999"/>
              <a:gd name="connsiteX15" fmla="*/ 2446224 w 9931848"/>
              <a:gd name="connsiteY15" fmla="*/ 952499 h 1523999"/>
              <a:gd name="connsiteX16" fmla="*/ 471053 w 9931848"/>
              <a:gd name="connsiteY16" fmla="*/ 832427 h 1523999"/>
              <a:gd name="connsiteX17" fmla="*/ 157018 w 9931848"/>
              <a:gd name="connsiteY17" fmla="*/ 1142999 h 1523999"/>
              <a:gd name="connsiteX18" fmla="*/ 1041400 w 9931848"/>
              <a:gd name="connsiteY18" fmla="*/ 946727 h 1523999"/>
              <a:gd name="connsiteX0" fmla="*/ 1041400 w 10005739"/>
              <a:gd name="connsiteY0" fmla="*/ 946727 h 1523999"/>
              <a:gd name="connsiteX1" fmla="*/ 0 w 10005739"/>
              <a:gd name="connsiteY1" fmla="*/ 722744 h 1523999"/>
              <a:gd name="connsiteX2" fmla="*/ 720436 w 10005739"/>
              <a:gd name="connsiteY2" fmla="*/ 386772 h 1523999"/>
              <a:gd name="connsiteX3" fmla="*/ 2446224 w 10005739"/>
              <a:gd name="connsiteY3" fmla="*/ 571500 h 1523999"/>
              <a:gd name="connsiteX4" fmla="*/ 2446224 w 10005739"/>
              <a:gd name="connsiteY4" fmla="*/ 0 h 1523999"/>
              <a:gd name="connsiteX5" fmla="*/ 7400187 w 10005739"/>
              <a:gd name="connsiteY5" fmla="*/ 0 h 1523999"/>
              <a:gd name="connsiteX6" fmla="*/ 7400187 w 10005739"/>
              <a:gd name="connsiteY6" fmla="*/ 571500 h 1523999"/>
              <a:gd name="connsiteX7" fmla="*/ 9643211 w 10005739"/>
              <a:gd name="connsiteY7" fmla="*/ 322118 h 1523999"/>
              <a:gd name="connsiteX8" fmla="*/ 9633975 w 10005739"/>
              <a:gd name="connsiteY8" fmla="*/ 362528 h 1523999"/>
              <a:gd name="connsiteX9" fmla="*/ 10005739 w 10005739"/>
              <a:gd name="connsiteY9" fmla="*/ 669636 h 1523999"/>
              <a:gd name="connsiteX10" fmla="*/ 9689393 w 10005739"/>
              <a:gd name="connsiteY10" fmla="*/ 1142999 h 1523999"/>
              <a:gd name="connsiteX11" fmla="*/ 9735575 w 10005739"/>
              <a:gd name="connsiteY11" fmla="*/ 887845 h 1523999"/>
              <a:gd name="connsiteX12" fmla="*/ 7400187 w 10005739"/>
              <a:gd name="connsiteY12" fmla="*/ 952499 h 1523999"/>
              <a:gd name="connsiteX13" fmla="*/ 7400187 w 10005739"/>
              <a:gd name="connsiteY13" fmla="*/ 1523999 h 1523999"/>
              <a:gd name="connsiteX14" fmla="*/ 2446224 w 10005739"/>
              <a:gd name="connsiteY14" fmla="*/ 1523999 h 1523999"/>
              <a:gd name="connsiteX15" fmla="*/ 2446224 w 10005739"/>
              <a:gd name="connsiteY15" fmla="*/ 952499 h 1523999"/>
              <a:gd name="connsiteX16" fmla="*/ 471053 w 10005739"/>
              <a:gd name="connsiteY16" fmla="*/ 832427 h 1523999"/>
              <a:gd name="connsiteX17" fmla="*/ 157018 w 10005739"/>
              <a:gd name="connsiteY17" fmla="*/ 1142999 h 1523999"/>
              <a:gd name="connsiteX18" fmla="*/ 1041400 w 10005739"/>
              <a:gd name="connsiteY18" fmla="*/ 946727 h 1523999"/>
              <a:gd name="connsiteX0" fmla="*/ 1041400 w 10005739"/>
              <a:gd name="connsiteY0" fmla="*/ 946727 h 1523999"/>
              <a:gd name="connsiteX1" fmla="*/ 0 w 10005739"/>
              <a:gd name="connsiteY1" fmla="*/ 722744 h 1523999"/>
              <a:gd name="connsiteX2" fmla="*/ 720436 w 10005739"/>
              <a:gd name="connsiteY2" fmla="*/ 386772 h 1523999"/>
              <a:gd name="connsiteX3" fmla="*/ 2446224 w 10005739"/>
              <a:gd name="connsiteY3" fmla="*/ 571500 h 1523999"/>
              <a:gd name="connsiteX4" fmla="*/ 2446224 w 10005739"/>
              <a:gd name="connsiteY4" fmla="*/ 0 h 1523999"/>
              <a:gd name="connsiteX5" fmla="*/ 7400187 w 10005739"/>
              <a:gd name="connsiteY5" fmla="*/ 0 h 1523999"/>
              <a:gd name="connsiteX6" fmla="*/ 7400187 w 10005739"/>
              <a:gd name="connsiteY6" fmla="*/ 571500 h 1523999"/>
              <a:gd name="connsiteX7" fmla="*/ 9643211 w 10005739"/>
              <a:gd name="connsiteY7" fmla="*/ 322118 h 1523999"/>
              <a:gd name="connsiteX8" fmla="*/ 9633975 w 10005739"/>
              <a:gd name="connsiteY8" fmla="*/ 362528 h 1523999"/>
              <a:gd name="connsiteX9" fmla="*/ 10005739 w 10005739"/>
              <a:gd name="connsiteY9" fmla="*/ 669636 h 1523999"/>
              <a:gd name="connsiteX10" fmla="*/ 9689393 w 10005739"/>
              <a:gd name="connsiteY10" fmla="*/ 1142999 h 1523999"/>
              <a:gd name="connsiteX11" fmla="*/ 9301466 w 10005739"/>
              <a:gd name="connsiteY11" fmla="*/ 887845 h 1523999"/>
              <a:gd name="connsiteX12" fmla="*/ 7400187 w 10005739"/>
              <a:gd name="connsiteY12" fmla="*/ 952499 h 1523999"/>
              <a:gd name="connsiteX13" fmla="*/ 7400187 w 10005739"/>
              <a:gd name="connsiteY13" fmla="*/ 1523999 h 1523999"/>
              <a:gd name="connsiteX14" fmla="*/ 2446224 w 10005739"/>
              <a:gd name="connsiteY14" fmla="*/ 1523999 h 1523999"/>
              <a:gd name="connsiteX15" fmla="*/ 2446224 w 10005739"/>
              <a:gd name="connsiteY15" fmla="*/ 952499 h 1523999"/>
              <a:gd name="connsiteX16" fmla="*/ 471053 w 10005739"/>
              <a:gd name="connsiteY16" fmla="*/ 832427 h 1523999"/>
              <a:gd name="connsiteX17" fmla="*/ 157018 w 10005739"/>
              <a:gd name="connsiteY17" fmla="*/ 1142999 h 1523999"/>
              <a:gd name="connsiteX18" fmla="*/ 1041400 w 10005739"/>
              <a:gd name="connsiteY18" fmla="*/ 946727 h 1523999"/>
              <a:gd name="connsiteX0" fmla="*/ 1041400 w 10005739"/>
              <a:gd name="connsiteY0" fmla="*/ 946727 h 1523999"/>
              <a:gd name="connsiteX1" fmla="*/ 0 w 10005739"/>
              <a:gd name="connsiteY1" fmla="*/ 722744 h 1523999"/>
              <a:gd name="connsiteX2" fmla="*/ 720436 w 10005739"/>
              <a:gd name="connsiteY2" fmla="*/ 386772 h 1523999"/>
              <a:gd name="connsiteX3" fmla="*/ 2446224 w 10005739"/>
              <a:gd name="connsiteY3" fmla="*/ 571500 h 1523999"/>
              <a:gd name="connsiteX4" fmla="*/ 2446224 w 10005739"/>
              <a:gd name="connsiteY4" fmla="*/ 0 h 1523999"/>
              <a:gd name="connsiteX5" fmla="*/ 7400187 w 10005739"/>
              <a:gd name="connsiteY5" fmla="*/ 0 h 1523999"/>
              <a:gd name="connsiteX6" fmla="*/ 7400187 w 10005739"/>
              <a:gd name="connsiteY6" fmla="*/ 571500 h 1523999"/>
              <a:gd name="connsiteX7" fmla="*/ 9643211 w 10005739"/>
              <a:gd name="connsiteY7" fmla="*/ 322118 h 1523999"/>
              <a:gd name="connsiteX8" fmla="*/ 9532375 w 10005739"/>
              <a:gd name="connsiteY8" fmla="*/ 639619 h 1523999"/>
              <a:gd name="connsiteX9" fmla="*/ 10005739 w 10005739"/>
              <a:gd name="connsiteY9" fmla="*/ 669636 h 1523999"/>
              <a:gd name="connsiteX10" fmla="*/ 9689393 w 10005739"/>
              <a:gd name="connsiteY10" fmla="*/ 1142999 h 1523999"/>
              <a:gd name="connsiteX11" fmla="*/ 9301466 w 10005739"/>
              <a:gd name="connsiteY11" fmla="*/ 887845 h 1523999"/>
              <a:gd name="connsiteX12" fmla="*/ 7400187 w 10005739"/>
              <a:gd name="connsiteY12" fmla="*/ 952499 h 1523999"/>
              <a:gd name="connsiteX13" fmla="*/ 7400187 w 10005739"/>
              <a:gd name="connsiteY13" fmla="*/ 1523999 h 1523999"/>
              <a:gd name="connsiteX14" fmla="*/ 2446224 w 10005739"/>
              <a:gd name="connsiteY14" fmla="*/ 1523999 h 1523999"/>
              <a:gd name="connsiteX15" fmla="*/ 2446224 w 10005739"/>
              <a:gd name="connsiteY15" fmla="*/ 952499 h 1523999"/>
              <a:gd name="connsiteX16" fmla="*/ 471053 w 10005739"/>
              <a:gd name="connsiteY16" fmla="*/ 832427 h 1523999"/>
              <a:gd name="connsiteX17" fmla="*/ 157018 w 10005739"/>
              <a:gd name="connsiteY17" fmla="*/ 1142999 h 1523999"/>
              <a:gd name="connsiteX18" fmla="*/ 1041400 w 10005739"/>
              <a:gd name="connsiteY18" fmla="*/ 946727 h 1523999"/>
              <a:gd name="connsiteX0" fmla="*/ 1041400 w 10005739"/>
              <a:gd name="connsiteY0" fmla="*/ 946727 h 1523999"/>
              <a:gd name="connsiteX1" fmla="*/ 0 w 10005739"/>
              <a:gd name="connsiteY1" fmla="*/ 722744 h 1523999"/>
              <a:gd name="connsiteX2" fmla="*/ 720436 w 10005739"/>
              <a:gd name="connsiteY2" fmla="*/ 386772 h 1523999"/>
              <a:gd name="connsiteX3" fmla="*/ 2446224 w 10005739"/>
              <a:gd name="connsiteY3" fmla="*/ 571500 h 1523999"/>
              <a:gd name="connsiteX4" fmla="*/ 2446224 w 10005739"/>
              <a:gd name="connsiteY4" fmla="*/ 0 h 1523999"/>
              <a:gd name="connsiteX5" fmla="*/ 7400187 w 10005739"/>
              <a:gd name="connsiteY5" fmla="*/ 0 h 1523999"/>
              <a:gd name="connsiteX6" fmla="*/ 7400187 w 10005739"/>
              <a:gd name="connsiteY6" fmla="*/ 571500 h 1523999"/>
              <a:gd name="connsiteX7" fmla="*/ 9643211 w 10005739"/>
              <a:gd name="connsiteY7" fmla="*/ 322118 h 1523999"/>
              <a:gd name="connsiteX8" fmla="*/ 9532375 w 10005739"/>
              <a:gd name="connsiteY8" fmla="*/ 639619 h 1523999"/>
              <a:gd name="connsiteX9" fmla="*/ 10005739 w 10005739"/>
              <a:gd name="connsiteY9" fmla="*/ 669636 h 1523999"/>
              <a:gd name="connsiteX10" fmla="*/ 9689393 w 10005739"/>
              <a:gd name="connsiteY10" fmla="*/ 1142999 h 1523999"/>
              <a:gd name="connsiteX11" fmla="*/ 9569320 w 10005739"/>
              <a:gd name="connsiteY11" fmla="*/ 795481 h 1523999"/>
              <a:gd name="connsiteX12" fmla="*/ 7400187 w 10005739"/>
              <a:gd name="connsiteY12" fmla="*/ 952499 h 1523999"/>
              <a:gd name="connsiteX13" fmla="*/ 7400187 w 10005739"/>
              <a:gd name="connsiteY13" fmla="*/ 1523999 h 1523999"/>
              <a:gd name="connsiteX14" fmla="*/ 2446224 w 10005739"/>
              <a:gd name="connsiteY14" fmla="*/ 1523999 h 1523999"/>
              <a:gd name="connsiteX15" fmla="*/ 2446224 w 10005739"/>
              <a:gd name="connsiteY15" fmla="*/ 952499 h 1523999"/>
              <a:gd name="connsiteX16" fmla="*/ 471053 w 10005739"/>
              <a:gd name="connsiteY16" fmla="*/ 832427 h 1523999"/>
              <a:gd name="connsiteX17" fmla="*/ 157018 w 10005739"/>
              <a:gd name="connsiteY17" fmla="*/ 1142999 h 1523999"/>
              <a:gd name="connsiteX18" fmla="*/ 1041400 w 10005739"/>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532375 w 10058847"/>
              <a:gd name="connsiteY8" fmla="*/ 639619 h 1523999"/>
              <a:gd name="connsiteX9" fmla="*/ 10005739 w 10058847"/>
              <a:gd name="connsiteY9" fmla="*/ 669636 h 1523999"/>
              <a:gd name="connsiteX10" fmla="*/ 9689393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532375 w 10058847"/>
              <a:gd name="connsiteY8" fmla="*/ 639619 h 1523999"/>
              <a:gd name="connsiteX9" fmla="*/ 10014975 w 10058847"/>
              <a:gd name="connsiteY9" fmla="*/ 752763 h 1523999"/>
              <a:gd name="connsiteX10" fmla="*/ 9689393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532375 w 10058847"/>
              <a:gd name="connsiteY8" fmla="*/ 639619 h 1523999"/>
              <a:gd name="connsiteX9" fmla="*/ 10014975 w 10058847"/>
              <a:gd name="connsiteY9" fmla="*/ 752763 h 1523999"/>
              <a:gd name="connsiteX10" fmla="*/ 9938775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532375 w 10058847"/>
              <a:gd name="connsiteY8" fmla="*/ 639619 h 1523999"/>
              <a:gd name="connsiteX9" fmla="*/ 10014975 w 10058847"/>
              <a:gd name="connsiteY9" fmla="*/ 752763 h 1523999"/>
              <a:gd name="connsiteX10" fmla="*/ 9938775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615502 w 10058847"/>
              <a:gd name="connsiteY8" fmla="*/ 501073 h 1523999"/>
              <a:gd name="connsiteX9" fmla="*/ 10014975 w 10058847"/>
              <a:gd name="connsiteY9" fmla="*/ 752763 h 1523999"/>
              <a:gd name="connsiteX10" fmla="*/ 9938775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058847"/>
              <a:gd name="connsiteY0" fmla="*/ 946727 h 1523999"/>
              <a:gd name="connsiteX1" fmla="*/ 0 w 10058847"/>
              <a:gd name="connsiteY1" fmla="*/ 722744 h 1523999"/>
              <a:gd name="connsiteX2" fmla="*/ 720436 w 10058847"/>
              <a:gd name="connsiteY2" fmla="*/ 386772 h 1523999"/>
              <a:gd name="connsiteX3" fmla="*/ 2446224 w 10058847"/>
              <a:gd name="connsiteY3" fmla="*/ 571500 h 1523999"/>
              <a:gd name="connsiteX4" fmla="*/ 2446224 w 10058847"/>
              <a:gd name="connsiteY4" fmla="*/ 0 h 1523999"/>
              <a:gd name="connsiteX5" fmla="*/ 7400187 w 10058847"/>
              <a:gd name="connsiteY5" fmla="*/ 0 h 1523999"/>
              <a:gd name="connsiteX6" fmla="*/ 7400187 w 10058847"/>
              <a:gd name="connsiteY6" fmla="*/ 571500 h 1523999"/>
              <a:gd name="connsiteX7" fmla="*/ 10058847 w 10058847"/>
              <a:gd name="connsiteY7" fmla="*/ 322118 h 1523999"/>
              <a:gd name="connsiteX8" fmla="*/ 9550847 w 10058847"/>
              <a:gd name="connsiteY8" fmla="*/ 667327 h 1523999"/>
              <a:gd name="connsiteX9" fmla="*/ 10014975 w 10058847"/>
              <a:gd name="connsiteY9" fmla="*/ 752763 h 1523999"/>
              <a:gd name="connsiteX10" fmla="*/ 9938775 w 10058847"/>
              <a:gd name="connsiteY10" fmla="*/ 1142999 h 1523999"/>
              <a:gd name="connsiteX11" fmla="*/ 9569320 w 10058847"/>
              <a:gd name="connsiteY11" fmla="*/ 795481 h 1523999"/>
              <a:gd name="connsiteX12" fmla="*/ 7400187 w 10058847"/>
              <a:gd name="connsiteY12" fmla="*/ 952499 h 1523999"/>
              <a:gd name="connsiteX13" fmla="*/ 7400187 w 10058847"/>
              <a:gd name="connsiteY13" fmla="*/ 1523999 h 1523999"/>
              <a:gd name="connsiteX14" fmla="*/ 2446224 w 10058847"/>
              <a:gd name="connsiteY14" fmla="*/ 1523999 h 1523999"/>
              <a:gd name="connsiteX15" fmla="*/ 2446224 w 10058847"/>
              <a:gd name="connsiteY15" fmla="*/ 952499 h 1523999"/>
              <a:gd name="connsiteX16" fmla="*/ 471053 w 10058847"/>
              <a:gd name="connsiteY16" fmla="*/ 832427 h 1523999"/>
              <a:gd name="connsiteX17" fmla="*/ 157018 w 10058847"/>
              <a:gd name="connsiteY17" fmla="*/ 1142999 h 1523999"/>
              <a:gd name="connsiteX18" fmla="*/ 1041400 w 10058847"/>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667327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667327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667327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667327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667327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50847 w 10141974"/>
              <a:gd name="connsiteY8" fmla="*/ 427182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69320 w 10141974"/>
              <a:gd name="connsiteY8" fmla="*/ 639618 h 1523999"/>
              <a:gd name="connsiteX9" fmla="*/ 10014975 w 10141974"/>
              <a:gd name="connsiteY9" fmla="*/ 752763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69320 w 10141974"/>
              <a:gd name="connsiteY8" fmla="*/ 639618 h 1523999"/>
              <a:gd name="connsiteX9" fmla="*/ 9978030 w 10141974"/>
              <a:gd name="connsiteY9" fmla="*/ 798944 h 1523999"/>
              <a:gd name="connsiteX10" fmla="*/ 9938775 w 10141974"/>
              <a:gd name="connsiteY10" fmla="*/ 1142999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69320 w 10141974"/>
              <a:gd name="connsiteY8" fmla="*/ 639618 h 1523999"/>
              <a:gd name="connsiteX9" fmla="*/ 9978030 w 10141974"/>
              <a:gd name="connsiteY9" fmla="*/ 798944 h 1523999"/>
              <a:gd name="connsiteX10" fmla="*/ 10058848 w 10141974"/>
              <a:gd name="connsiteY10" fmla="*/ 1106053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69320 w 10141974"/>
              <a:gd name="connsiteY8" fmla="*/ 639618 h 1523999"/>
              <a:gd name="connsiteX9" fmla="*/ 10005739 w 10141974"/>
              <a:gd name="connsiteY9" fmla="*/ 697344 h 1523999"/>
              <a:gd name="connsiteX10" fmla="*/ 10058848 w 10141974"/>
              <a:gd name="connsiteY10" fmla="*/ 1106053 h 1523999"/>
              <a:gd name="connsiteX11" fmla="*/ 9569320 w 10141974"/>
              <a:gd name="connsiteY11" fmla="*/ 795481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946727 h 1523999"/>
              <a:gd name="connsiteX1" fmla="*/ 0 w 10141974"/>
              <a:gd name="connsiteY1" fmla="*/ 722744 h 1523999"/>
              <a:gd name="connsiteX2" fmla="*/ 720436 w 10141974"/>
              <a:gd name="connsiteY2" fmla="*/ 386772 h 1523999"/>
              <a:gd name="connsiteX3" fmla="*/ 2446224 w 10141974"/>
              <a:gd name="connsiteY3" fmla="*/ 571500 h 1523999"/>
              <a:gd name="connsiteX4" fmla="*/ 2446224 w 10141974"/>
              <a:gd name="connsiteY4" fmla="*/ 0 h 1523999"/>
              <a:gd name="connsiteX5" fmla="*/ 7400187 w 10141974"/>
              <a:gd name="connsiteY5" fmla="*/ 0 h 1523999"/>
              <a:gd name="connsiteX6" fmla="*/ 7400187 w 10141974"/>
              <a:gd name="connsiteY6" fmla="*/ 571500 h 1523999"/>
              <a:gd name="connsiteX7" fmla="*/ 10141974 w 10141974"/>
              <a:gd name="connsiteY7" fmla="*/ 460663 h 1523999"/>
              <a:gd name="connsiteX8" fmla="*/ 9569320 w 10141974"/>
              <a:gd name="connsiteY8" fmla="*/ 639618 h 1523999"/>
              <a:gd name="connsiteX9" fmla="*/ 10005739 w 10141974"/>
              <a:gd name="connsiteY9" fmla="*/ 697344 h 1523999"/>
              <a:gd name="connsiteX10" fmla="*/ 10058848 w 10141974"/>
              <a:gd name="connsiteY10" fmla="*/ 1106053 h 1523999"/>
              <a:gd name="connsiteX11" fmla="*/ 9698629 w 10141974"/>
              <a:gd name="connsiteY11" fmla="*/ 823190 h 1523999"/>
              <a:gd name="connsiteX12" fmla="*/ 7400187 w 10141974"/>
              <a:gd name="connsiteY12" fmla="*/ 952499 h 1523999"/>
              <a:gd name="connsiteX13" fmla="*/ 7400187 w 10141974"/>
              <a:gd name="connsiteY13" fmla="*/ 1523999 h 1523999"/>
              <a:gd name="connsiteX14" fmla="*/ 2446224 w 10141974"/>
              <a:gd name="connsiteY14" fmla="*/ 1523999 h 1523999"/>
              <a:gd name="connsiteX15" fmla="*/ 2446224 w 10141974"/>
              <a:gd name="connsiteY15" fmla="*/ 952499 h 1523999"/>
              <a:gd name="connsiteX16" fmla="*/ 471053 w 10141974"/>
              <a:gd name="connsiteY16" fmla="*/ 832427 h 1523999"/>
              <a:gd name="connsiteX17" fmla="*/ 157018 w 10141974"/>
              <a:gd name="connsiteY17" fmla="*/ 1142999 h 1523999"/>
              <a:gd name="connsiteX18" fmla="*/ 1041400 w 10141974"/>
              <a:gd name="connsiteY18" fmla="*/ 946727 h 1523999"/>
              <a:gd name="connsiteX0" fmla="*/ 1041400 w 10141974"/>
              <a:gd name="connsiteY0" fmla="*/ 1103746 h 1681018"/>
              <a:gd name="connsiteX1" fmla="*/ 0 w 10141974"/>
              <a:gd name="connsiteY1" fmla="*/ 879763 h 1681018"/>
              <a:gd name="connsiteX2" fmla="*/ 720436 w 10141974"/>
              <a:gd name="connsiteY2" fmla="*/ 543791 h 1681018"/>
              <a:gd name="connsiteX3" fmla="*/ 2446224 w 10141974"/>
              <a:gd name="connsiteY3" fmla="*/ 728519 h 1681018"/>
              <a:gd name="connsiteX4" fmla="*/ 2113715 w 10141974"/>
              <a:gd name="connsiteY4" fmla="*/ 0 h 1681018"/>
              <a:gd name="connsiteX5" fmla="*/ 7400187 w 10141974"/>
              <a:gd name="connsiteY5" fmla="*/ 157019 h 1681018"/>
              <a:gd name="connsiteX6" fmla="*/ 7400187 w 10141974"/>
              <a:gd name="connsiteY6" fmla="*/ 728519 h 1681018"/>
              <a:gd name="connsiteX7" fmla="*/ 10141974 w 10141974"/>
              <a:gd name="connsiteY7" fmla="*/ 617682 h 1681018"/>
              <a:gd name="connsiteX8" fmla="*/ 9569320 w 10141974"/>
              <a:gd name="connsiteY8" fmla="*/ 796637 h 1681018"/>
              <a:gd name="connsiteX9" fmla="*/ 10005739 w 10141974"/>
              <a:gd name="connsiteY9" fmla="*/ 854363 h 1681018"/>
              <a:gd name="connsiteX10" fmla="*/ 10058848 w 10141974"/>
              <a:gd name="connsiteY10" fmla="*/ 1263072 h 1681018"/>
              <a:gd name="connsiteX11" fmla="*/ 9698629 w 10141974"/>
              <a:gd name="connsiteY11" fmla="*/ 980209 h 1681018"/>
              <a:gd name="connsiteX12" fmla="*/ 7400187 w 10141974"/>
              <a:gd name="connsiteY12" fmla="*/ 1109518 h 1681018"/>
              <a:gd name="connsiteX13" fmla="*/ 7400187 w 10141974"/>
              <a:gd name="connsiteY13" fmla="*/ 1681018 h 1681018"/>
              <a:gd name="connsiteX14" fmla="*/ 2446224 w 10141974"/>
              <a:gd name="connsiteY14" fmla="*/ 1681018 h 1681018"/>
              <a:gd name="connsiteX15" fmla="*/ 2446224 w 10141974"/>
              <a:gd name="connsiteY15" fmla="*/ 1109518 h 1681018"/>
              <a:gd name="connsiteX16" fmla="*/ 471053 w 10141974"/>
              <a:gd name="connsiteY16" fmla="*/ 989446 h 1681018"/>
              <a:gd name="connsiteX17" fmla="*/ 157018 w 10141974"/>
              <a:gd name="connsiteY17" fmla="*/ 1300018 h 1681018"/>
              <a:gd name="connsiteX18" fmla="*/ 1041400 w 10141974"/>
              <a:gd name="connsiteY18" fmla="*/ 1103746 h 1681018"/>
              <a:gd name="connsiteX0" fmla="*/ 1041400 w 10141974"/>
              <a:gd name="connsiteY0" fmla="*/ 1103746 h 1681018"/>
              <a:gd name="connsiteX1" fmla="*/ 0 w 10141974"/>
              <a:gd name="connsiteY1" fmla="*/ 879763 h 1681018"/>
              <a:gd name="connsiteX2" fmla="*/ 720436 w 10141974"/>
              <a:gd name="connsiteY2" fmla="*/ 543791 h 1681018"/>
              <a:gd name="connsiteX3" fmla="*/ 2446224 w 10141974"/>
              <a:gd name="connsiteY3" fmla="*/ 728519 h 1681018"/>
              <a:gd name="connsiteX4" fmla="*/ 2113715 w 10141974"/>
              <a:gd name="connsiteY4" fmla="*/ 0 h 1681018"/>
              <a:gd name="connsiteX5" fmla="*/ 7741932 w 10141974"/>
              <a:gd name="connsiteY5" fmla="*/ 27710 h 1681018"/>
              <a:gd name="connsiteX6" fmla="*/ 7400187 w 10141974"/>
              <a:gd name="connsiteY6" fmla="*/ 728519 h 1681018"/>
              <a:gd name="connsiteX7" fmla="*/ 10141974 w 10141974"/>
              <a:gd name="connsiteY7" fmla="*/ 617682 h 1681018"/>
              <a:gd name="connsiteX8" fmla="*/ 9569320 w 10141974"/>
              <a:gd name="connsiteY8" fmla="*/ 796637 h 1681018"/>
              <a:gd name="connsiteX9" fmla="*/ 10005739 w 10141974"/>
              <a:gd name="connsiteY9" fmla="*/ 854363 h 1681018"/>
              <a:gd name="connsiteX10" fmla="*/ 10058848 w 10141974"/>
              <a:gd name="connsiteY10" fmla="*/ 1263072 h 1681018"/>
              <a:gd name="connsiteX11" fmla="*/ 9698629 w 10141974"/>
              <a:gd name="connsiteY11" fmla="*/ 980209 h 1681018"/>
              <a:gd name="connsiteX12" fmla="*/ 7400187 w 10141974"/>
              <a:gd name="connsiteY12" fmla="*/ 1109518 h 1681018"/>
              <a:gd name="connsiteX13" fmla="*/ 7400187 w 10141974"/>
              <a:gd name="connsiteY13" fmla="*/ 1681018 h 1681018"/>
              <a:gd name="connsiteX14" fmla="*/ 2446224 w 10141974"/>
              <a:gd name="connsiteY14" fmla="*/ 1681018 h 1681018"/>
              <a:gd name="connsiteX15" fmla="*/ 2446224 w 10141974"/>
              <a:gd name="connsiteY15" fmla="*/ 1109518 h 1681018"/>
              <a:gd name="connsiteX16" fmla="*/ 471053 w 10141974"/>
              <a:gd name="connsiteY16" fmla="*/ 989446 h 1681018"/>
              <a:gd name="connsiteX17" fmla="*/ 157018 w 10141974"/>
              <a:gd name="connsiteY17" fmla="*/ 1300018 h 1681018"/>
              <a:gd name="connsiteX18" fmla="*/ 1041400 w 10141974"/>
              <a:gd name="connsiteY18" fmla="*/ 1103746 h 1681018"/>
              <a:gd name="connsiteX0" fmla="*/ 1041400 w 10141974"/>
              <a:gd name="connsiteY0" fmla="*/ 1076036 h 1653308"/>
              <a:gd name="connsiteX1" fmla="*/ 0 w 10141974"/>
              <a:gd name="connsiteY1" fmla="*/ 852053 h 1653308"/>
              <a:gd name="connsiteX2" fmla="*/ 720436 w 10141974"/>
              <a:gd name="connsiteY2" fmla="*/ 516081 h 1653308"/>
              <a:gd name="connsiteX3" fmla="*/ 2446224 w 10141974"/>
              <a:gd name="connsiteY3" fmla="*/ 700809 h 1653308"/>
              <a:gd name="connsiteX4" fmla="*/ 2095242 w 10141974"/>
              <a:gd name="connsiteY4" fmla="*/ 9236 h 1653308"/>
              <a:gd name="connsiteX5" fmla="*/ 7741932 w 10141974"/>
              <a:gd name="connsiteY5" fmla="*/ 0 h 1653308"/>
              <a:gd name="connsiteX6" fmla="*/ 7400187 w 10141974"/>
              <a:gd name="connsiteY6" fmla="*/ 700809 h 1653308"/>
              <a:gd name="connsiteX7" fmla="*/ 10141974 w 10141974"/>
              <a:gd name="connsiteY7" fmla="*/ 589972 h 1653308"/>
              <a:gd name="connsiteX8" fmla="*/ 9569320 w 10141974"/>
              <a:gd name="connsiteY8" fmla="*/ 768927 h 1653308"/>
              <a:gd name="connsiteX9" fmla="*/ 10005739 w 10141974"/>
              <a:gd name="connsiteY9" fmla="*/ 826653 h 1653308"/>
              <a:gd name="connsiteX10" fmla="*/ 10058848 w 10141974"/>
              <a:gd name="connsiteY10" fmla="*/ 1235362 h 1653308"/>
              <a:gd name="connsiteX11" fmla="*/ 9698629 w 10141974"/>
              <a:gd name="connsiteY11" fmla="*/ 952499 h 1653308"/>
              <a:gd name="connsiteX12" fmla="*/ 7400187 w 10141974"/>
              <a:gd name="connsiteY12" fmla="*/ 1081808 h 1653308"/>
              <a:gd name="connsiteX13" fmla="*/ 7400187 w 10141974"/>
              <a:gd name="connsiteY13" fmla="*/ 1653308 h 1653308"/>
              <a:gd name="connsiteX14" fmla="*/ 2446224 w 10141974"/>
              <a:gd name="connsiteY14" fmla="*/ 1653308 h 1653308"/>
              <a:gd name="connsiteX15" fmla="*/ 2446224 w 10141974"/>
              <a:gd name="connsiteY15" fmla="*/ 1081808 h 1653308"/>
              <a:gd name="connsiteX16" fmla="*/ 471053 w 10141974"/>
              <a:gd name="connsiteY16" fmla="*/ 961736 h 1653308"/>
              <a:gd name="connsiteX17" fmla="*/ 157018 w 10141974"/>
              <a:gd name="connsiteY17" fmla="*/ 1272308 h 1653308"/>
              <a:gd name="connsiteX18" fmla="*/ 1041400 w 10141974"/>
              <a:gd name="connsiteY18" fmla="*/ 1076036 h 1653308"/>
              <a:gd name="connsiteX0" fmla="*/ 1041400 w 10141974"/>
              <a:gd name="connsiteY0" fmla="*/ 1076036 h 1653308"/>
              <a:gd name="connsiteX1" fmla="*/ 0 w 10141974"/>
              <a:gd name="connsiteY1" fmla="*/ 852053 h 1653308"/>
              <a:gd name="connsiteX2" fmla="*/ 720436 w 10141974"/>
              <a:gd name="connsiteY2" fmla="*/ 516081 h 1653308"/>
              <a:gd name="connsiteX3" fmla="*/ 2446224 w 10141974"/>
              <a:gd name="connsiteY3" fmla="*/ 700809 h 1653308"/>
              <a:gd name="connsiteX4" fmla="*/ 2095242 w 10141974"/>
              <a:gd name="connsiteY4" fmla="*/ 9236 h 1653308"/>
              <a:gd name="connsiteX5" fmla="*/ 7741932 w 10141974"/>
              <a:gd name="connsiteY5" fmla="*/ 0 h 1653308"/>
              <a:gd name="connsiteX6" fmla="*/ 7400187 w 10141974"/>
              <a:gd name="connsiteY6" fmla="*/ 700809 h 1653308"/>
              <a:gd name="connsiteX7" fmla="*/ 10141974 w 10141974"/>
              <a:gd name="connsiteY7" fmla="*/ 589972 h 1653308"/>
              <a:gd name="connsiteX8" fmla="*/ 9569320 w 10141974"/>
              <a:gd name="connsiteY8" fmla="*/ 768927 h 1653308"/>
              <a:gd name="connsiteX9" fmla="*/ 10005739 w 10141974"/>
              <a:gd name="connsiteY9" fmla="*/ 826653 h 1653308"/>
              <a:gd name="connsiteX10" fmla="*/ 10058848 w 10141974"/>
              <a:gd name="connsiteY10" fmla="*/ 1235362 h 1653308"/>
              <a:gd name="connsiteX11" fmla="*/ 9698629 w 10141974"/>
              <a:gd name="connsiteY11" fmla="*/ 952499 h 1653308"/>
              <a:gd name="connsiteX12" fmla="*/ 7400187 w 10141974"/>
              <a:gd name="connsiteY12" fmla="*/ 1081808 h 1653308"/>
              <a:gd name="connsiteX13" fmla="*/ 7400187 w 10141974"/>
              <a:gd name="connsiteY13" fmla="*/ 1653308 h 1653308"/>
              <a:gd name="connsiteX14" fmla="*/ 2510878 w 10141974"/>
              <a:gd name="connsiteY14" fmla="*/ 1653308 h 1653308"/>
              <a:gd name="connsiteX15" fmla="*/ 2446224 w 10141974"/>
              <a:gd name="connsiteY15" fmla="*/ 1081808 h 1653308"/>
              <a:gd name="connsiteX16" fmla="*/ 471053 w 10141974"/>
              <a:gd name="connsiteY16" fmla="*/ 961736 h 1653308"/>
              <a:gd name="connsiteX17" fmla="*/ 157018 w 10141974"/>
              <a:gd name="connsiteY17" fmla="*/ 1272308 h 1653308"/>
              <a:gd name="connsiteX18" fmla="*/ 1041400 w 10141974"/>
              <a:gd name="connsiteY18" fmla="*/ 1076036 h 1653308"/>
              <a:gd name="connsiteX0" fmla="*/ 1041400 w 10141974"/>
              <a:gd name="connsiteY0" fmla="*/ 1076036 h 1653308"/>
              <a:gd name="connsiteX1" fmla="*/ 0 w 10141974"/>
              <a:gd name="connsiteY1" fmla="*/ 852053 h 1653308"/>
              <a:gd name="connsiteX2" fmla="*/ 720436 w 10141974"/>
              <a:gd name="connsiteY2" fmla="*/ 516081 h 1653308"/>
              <a:gd name="connsiteX3" fmla="*/ 2446224 w 10141974"/>
              <a:gd name="connsiteY3" fmla="*/ 700809 h 1653308"/>
              <a:gd name="connsiteX4" fmla="*/ 2095242 w 10141974"/>
              <a:gd name="connsiteY4" fmla="*/ 9236 h 1653308"/>
              <a:gd name="connsiteX5" fmla="*/ 7741932 w 10141974"/>
              <a:gd name="connsiteY5" fmla="*/ 0 h 1653308"/>
              <a:gd name="connsiteX6" fmla="*/ 7400187 w 10141974"/>
              <a:gd name="connsiteY6" fmla="*/ 700809 h 1653308"/>
              <a:gd name="connsiteX7" fmla="*/ 10141974 w 10141974"/>
              <a:gd name="connsiteY7" fmla="*/ 589972 h 1653308"/>
              <a:gd name="connsiteX8" fmla="*/ 9569320 w 10141974"/>
              <a:gd name="connsiteY8" fmla="*/ 768927 h 1653308"/>
              <a:gd name="connsiteX9" fmla="*/ 10005739 w 10141974"/>
              <a:gd name="connsiteY9" fmla="*/ 826653 h 1653308"/>
              <a:gd name="connsiteX10" fmla="*/ 10058848 w 10141974"/>
              <a:gd name="connsiteY10" fmla="*/ 1235362 h 1653308"/>
              <a:gd name="connsiteX11" fmla="*/ 9698629 w 10141974"/>
              <a:gd name="connsiteY11" fmla="*/ 952499 h 1653308"/>
              <a:gd name="connsiteX12" fmla="*/ 7400187 w 10141974"/>
              <a:gd name="connsiteY12" fmla="*/ 1081808 h 1653308"/>
              <a:gd name="connsiteX13" fmla="*/ 7206223 w 10141974"/>
              <a:gd name="connsiteY13" fmla="*/ 1597889 h 1653308"/>
              <a:gd name="connsiteX14" fmla="*/ 2510878 w 10141974"/>
              <a:gd name="connsiteY14" fmla="*/ 1653308 h 1653308"/>
              <a:gd name="connsiteX15" fmla="*/ 2446224 w 10141974"/>
              <a:gd name="connsiteY15" fmla="*/ 1081808 h 1653308"/>
              <a:gd name="connsiteX16" fmla="*/ 471053 w 10141974"/>
              <a:gd name="connsiteY16" fmla="*/ 961736 h 1653308"/>
              <a:gd name="connsiteX17" fmla="*/ 157018 w 10141974"/>
              <a:gd name="connsiteY17" fmla="*/ 1272308 h 1653308"/>
              <a:gd name="connsiteX18" fmla="*/ 1041400 w 10141974"/>
              <a:gd name="connsiteY18" fmla="*/ 1076036 h 1653308"/>
              <a:gd name="connsiteX0" fmla="*/ 1041400 w 10141974"/>
              <a:gd name="connsiteY0" fmla="*/ 1076036 h 1644071"/>
              <a:gd name="connsiteX1" fmla="*/ 0 w 10141974"/>
              <a:gd name="connsiteY1" fmla="*/ 852053 h 1644071"/>
              <a:gd name="connsiteX2" fmla="*/ 720436 w 10141974"/>
              <a:gd name="connsiteY2" fmla="*/ 516081 h 1644071"/>
              <a:gd name="connsiteX3" fmla="*/ 2446224 w 10141974"/>
              <a:gd name="connsiteY3" fmla="*/ 700809 h 1644071"/>
              <a:gd name="connsiteX4" fmla="*/ 2095242 w 10141974"/>
              <a:gd name="connsiteY4" fmla="*/ 9236 h 1644071"/>
              <a:gd name="connsiteX5" fmla="*/ 7741932 w 10141974"/>
              <a:gd name="connsiteY5" fmla="*/ 0 h 1644071"/>
              <a:gd name="connsiteX6" fmla="*/ 7400187 w 10141974"/>
              <a:gd name="connsiteY6" fmla="*/ 700809 h 1644071"/>
              <a:gd name="connsiteX7" fmla="*/ 10141974 w 10141974"/>
              <a:gd name="connsiteY7" fmla="*/ 589972 h 1644071"/>
              <a:gd name="connsiteX8" fmla="*/ 9569320 w 10141974"/>
              <a:gd name="connsiteY8" fmla="*/ 768927 h 1644071"/>
              <a:gd name="connsiteX9" fmla="*/ 10005739 w 10141974"/>
              <a:gd name="connsiteY9" fmla="*/ 826653 h 1644071"/>
              <a:gd name="connsiteX10" fmla="*/ 10058848 w 10141974"/>
              <a:gd name="connsiteY10" fmla="*/ 1235362 h 1644071"/>
              <a:gd name="connsiteX11" fmla="*/ 9698629 w 10141974"/>
              <a:gd name="connsiteY11" fmla="*/ 952499 h 1644071"/>
              <a:gd name="connsiteX12" fmla="*/ 7400187 w 10141974"/>
              <a:gd name="connsiteY12" fmla="*/ 1081808 h 1644071"/>
              <a:gd name="connsiteX13" fmla="*/ 7206223 w 10141974"/>
              <a:gd name="connsiteY13" fmla="*/ 1597889 h 1644071"/>
              <a:gd name="connsiteX14" fmla="*/ 2714078 w 10141974"/>
              <a:gd name="connsiteY14" fmla="*/ 1644071 h 1644071"/>
              <a:gd name="connsiteX15" fmla="*/ 2446224 w 10141974"/>
              <a:gd name="connsiteY15" fmla="*/ 1081808 h 1644071"/>
              <a:gd name="connsiteX16" fmla="*/ 471053 w 10141974"/>
              <a:gd name="connsiteY16" fmla="*/ 961736 h 1644071"/>
              <a:gd name="connsiteX17" fmla="*/ 157018 w 10141974"/>
              <a:gd name="connsiteY17" fmla="*/ 1272308 h 1644071"/>
              <a:gd name="connsiteX18" fmla="*/ 1041400 w 10141974"/>
              <a:gd name="connsiteY18" fmla="*/ 1076036 h 164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41974" h="1644071">
                <a:moveTo>
                  <a:pt x="1041400" y="1076036"/>
                </a:moveTo>
                <a:lnTo>
                  <a:pt x="0" y="852053"/>
                </a:lnTo>
                <a:lnTo>
                  <a:pt x="720436" y="516081"/>
                </a:lnTo>
                <a:lnTo>
                  <a:pt x="2446224" y="700809"/>
                </a:lnTo>
                <a:lnTo>
                  <a:pt x="2095242" y="9236"/>
                </a:lnTo>
                <a:lnTo>
                  <a:pt x="7741932" y="0"/>
                </a:lnTo>
                <a:lnTo>
                  <a:pt x="7400187" y="700809"/>
                </a:lnTo>
                <a:cubicBezTo>
                  <a:pt x="8314116" y="663863"/>
                  <a:pt x="9237281" y="275936"/>
                  <a:pt x="10141974" y="589972"/>
                </a:cubicBezTo>
                <a:lnTo>
                  <a:pt x="9569320" y="768927"/>
                </a:lnTo>
                <a:lnTo>
                  <a:pt x="10005739" y="826653"/>
                </a:lnTo>
                <a:cubicBezTo>
                  <a:pt x="9980339" y="956732"/>
                  <a:pt x="10195084" y="791247"/>
                  <a:pt x="10058848" y="1235362"/>
                </a:cubicBezTo>
                <a:lnTo>
                  <a:pt x="9698629" y="952499"/>
                </a:lnTo>
                <a:lnTo>
                  <a:pt x="7400187" y="1081808"/>
                </a:lnTo>
                <a:lnTo>
                  <a:pt x="7206223" y="1597889"/>
                </a:lnTo>
                <a:lnTo>
                  <a:pt x="2714078" y="1644071"/>
                </a:lnTo>
                <a:lnTo>
                  <a:pt x="2446224" y="1081808"/>
                </a:lnTo>
                <a:cubicBezTo>
                  <a:pt x="1766282" y="1026390"/>
                  <a:pt x="550631" y="1192644"/>
                  <a:pt x="471053" y="961736"/>
                </a:cubicBezTo>
                <a:lnTo>
                  <a:pt x="157018" y="1272308"/>
                </a:lnTo>
                <a:lnTo>
                  <a:pt x="1041400" y="1076036"/>
                </a:lnTo>
                <a:close/>
              </a:path>
            </a:pathLst>
          </a:custGeom>
          <a:solidFill>
            <a:schemeClr val="accent2">
              <a:lumMod val="20000"/>
              <a:lumOff val="80000"/>
            </a:schemeClr>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b="1" dirty="0" smtClean="0">
                <a:solidFill>
                  <a:schemeClr val="tx1"/>
                </a:solidFill>
                <a:latin typeface="NikoshBAN" panose="02000000000000000000" pitchFamily="2" charset="0"/>
                <a:cs typeface="NikoshBAN" panose="02000000000000000000" pitchFamily="2" charset="0"/>
              </a:rPr>
              <a:t>দলগত কাজ</a:t>
            </a:r>
            <a:endParaRPr lang="en-SG" sz="88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1034473" y="4880003"/>
            <a:ext cx="10162385" cy="1359982"/>
          </a:xfrm>
          <a:prstGeom prst="rect">
            <a:avLst/>
          </a:prstGeom>
          <a:solidFill>
            <a:schemeClr val="accent4">
              <a:lumMod val="40000"/>
              <a:lumOff val="6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তোমার দেখা পাঁচটি প্রাণী সনাক্ত করে এদের বৈশিষ্ঠ্য চিহ্নিত কর</a:t>
            </a:r>
            <a:endParaRPr lang="en-SG" sz="4000" b="1" dirty="0">
              <a:solidFill>
                <a:schemeClr val="tx1"/>
              </a:solidFill>
              <a:latin typeface="NikoshBAN" panose="02000000000000000000" pitchFamily="2" charset="0"/>
              <a:cs typeface="NikoshBAN" panose="02000000000000000000" pitchFamily="2" charset="0"/>
            </a:endParaRPr>
          </a:p>
        </p:txBody>
      </p:sp>
      <p:grpSp>
        <p:nvGrpSpPr>
          <p:cNvPr id="11" name="Group 10"/>
          <p:cNvGrpSpPr/>
          <p:nvPr/>
        </p:nvGrpSpPr>
        <p:grpSpPr>
          <a:xfrm>
            <a:off x="5385800" y="2434463"/>
            <a:ext cx="3169173" cy="2332083"/>
            <a:chOff x="6521873" y="2456348"/>
            <a:chExt cx="3169173" cy="2332083"/>
          </a:xfrm>
        </p:grpSpPr>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ackgroundRemoval t="0" b="98990" l="0" r="100000"/>
                      </a14:imgEffect>
                    </a14:imgLayer>
                  </a14:imgProps>
                </a:ext>
                <a:ext uri="{28A0092B-C50C-407E-A947-70E740481C1C}">
                  <a14:useLocalDpi xmlns:a14="http://schemas.microsoft.com/office/drawing/2010/main" val="0"/>
                </a:ext>
              </a:extLst>
            </a:blip>
            <a:stretch>
              <a:fillRect/>
            </a:stretch>
          </p:blipFill>
          <p:spPr>
            <a:xfrm>
              <a:off x="7252240" y="3456656"/>
              <a:ext cx="1708439" cy="1331775"/>
            </a:xfrm>
            <a:prstGeom prst="rect">
              <a:avLst/>
            </a:prstGeom>
          </p:spPr>
        </p:pic>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ackgroundRemoval t="0" b="98990" l="0" r="100000"/>
                      </a14:imgEffect>
                    </a14:imgLayer>
                  </a14:imgProps>
                </a:ext>
                <a:ext uri="{28A0092B-C50C-407E-A947-70E740481C1C}">
                  <a14:useLocalDpi xmlns:a14="http://schemas.microsoft.com/office/drawing/2010/main" val="0"/>
                </a:ext>
              </a:extLst>
            </a:blip>
            <a:stretch>
              <a:fillRect/>
            </a:stretch>
          </p:blipFill>
          <p:spPr>
            <a:xfrm>
              <a:off x="7982607" y="2956502"/>
              <a:ext cx="1708439" cy="1331775"/>
            </a:xfrm>
            <a:prstGeom prst="rect">
              <a:avLst/>
            </a:prstGeom>
          </p:spPr>
        </p:pic>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ackgroundRemoval t="0" b="98990" l="0" r="100000"/>
                      </a14:imgEffect>
                    </a14:imgLayer>
                  </a14:imgProps>
                </a:ext>
                <a:ext uri="{28A0092B-C50C-407E-A947-70E740481C1C}">
                  <a14:useLocalDpi xmlns:a14="http://schemas.microsoft.com/office/drawing/2010/main" val="0"/>
                </a:ext>
              </a:extLst>
            </a:blip>
            <a:stretch>
              <a:fillRect/>
            </a:stretch>
          </p:blipFill>
          <p:spPr>
            <a:xfrm>
              <a:off x="6521873" y="3002288"/>
              <a:ext cx="1708439" cy="1331775"/>
            </a:xfrm>
            <a:prstGeom prst="rect">
              <a:avLst/>
            </a:prstGeom>
          </p:spPr>
        </p:pic>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ackgroundRemoval t="0" b="98990" l="0" r="100000"/>
                      </a14:imgEffect>
                    </a14:imgLayer>
                  </a14:imgProps>
                </a:ext>
                <a:ext uri="{28A0092B-C50C-407E-A947-70E740481C1C}">
                  <a14:useLocalDpi xmlns:a14="http://schemas.microsoft.com/office/drawing/2010/main" val="0"/>
                </a:ext>
              </a:extLst>
            </a:blip>
            <a:stretch>
              <a:fillRect/>
            </a:stretch>
          </p:blipFill>
          <p:spPr>
            <a:xfrm>
              <a:off x="7252240" y="2456348"/>
              <a:ext cx="1708439" cy="1331775"/>
            </a:xfrm>
            <a:prstGeom prst="rect">
              <a:avLst/>
            </a:prstGeom>
          </p:spPr>
        </p:pic>
      </p:grpSp>
    </p:spTree>
    <p:extLst>
      <p:ext uri="{BB962C8B-B14F-4D97-AF65-F5344CB8AC3E}">
        <p14:creationId xmlns:p14="http://schemas.microsoft.com/office/powerpoint/2010/main" val="34558293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081548" y="698092"/>
            <a:ext cx="10294375" cy="1553495"/>
          </a:xfrm>
          <a:prstGeom prst="leftRightArrowCallout">
            <a:avLst/>
          </a:prstGeom>
          <a:solidFill>
            <a:schemeClr val="accent2">
              <a:lumMod val="20000"/>
              <a:lumOff val="80000"/>
            </a:schemeClr>
          </a:solidFill>
          <a:ln w="762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b="1" dirty="0" smtClean="0">
                <a:solidFill>
                  <a:schemeClr val="tx1"/>
                </a:solidFill>
                <a:latin typeface="NikoshBAN" panose="02000000000000000000" pitchFamily="2" charset="0"/>
                <a:cs typeface="NikoshBAN" panose="02000000000000000000" pitchFamily="2" charset="0"/>
              </a:rPr>
              <a:t>বাড়ির কাজ</a:t>
            </a:r>
            <a:endParaRPr lang="en-SG" sz="88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1542472" y="3084647"/>
            <a:ext cx="9910619" cy="3018503"/>
          </a:xfrm>
          <a:prstGeom prst="rect">
            <a:avLst/>
          </a:prstGeom>
          <a:solidFill>
            <a:schemeClr val="accent1">
              <a:lumMod val="20000"/>
              <a:lumOff val="80000"/>
            </a:schemeClr>
          </a:solidFill>
          <a:ln w="571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তোমার এলাকায় যত ধরণের প্রাণী আছে তার তালিকা তৈরি করে মেরুদন্ডী এবং অমেরুদন্ডী প্রাণী আলাদা কর।</a:t>
            </a:r>
            <a:endParaRPr lang="en-SG" sz="36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39722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1893455" y="3783632"/>
            <a:ext cx="9864436" cy="2821858"/>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13800" b="1" dirty="0" smtClean="0">
                <a:solidFill>
                  <a:srgbClr val="FFFF00"/>
                </a:solidFill>
                <a:latin typeface="NikoshBAN" panose="02000000000000000000" pitchFamily="2" charset="0"/>
                <a:cs typeface="NikoshBAN" panose="02000000000000000000" pitchFamily="2" charset="0"/>
              </a:rPr>
              <a:t>ধন্যবাদ সবাইকে</a:t>
            </a:r>
            <a:r>
              <a:rPr lang="bn-IN" sz="13800" b="1" dirty="0" smtClean="0">
                <a:solidFill>
                  <a:srgbClr val="FFFF00"/>
                </a:solidFill>
              </a:rPr>
              <a:t> </a:t>
            </a:r>
            <a:endParaRPr lang="en-SG" sz="13800" b="1" dirty="0">
              <a:solidFill>
                <a:srgbClr val="FFFF00"/>
              </a:solidFill>
            </a:endParaRPr>
          </a:p>
        </p:txBody>
      </p:sp>
    </p:spTree>
    <p:extLst>
      <p:ext uri="{BB962C8B-B14F-4D97-AF65-F5344CB8AC3E}">
        <p14:creationId xmlns:p14="http://schemas.microsoft.com/office/powerpoint/2010/main" val="2076138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682837" y="1040938"/>
            <a:ext cx="6797964" cy="5181600"/>
            <a:chOff x="1107440" y="1056640"/>
            <a:chExt cx="4886960" cy="5181600"/>
          </a:xfrm>
        </p:grpSpPr>
        <p:sp>
          <p:nvSpPr>
            <p:cNvPr id="2" name="Can 1"/>
            <p:cNvSpPr/>
            <p:nvPr/>
          </p:nvSpPr>
          <p:spPr>
            <a:xfrm>
              <a:off x="1107440" y="1056640"/>
              <a:ext cx="4886960" cy="5181600"/>
            </a:xfrm>
            <a:prstGeom prst="can">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নিলুফা</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ইয়াছমীন</a:t>
              </a:r>
              <a:endParaRPr lang="en-US" sz="3600" b="1" dirty="0" smtClean="0">
                <a:solidFill>
                  <a:schemeClr val="tx1"/>
                </a:solidFill>
                <a:latin typeface="NikoshBAN" panose="02000000000000000000" pitchFamily="2" charset="0"/>
                <a:cs typeface="NikoshBAN" panose="02000000000000000000" pitchFamily="2" charset="0"/>
              </a:endParaRPr>
            </a:p>
            <a:p>
              <a:pPr algn="ctr"/>
              <a:r>
                <a:rPr lang="en-US" sz="3600" b="1" dirty="0" err="1" smtClean="0">
                  <a:solidFill>
                    <a:schemeClr val="tx1"/>
                  </a:solidFill>
                  <a:latin typeface="NikoshBAN" panose="02000000000000000000" pitchFamily="2" charset="0"/>
                  <a:cs typeface="NikoshBAN" panose="02000000000000000000" pitchFamily="2" charset="0"/>
                </a:rPr>
                <a:t>সহকারি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শিক্ষক</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কৃষি</a:t>
              </a:r>
              <a:r>
                <a:rPr lang="en-US" sz="3600" b="1" dirty="0" smtClean="0">
                  <a:solidFill>
                    <a:schemeClr val="tx1"/>
                  </a:solidFill>
                  <a:latin typeface="NikoshBAN" panose="02000000000000000000" pitchFamily="2" charset="0"/>
                  <a:cs typeface="NikoshBAN" panose="02000000000000000000" pitchFamily="2" charset="0"/>
                </a:rPr>
                <a:t>)</a:t>
              </a:r>
            </a:p>
            <a:p>
              <a:pPr algn="ctr"/>
              <a:r>
                <a:rPr lang="en-US" sz="3600" b="1" dirty="0" err="1" smtClean="0">
                  <a:solidFill>
                    <a:schemeClr val="tx1"/>
                  </a:solidFill>
                  <a:latin typeface="NikoshBAN" panose="02000000000000000000" pitchFamily="2" charset="0"/>
                  <a:cs typeface="NikoshBAN" panose="02000000000000000000" pitchFamily="2" charset="0"/>
                </a:rPr>
                <a:t>রামপুর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আনোয়ারা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উচ্চ</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বিদ্যালয়</a:t>
              </a:r>
              <a:endParaRPr lang="bn-IN" sz="3600" b="1" dirty="0" smtClean="0">
                <a:solidFill>
                  <a:schemeClr val="tx1"/>
                </a:solidFill>
                <a:latin typeface="NikoshBAN" panose="02000000000000000000" pitchFamily="2" charset="0"/>
                <a:cs typeface="NikoshBAN" panose="02000000000000000000" pitchFamily="2" charset="0"/>
              </a:endParaRPr>
            </a:p>
            <a:p>
              <a:pPr algn="ctr"/>
              <a:r>
                <a:rPr lang="bn-IN" sz="3600" b="1" dirty="0" smtClean="0">
                  <a:solidFill>
                    <a:schemeClr val="tx1"/>
                  </a:solidFill>
                  <a:latin typeface="NikoshBAN" panose="02000000000000000000" pitchFamily="2" charset="0"/>
                  <a:cs typeface="NikoshBAN" panose="02000000000000000000" pitchFamily="2" charset="0"/>
                </a:rPr>
                <a:t>কেন্দুয়া, নেত্রকোণা।</a:t>
              </a:r>
              <a:endParaRPr lang="en-SG" sz="3600" b="1" dirty="0">
                <a:solidFill>
                  <a:schemeClr val="tx1"/>
                </a:solidFill>
                <a:latin typeface="NikoshBAN" panose="02000000000000000000" pitchFamily="2" charset="0"/>
                <a:cs typeface="NikoshBAN" panose="02000000000000000000" pitchFamily="2" charset="0"/>
              </a:endParaRPr>
            </a:p>
          </p:txBody>
        </p:sp>
        <p:sp>
          <p:nvSpPr>
            <p:cNvPr id="4" name="Oval 3"/>
            <p:cNvSpPr/>
            <p:nvPr/>
          </p:nvSpPr>
          <p:spPr>
            <a:xfrm>
              <a:off x="1107440" y="1056640"/>
              <a:ext cx="4886960" cy="122936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শিক্ষক</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পরিচিতি</a:t>
              </a:r>
              <a:endParaRPr lang="en-SG" sz="3600" b="1" dirty="0">
                <a:solidFill>
                  <a:schemeClr val="tx1"/>
                </a:solidFill>
                <a:latin typeface="NikoshBAN" panose="02000000000000000000" pitchFamily="2" charset="0"/>
                <a:cs typeface="NikoshBAN" panose="02000000000000000000" pitchFamily="2" charset="0"/>
              </a:endParaRPr>
            </a:p>
          </p:txBody>
        </p:sp>
      </p:gr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ackgroundRemoval t="0" b="100000" l="0" r="94175"/>
                    </a14:imgEffect>
                  </a14:imgLayer>
                </a14:imgProps>
              </a:ext>
              <a:ext uri="{28A0092B-C50C-407E-A947-70E740481C1C}">
                <a14:useLocalDpi xmlns:a14="http://schemas.microsoft.com/office/drawing/2010/main" val="0"/>
              </a:ext>
            </a:extLst>
          </a:blip>
          <a:stretch>
            <a:fillRect/>
          </a:stretch>
        </p:blipFill>
        <p:spPr>
          <a:xfrm>
            <a:off x="193964" y="1274618"/>
            <a:ext cx="4341090" cy="50338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99076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15506" y="991985"/>
            <a:ext cx="4621876" cy="5187140"/>
            <a:chOff x="3515360" y="988076"/>
            <a:chExt cx="4094480" cy="4813284"/>
          </a:xfrm>
        </p:grpSpPr>
        <p:sp>
          <p:nvSpPr>
            <p:cNvPr id="2" name="Can 1"/>
            <p:cNvSpPr/>
            <p:nvPr/>
          </p:nvSpPr>
          <p:spPr>
            <a:xfrm>
              <a:off x="3515360" y="1056640"/>
              <a:ext cx="4094480" cy="4744720"/>
            </a:xfrm>
            <a:prstGeom prst="ca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বিজ্ঞান</a:t>
              </a:r>
            </a:p>
            <a:p>
              <a:pPr algn="ctr"/>
              <a:r>
                <a:rPr lang="bn-IN" sz="3600" b="1" dirty="0" smtClean="0">
                  <a:solidFill>
                    <a:schemeClr val="tx1"/>
                  </a:solidFill>
                  <a:latin typeface="NikoshBAN" panose="02000000000000000000" pitchFamily="2" charset="0"/>
                  <a:cs typeface="NikoshBAN" panose="02000000000000000000" pitchFamily="2" charset="0"/>
                </a:rPr>
                <a:t>৬ষ্ঠ শ্রেণী</a:t>
              </a:r>
            </a:p>
            <a:p>
              <a:pPr algn="ctr"/>
              <a:r>
                <a:rPr lang="bn-IN" sz="3600" b="1" dirty="0" smtClean="0">
                  <a:solidFill>
                    <a:schemeClr val="tx1"/>
                  </a:solidFill>
                  <a:latin typeface="NikoshBAN" panose="02000000000000000000" pitchFamily="2" charset="0"/>
                  <a:cs typeface="NikoshBAN" panose="02000000000000000000" pitchFamily="2" charset="0"/>
                </a:rPr>
                <a:t>অধ্যায়ঃ২</a:t>
              </a:r>
            </a:p>
            <a:p>
              <a:pPr algn="ctr"/>
              <a:r>
                <a:rPr lang="bn-IN" sz="3600" b="1" dirty="0" smtClean="0">
                  <a:solidFill>
                    <a:schemeClr val="tx1"/>
                  </a:solidFill>
                  <a:latin typeface="NikoshBAN" panose="02000000000000000000" pitchFamily="2" charset="0"/>
                  <a:cs typeface="NikoshBAN" panose="02000000000000000000" pitchFamily="2" charset="0"/>
                </a:rPr>
                <a:t>পাঠ-৯,১০</a:t>
              </a:r>
              <a:endParaRPr lang="en-SG" sz="3600" b="1" dirty="0">
                <a:solidFill>
                  <a:schemeClr val="tx1"/>
                </a:solidFill>
                <a:latin typeface="NikoshBAN" panose="02000000000000000000" pitchFamily="2" charset="0"/>
                <a:cs typeface="NikoshBAN" panose="02000000000000000000" pitchFamily="2" charset="0"/>
              </a:endParaRPr>
            </a:p>
          </p:txBody>
        </p:sp>
        <p:sp>
          <p:nvSpPr>
            <p:cNvPr id="3" name="Oval 2"/>
            <p:cNvSpPr/>
            <p:nvPr/>
          </p:nvSpPr>
          <p:spPr>
            <a:xfrm>
              <a:off x="3515360" y="988076"/>
              <a:ext cx="4094480" cy="118789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পাঠ পরিচিতি</a:t>
              </a:r>
              <a:endParaRPr lang="en-SG" sz="3200" b="1" dirty="0">
                <a:solidFill>
                  <a:schemeClr val="tx1"/>
                </a:solidFill>
                <a:latin typeface="NikoshBAN" panose="02000000000000000000" pitchFamily="2" charset="0"/>
                <a:cs typeface="NikoshBAN" panose="02000000000000000000" pitchFamily="2" charset="0"/>
              </a:endParaRPr>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9638" y="1451159"/>
            <a:ext cx="3435926" cy="4342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3059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789471" y="629264"/>
            <a:ext cx="6341807" cy="2045110"/>
          </a:xfrm>
          <a:prstGeom prst="downArrowCallout">
            <a:avLst/>
          </a:prstGeom>
          <a:solidFill>
            <a:schemeClr val="accent5">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anose="02000000000000000000" pitchFamily="2" charset="0"/>
                <a:cs typeface="NikoshBAN" panose="02000000000000000000" pitchFamily="2" charset="0"/>
              </a:rPr>
              <a:t>ছবিটা দেখ</a:t>
            </a:r>
            <a:endParaRPr lang="en-SG" sz="48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4593" y="2819750"/>
            <a:ext cx="3343563" cy="3472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394464" y="3572541"/>
            <a:ext cx="4165600" cy="1136073"/>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কি</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দেখা</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যাচ্ছে</a:t>
            </a:r>
            <a:r>
              <a:rPr lang="en-US" sz="3600" b="1" dirty="0" smtClean="0">
                <a:solidFill>
                  <a:schemeClr val="tx1"/>
                </a:solidFill>
                <a:latin typeface="NikoshBAN" panose="02000000000000000000" pitchFamily="2" charset="0"/>
                <a:cs typeface="NikoshBAN" panose="02000000000000000000" pitchFamily="2" charset="0"/>
              </a:rPr>
              <a:t>?</a:t>
            </a:r>
            <a:endParaRPr lang="en-SG" sz="36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8406063" y="4875869"/>
            <a:ext cx="2276764" cy="984119"/>
          </a:xfrm>
          <a:prstGeom prst="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tx1"/>
                </a:solidFill>
                <a:latin typeface="NikoshBAN" panose="02000000000000000000" pitchFamily="2" charset="0"/>
                <a:cs typeface="NikoshBAN" panose="02000000000000000000" pitchFamily="2" charset="0"/>
              </a:rPr>
              <a:t>মেরুদন্ড</a:t>
            </a:r>
            <a:endParaRPr lang="en-SG" sz="4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641875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0-#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032386" y="707924"/>
            <a:ext cx="10294375" cy="1809134"/>
          </a:xfrm>
          <a:prstGeom prst="leftRightArrowCallout">
            <a:avLst/>
          </a:prstGeom>
          <a:solidFill>
            <a:schemeClr val="accent2">
              <a:lumMod val="20000"/>
              <a:lumOff val="80000"/>
            </a:schemeClr>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b="1" dirty="0" smtClean="0">
                <a:solidFill>
                  <a:schemeClr val="tx1"/>
                </a:solidFill>
                <a:latin typeface="NikoshBAN" panose="02000000000000000000" pitchFamily="2" charset="0"/>
                <a:cs typeface="NikoshBAN" panose="02000000000000000000" pitchFamily="2" charset="0"/>
              </a:rPr>
              <a:t>আজকের পাঠ</a:t>
            </a:r>
            <a:endParaRPr lang="en-SG" sz="80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2885766" y="2758695"/>
            <a:ext cx="6587614" cy="1877961"/>
          </a:xfrm>
          <a:prstGeom prst="rect">
            <a:avLst/>
          </a:prstGeom>
          <a:solidFill>
            <a:schemeClr val="accent4">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মেরুদন্ডী এবং অমেরুদন্ডী প্রাণীর বৈশিষ্ঠ্য</a:t>
            </a:r>
            <a:endParaRPr lang="en-SG" sz="40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9605" b="89831" l="2105" r="95088"/>
                    </a14:imgEffect>
                  </a14:imgLayer>
                </a14:imgProps>
              </a:ext>
              <a:ext uri="{28A0092B-C50C-407E-A947-70E740481C1C}">
                <a14:useLocalDpi xmlns:a14="http://schemas.microsoft.com/office/drawing/2010/main" val="0"/>
              </a:ext>
            </a:extLst>
          </a:blip>
          <a:stretch>
            <a:fillRect/>
          </a:stretch>
        </p:blipFill>
        <p:spPr>
          <a:xfrm>
            <a:off x="8802257" y="3863929"/>
            <a:ext cx="3228732" cy="2724727"/>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backgroundRemoval t="0" b="100000" l="2694" r="99327"/>
                    </a14:imgEffect>
                  </a14:imgLayer>
                </a14:imgProps>
              </a:ext>
              <a:ext uri="{28A0092B-C50C-407E-A947-70E740481C1C}">
                <a14:useLocalDpi xmlns:a14="http://schemas.microsoft.com/office/drawing/2010/main" val="0"/>
              </a:ext>
            </a:extLst>
          </a:blip>
          <a:stretch>
            <a:fillRect/>
          </a:stretch>
        </p:blipFill>
        <p:spPr>
          <a:xfrm>
            <a:off x="407821" y="4099407"/>
            <a:ext cx="2828925" cy="2222788"/>
          </a:xfrm>
          <a:prstGeom prst="rect">
            <a:avLst/>
          </a:prstGeom>
        </p:spPr>
      </p:pic>
    </p:spTree>
    <p:extLst>
      <p:ext uri="{BB962C8B-B14F-4D97-AF65-F5344CB8AC3E}">
        <p14:creationId xmlns:p14="http://schemas.microsoft.com/office/powerpoint/2010/main" val="10419270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032386" y="825912"/>
            <a:ext cx="10294375" cy="1730476"/>
          </a:xfrm>
          <a:prstGeom prst="leftRightArrowCallout">
            <a:avLst/>
          </a:prstGeom>
          <a:solidFill>
            <a:schemeClr val="accent2">
              <a:lumMod val="20000"/>
              <a:lumOff val="80000"/>
            </a:schemeClr>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dirty="0" smtClean="0">
                <a:solidFill>
                  <a:schemeClr val="tx1"/>
                </a:solidFill>
                <a:latin typeface="NikoshBAN" panose="02000000000000000000" pitchFamily="2" charset="0"/>
                <a:cs typeface="NikoshBAN" panose="02000000000000000000" pitchFamily="2" charset="0"/>
              </a:rPr>
              <a:t>শিখনফল</a:t>
            </a:r>
            <a:endParaRPr lang="en-SG" sz="9600" b="1" dirty="0">
              <a:solidFill>
                <a:schemeClr val="tx1"/>
              </a:solidFill>
              <a:latin typeface="NikoshBAN" panose="02000000000000000000" pitchFamily="2" charset="0"/>
              <a:cs typeface="NikoshBAN" panose="02000000000000000000" pitchFamily="2" charset="0"/>
            </a:endParaRPr>
          </a:p>
        </p:txBody>
      </p:sp>
      <p:sp>
        <p:nvSpPr>
          <p:cNvPr id="3" name="Round Single Corner Rectangle 2"/>
          <p:cNvSpPr/>
          <p:nvPr/>
        </p:nvSpPr>
        <p:spPr>
          <a:xfrm>
            <a:off x="2158181" y="3097158"/>
            <a:ext cx="6784258" cy="619433"/>
          </a:xfrm>
          <a:prstGeom prst="round1Rect">
            <a:avLst>
              <a:gd name="adj" fmla="val 50000"/>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Ø"/>
            </a:pPr>
            <a:r>
              <a:rPr lang="bn-IN" sz="2400" b="1" dirty="0" smtClean="0">
                <a:solidFill>
                  <a:schemeClr val="tx1"/>
                </a:solidFill>
                <a:latin typeface="NikoshBAN" panose="02000000000000000000" pitchFamily="2" charset="0"/>
                <a:cs typeface="NikoshBAN" panose="02000000000000000000" pitchFamily="2" charset="0"/>
              </a:rPr>
              <a:t>মেরুদন্ড কি তা বলতে পারবে</a:t>
            </a:r>
            <a:endParaRPr lang="en-SG" sz="2800" b="1" dirty="0">
              <a:solidFill>
                <a:schemeClr val="tx1"/>
              </a:solidFill>
              <a:latin typeface="NikoshBAN" panose="02000000000000000000" pitchFamily="2" charset="0"/>
              <a:cs typeface="NikoshBAN" panose="02000000000000000000" pitchFamily="2" charset="0"/>
            </a:endParaRPr>
          </a:p>
        </p:txBody>
      </p:sp>
      <p:sp>
        <p:nvSpPr>
          <p:cNvPr id="4" name="Round Single Corner Rectangle 3"/>
          <p:cNvSpPr/>
          <p:nvPr/>
        </p:nvSpPr>
        <p:spPr>
          <a:xfrm>
            <a:off x="2158181" y="3903405"/>
            <a:ext cx="6784258" cy="619433"/>
          </a:xfrm>
          <a:prstGeom prst="round1Rect">
            <a:avLst>
              <a:gd name="adj" fmla="val 50000"/>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Ø"/>
            </a:pPr>
            <a:r>
              <a:rPr lang="bn-IN" sz="2400" b="1" dirty="0" smtClean="0">
                <a:solidFill>
                  <a:schemeClr val="tx1"/>
                </a:solidFill>
                <a:latin typeface="NikoshBAN" panose="02000000000000000000" pitchFamily="2" charset="0"/>
                <a:cs typeface="NikoshBAN" panose="02000000000000000000" pitchFamily="2" charset="0"/>
              </a:rPr>
              <a:t>মেরুদন্ডী এবং অমেরুদন্ডী প্রাণীর নাম বলতে পারবে</a:t>
            </a:r>
            <a:endParaRPr lang="en-SG" sz="2400" b="1" dirty="0">
              <a:solidFill>
                <a:schemeClr val="tx1"/>
              </a:solidFill>
              <a:latin typeface="NikoshBAN" panose="02000000000000000000" pitchFamily="2" charset="0"/>
              <a:cs typeface="NikoshBAN" panose="02000000000000000000" pitchFamily="2" charset="0"/>
            </a:endParaRPr>
          </a:p>
        </p:txBody>
      </p:sp>
      <p:sp>
        <p:nvSpPr>
          <p:cNvPr id="5" name="Round Single Corner Rectangle 4"/>
          <p:cNvSpPr/>
          <p:nvPr/>
        </p:nvSpPr>
        <p:spPr>
          <a:xfrm>
            <a:off x="2158181" y="4709652"/>
            <a:ext cx="6784258" cy="619433"/>
          </a:xfrm>
          <a:prstGeom prst="round1Rect">
            <a:avLst>
              <a:gd name="adj" fmla="val 50000"/>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Ø"/>
            </a:pPr>
            <a:r>
              <a:rPr lang="bn-IN" sz="2400" b="1" dirty="0" smtClean="0">
                <a:solidFill>
                  <a:schemeClr val="tx1"/>
                </a:solidFill>
                <a:latin typeface="NikoshBAN" panose="02000000000000000000" pitchFamily="2" charset="0"/>
                <a:cs typeface="NikoshBAN" panose="02000000000000000000" pitchFamily="2" charset="0"/>
              </a:rPr>
              <a:t>মেরুদন্ডী প্রাণীর বৈশিষ্ঠ্য বর্ননা করতে পারবে</a:t>
            </a:r>
            <a:endParaRPr lang="en-SG" sz="2400" b="1" dirty="0">
              <a:solidFill>
                <a:schemeClr val="tx1"/>
              </a:solidFill>
              <a:latin typeface="NikoshBAN" panose="02000000000000000000" pitchFamily="2" charset="0"/>
              <a:cs typeface="NikoshBAN" panose="02000000000000000000" pitchFamily="2" charset="0"/>
            </a:endParaRPr>
          </a:p>
        </p:txBody>
      </p:sp>
      <p:sp>
        <p:nvSpPr>
          <p:cNvPr id="6" name="Round Single Corner Rectangle 5"/>
          <p:cNvSpPr/>
          <p:nvPr/>
        </p:nvSpPr>
        <p:spPr>
          <a:xfrm>
            <a:off x="2158181" y="5560142"/>
            <a:ext cx="6784258" cy="619433"/>
          </a:xfrm>
          <a:prstGeom prst="round1Rect">
            <a:avLst>
              <a:gd name="adj" fmla="val 50000"/>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Wingdings" panose="05000000000000000000" pitchFamily="2" charset="2"/>
              <a:buChar char="Ø"/>
            </a:pPr>
            <a:r>
              <a:rPr lang="bn-IN" sz="2400" b="1" dirty="0" smtClean="0">
                <a:solidFill>
                  <a:schemeClr val="tx1"/>
                </a:solidFill>
                <a:latin typeface="NikoshBAN" panose="02000000000000000000" pitchFamily="2" charset="0"/>
                <a:cs typeface="NikoshBAN" panose="02000000000000000000" pitchFamily="2" charset="0"/>
              </a:rPr>
              <a:t>অমেরুদন্ডী প্রাণীর বৈশিষ্ঠ্য ব্যাখ্যা করতে পারবে</a:t>
            </a:r>
            <a:endParaRPr lang="en-SG"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3271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166255" y="360218"/>
            <a:ext cx="11748654" cy="2206001"/>
          </a:xfrm>
          <a:prstGeom prst="leftRightArrowCallout">
            <a:avLst>
              <a:gd name="adj1" fmla="val 54721"/>
              <a:gd name="adj2" fmla="val 48883"/>
              <a:gd name="adj3" fmla="val 52067"/>
              <a:gd name="adj4" fmla="val 48123"/>
            </a:avLst>
          </a:prstGeom>
          <a:solidFill>
            <a:schemeClr val="accent2">
              <a:lumMod val="20000"/>
              <a:lumOff val="80000"/>
            </a:schemeClr>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dirty="0" smtClean="0">
                <a:solidFill>
                  <a:schemeClr val="tx1"/>
                </a:solidFill>
                <a:latin typeface="NikoshBAN" panose="02000000000000000000" pitchFamily="2" charset="0"/>
                <a:cs typeface="NikoshBAN" panose="02000000000000000000" pitchFamily="2" charset="0"/>
              </a:rPr>
              <a:t>মেরুদন্ড</a:t>
            </a:r>
            <a:r>
              <a:rPr lang="en-US" sz="9600" b="1" dirty="0" smtClean="0">
                <a:solidFill>
                  <a:schemeClr val="tx1"/>
                </a:solidFill>
                <a:latin typeface="NikoshBAN" panose="02000000000000000000" pitchFamily="2" charset="0"/>
                <a:cs typeface="NikoshBAN" panose="02000000000000000000" pitchFamily="2" charset="0"/>
              </a:rPr>
              <a:t> </a:t>
            </a:r>
            <a:r>
              <a:rPr lang="en-US" sz="9600" b="1" dirty="0" err="1" smtClean="0">
                <a:solidFill>
                  <a:schemeClr val="tx1"/>
                </a:solidFill>
                <a:latin typeface="NikoshBAN" panose="02000000000000000000" pitchFamily="2" charset="0"/>
                <a:cs typeface="NikoshBAN" panose="02000000000000000000" pitchFamily="2" charset="0"/>
              </a:rPr>
              <a:t>কি</a:t>
            </a:r>
            <a:r>
              <a:rPr lang="en-US" sz="9600" b="1" dirty="0" smtClean="0">
                <a:solidFill>
                  <a:schemeClr val="tx1"/>
                </a:solidFill>
                <a:latin typeface="NikoshBAN" panose="02000000000000000000" pitchFamily="2" charset="0"/>
                <a:cs typeface="NikoshBAN" panose="02000000000000000000" pitchFamily="2" charset="0"/>
              </a:rPr>
              <a:t>?</a:t>
            </a:r>
            <a:endParaRPr lang="en-SG" sz="96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4426602" y="2879008"/>
            <a:ext cx="7349762" cy="3645184"/>
          </a:xfrm>
          <a:prstGeom prst="rect">
            <a:avLst/>
          </a:prstGeom>
          <a:solidFill>
            <a:schemeClr val="accent4">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একটি মাছের নরম অংশ খাওয়ার পর মাথার নিচ থেকে লেজ পর্যন্ত যে শক্ত অংশ দেখা যায় সেটাই মেরুদন্ড। এরকম আরো প্রাণী আছে  যাদের ঘাড় হইতে কোমড় পর্যন্ত শক্ত অংশই হচ্ছে মেরুদন্ডী।</a:t>
            </a:r>
            <a:endParaRPr lang="en-SG" sz="28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46" y="2879008"/>
            <a:ext cx="3603481" cy="1619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20" y="4811047"/>
            <a:ext cx="3724997" cy="1713145"/>
          </a:xfrm>
          <a:prstGeom prst="rect">
            <a:avLst/>
          </a:prstGeom>
        </p:spPr>
      </p:pic>
      <p:sp>
        <p:nvSpPr>
          <p:cNvPr id="6" name="Left Arrow 5"/>
          <p:cNvSpPr/>
          <p:nvPr/>
        </p:nvSpPr>
        <p:spPr>
          <a:xfrm>
            <a:off x="3980872" y="5301028"/>
            <a:ext cx="1801092" cy="733181"/>
          </a:xfrm>
          <a:prstGeom prst="leftArrow">
            <a:avLst/>
          </a:prstGeom>
          <a:solidFill>
            <a:srgbClr val="00B0F0"/>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691368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repeatCount="500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42046" y="540625"/>
            <a:ext cx="2890684" cy="2110211"/>
          </a:xfrm>
          <a:prstGeom prst="rightArrow">
            <a:avLst>
              <a:gd name="adj1" fmla="val 50000"/>
              <a:gd name="adj2" fmla="val 35556"/>
            </a:avLst>
          </a:prstGeom>
          <a:solidFill>
            <a:schemeClr val="accent6">
              <a:lumMod val="20000"/>
              <a:lumOff val="8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মেরুদন্ডী প্রাণী</a:t>
            </a:r>
            <a:endParaRPr lang="en-SG" sz="40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7599" y="883787"/>
            <a:ext cx="2828925" cy="16192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524" y="805356"/>
            <a:ext cx="2828925" cy="16192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575" y="4097698"/>
            <a:ext cx="3028950" cy="151447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96230" y="811574"/>
            <a:ext cx="2847975" cy="160020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87180" y="4112343"/>
            <a:ext cx="2933700" cy="156210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94170" y="3358292"/>
            <a:ext cx="1762125" cy="2600325"/>
          </a:xfrm>
          <a:prstGeom prst="rect">
            <a:avLst/>
          </a:prstGeom>
        </p:spPr>
      </p:pic>
      <p:sp>
        <p:nvSpPr>
          <p:cNvPr id="3" name="Rectangle 2"/>
          <p:cNvSpPr/>
          <p:nvPr/>
        </p:nvSpPr>
        <p:spPr>
          <a:xfrm>
            <a:off x="4246301" y="2600720"/>
            <a:ext cx="931520"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মাছ</a:t>
            </a:r>
            <a:endParaRPr lang="en-SG" sz="3600" dirty="0">
              <a:solidFill>
                <a:schemeClr val="accent2">
                  <a:lumMod val="60000"/>
                  <a:lumOff val="40000"/>
                </a:schemeClr>
              </a:solidFill>
            </a:endParaRPr>
          </a:p>
        </p:txBody>
      </p:sp>
      <p:sp>
        <p:nvSpPr>
          <p:cNvPr id="12" name="Rectangle 11"/>
          <p:cNvSpPr/>
          <p:nvPr/>
        </p:nvSpPr>
        <p:spPr>
          <a:xfrm>
            <a:off x="7075226" y="2503037"/>
            <a:ext cx="931520"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ব্যাঙ</a:t>
            </a:r>
            <a:endParaRPr lang="en-SG" sz="3600" dirty="0">
              <a:solidFill>
                <a:schemeClr val="accent2">
                  <a:lumMod val="60000"/>
                  <a:lumOff val="40000"/>
                </a:schemeClr>
              </a:solidFill>
            </a:endParaRPr>
          </a:p>
        </p:txBody>
      </p:sp>
      <p:sp>
        <p:nvSpPr>
          <p:cNvPr id="13" name="Rectangle 12"/>
          <p:cNvSpPr/>
          <p:nvPr/>
        </p:nvSpPr>
        <p:spPr>
          <a:xfrm>
            <a:off x="10054457" y="2484760"/>
            <a:ext cx="931520"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পাখি</a:t>
            </a:r>
            <a:endParaRPr lang="en-SG" sz="3600" dirty="0">
              <a:solidFill>
                <a:schemeClr val="accent2">
                  <a:lumMod val="60000"/>
                  <a:lumOff val="40000"/>
                </a:schemeClr>
              </a:solidFill>
            </a:endParaRPr>
          </a:p>
        </p:txBody>
      </p:sp>
      <p:sp>
        <p:nvSpPr>
          <p:cNvPr id="14" name="Rectangle 13"/>
          <p:cNvSpPr/>
          <p:nvPr/>
        </p:nvSpPr>
        <p:spPr>
          <a:xfrm>
            <a:off x="9621660" y="4570227"/>
            <a:ext cx="1202814"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মানুষ</a:t>
            </a:r>
            <a:endParaRPr lang="en-SG" sz="3600" dirty="0">
              <a:solidFill>
                <a:schemeClr val="accent2">
                  <a:lumMod val="60000"/>
                  <a:lumOff val="40000"/>
                </a:schemeClr>
              </a:solidFill>
            </a:endParaRPr>
          </a:p>
        </p:txBody>
      </p:sp>
      <p:sp>
        <p:nvSpPr>
          <p:cNvPr id="15" name="Rectangle 14"/>
          <p:cNvSpPr/>
          <p:nvPr/>
        </p:nvSpPr>
        <p:spPr>
          <a:xfrm>
            <a:off x="5007136" y="5697236"/>
            <a:ext cx="1193279"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ছাগল</a:t>
            </a:r>
            <a:endParaRPr lang="en-SG" sz="3600" dirty="0">
              <a:solidFill>
                <a:schemeClr val="accent2">
                  <a:lumMod val="60000"/>
                  <a:lumOff val="40000"/>
                </a:schemeClr>
              </a:solidFill>
            </a:endParaRPr>
          </a:p>
        </p:txBody>
      </p:sp>
      <p:sp>
        <p:nvSpPr>
          <p:cNvPr id="16" name="Rectangle 15"/>
          <p:cNvSpPr/>
          <p:nvPr/>
        </p:nvSpPr>
        <p:spPr>
          <a:xfrm>
            <a:off x="909595" y="5657083"/>
            <a:ext cx="1755586" cy="646331"/>
          </a:xfrm>
          <a:prstGeom prst="rect">
            <a:avLst/>
          </a:prstGeom>
          <a:solidFill>
            <a:schemeClr val="accent5">
              <a:lumMod val="60000"/>
              <a:lumOff val="40000"/>
            </a:schemeClr>
          </a:solidFill>
        </p:spPr>
        <p:txBody>
          <a:bodyPr wrap="square">
            <a:spAutoFit/>
          </a:bodyPr>
          <a:lstStyle/>
          <a:p>
            <a:r>
              <a:rPr lang="bn-IN" sz="3600" b="1" dirty="0" smtClean="0">
                <a:solidFill>
                  <a:schemeClr val="accent2">
                    <a:lumMod val="60000"/>
                    <a:lumOff val="40000"/>
                  </a:schemeClr>
                </a:solidFill>
                <a:latin typeface="NikoshBAN" panose="02000000000000000000" pitchFamily="2" charset="0"/>
                <a:cs typeface="NikoshBAN" panose="02000000000000000000" pitchFamily="2" charset="0"/>
              </a:rPr>
              <a:t>টিকটিকি</a:t>
            </a:r>
            <a:endParaRPr lang="en-SG" sz="3600" dirty="0">
              <a:solidFill>
                <a:schemeClr val="accent2">
                  <a:lumMod val="60000"/>
                  <a:lumOff val="40000"/>
                </a:schemeClr>
              </a:solidFill>
            </a:endParaRPr>
          </a:p>
        </p:txBody>
      </p:sp>
    </p:spTree>
    <p:extLst>
      <p:ext uri="{BB962C8B-B14F-4D97-AF65-F5344CB8AC3E}">
        <p14:creationId xmlns:p14="http://schemas.microsoft.com/office/powerpoint/2010/main" val="1197388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1)">
                                      <p:cBhvr>
                                        <p:cTn id="23" dur="2000"/>
                                        <p:tgtEl>
                                          <p:spTgt spid="9"/>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heel(1)">
                                      <p:cBhvr>
                                        <p:cTn id="26" dur="2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heel(1)">
                                      <p:cBhvr>
                                        <p:cTn id="34" dur="20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circle(in)">
                                      <p:cBhvr>
                                        <p:cTn id="39" dur="2000"/>
                                        <p:tgtEl>
                                          <p:spTgt spid="10"/>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in)">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240146" y="757382"/>
            <a:ext cx="3982511" cy="2032000"/>
          </a:xfrm>
          <a:prstGeom prst="rightArrow">
            <a:avLst>
              <a:gd name="adj1" fmla="val 50000"/>
              <a:gd name="adj2" fmla="val 36640"/>
            </a:avLst>
          </a:prstGeom>
          <a:solidFill>
            <a:schemeClr val="accent6">
              <a:lumMod val="20000"/>
              <a:lumOff val="8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অমেরুদন্ডী প্রাণী</a:t>
            </a:r>
            <a:endParaRPr lang="en-SG" sz="4000" b="1" dirty="0">
              <a:solidFill>
                <a:schemeClr val="tx1"/>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8054198" y="895065"/>
            <a:ext cx="2714625" cy="1685925"/>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0336" y="944707"/>
            <a:ext cx="2752725" cy="16573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474" y="3797009"/>
            <a:ext cx="2714625" cy="1685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8049" y="3797009"/>
            <a:ext cx="2876550" cy="1685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0710" y="3797009"/>
            <a:ext cx="2466975" cy="1685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21752" y="3797009"/>
            <a:ext cx="2479387" cy="1685925"/>
          </a:xfrm>
          <a:prstGeom prst="rect">
            <a:avLst/>
          </a:prstGeom>
          <a:ln w="88900" cap="sq" cmpd="thickThin">
            <a:solidFill>
              <a:srgbClr val="000000"/>
            </a:solidFill>
            <a:prstDash val="solid"/>
            <a:miter lim="800000"/>
          </a:ln>
          <a:effectLst>
            <a:innerShdw blurRad="76200">
              <a:srgbClr val="000000"/>
            </a:innerShdw>
          </a:effectLst>
        </p:spPr>
      </p:pic>
      <p:sp>
        <p:nvSpPr>
          <p:cNvPr id="10" name="Rectangle 9"/>
          <p:cNvSpPr/>
          <p:nvPr/>
        </p:nvSpPr>
        <p:spPr>
          <a:xfrm>
            <a:off x="5008797" y="2707387"/>
            <a:ext cx="1515802"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মশা</a:t>
            </a:r>
            <a:endParaRPr lang="en-SG" sz="2800" b="1" dirty="0">
              <a:solidFill>
                <a:schemeClr val="tx1"/>
              </a:solidFill>
              <a:latin typeface="NikoshBAN" panose="02000000000000000000" pitchFamily="2" charset="0"/>
              <a:cs typeface="NikoshBAN" panose="02000000000000000000" pitchFamily="2" charset="0"/>
            </a:endParaRPr>
          </a:p>
        </p:txBody>
      </p:sp>
      <p:sp>
        <p:nvSpPr>
          <p:cNvPr id="11" name="Rectangle 10"/>
          <p:cNvSpPr/>
          <p:nvPr/>
        </p:nvSpPr>
        <p:spPr>
          <a:xfrm>
            <a:off x="10242091" y="5650265"/>
            <a:ext cx="1515802"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কেচো</a:t>
            </a:r>
            <a:endParaRPr lang="en-SG" sz="28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8501036" y="2707387"/>
            <a:ext cx="1515802"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মাছি</a:t>
            </a:r>
            <a:endParaRPr lang="en-SG" sz="2800" b="1"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7402860" y="5617058"/>
            <a:ext cx="1515802"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কাকড়া</a:t>
            </a:r>
            <a:endParaRPr lang="en-SG" sz="2800" b="1"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4563629" y="5617058"/>
            <a:ext cx="1515802"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চিংড়ি</a:t>
            </a:r>
            <a:endParaRPr lang="en-SG" sz="2800" b="1" dirty="0">
              <a:solidFill>
                <a:schemeClr val="tx1"/>
              </a:solidFill>
              <a:latin typeface="NikoshBAN" panose="02000000000000000000" pitchFamily="2" charset="0"/>
              <a:cs typeface="NikoshBAN" panose="02000000000000000000" pitchFamily="2" charset="0"/>
            </a:endParaRPr>
          </a:p>
        </p:txBody>
      </p:sp>
      <p:sp>
        <p:nvSpPr>
          <p:cNvPr id="15" name="Rectangle 14"/>
          <p:cNvSpPr/>
          <p:nvPr/>
        </p:nvSpPr>
        <p:spPr>
          <a:xfrm>
            <a:off x="896707" y="5657911"/>
            <a:ext cx="1940157" cy="495824"/>
          </a:xfrm>
          <a:prstGeom prst="rect">
            <a:avLst/>
          </a:prstGeom>
          <a:solidFill>
            <a:schemeClr val="accent6">
              <a:lumMod val="60000"/>
              <a:lumOff val="40000"/>
            </a:scheme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bn-IN" sz="2800" b="1" dirty="0" smtClean="0">
                <a:solidFill>
                  <a:schemeClr val="tx1"/>
                </a:solidFill>
                <a:latin typeface="NikoshBAN" panose="02000000000000000000" pitchFamily="2" charset="0"/>
                <a:cs typeface="NikoshBAN" panose="02000000000000000000" pitchFamily="2" charset="0"/>
              </a:rPr>
              <a:t>প্রজাপতি</a:t>
            </a:r>
            <a:endParaRPr lang="en-SG" sz="2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18645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ircle(i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heel(1)">
                                      <p:cBhvr>
                                        <p:cTn id="34" dur="2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1)">
                                      <p:cBhvr>
                                        <p:cTn id="47" dur="2000"/>
                                        <p:tgtEl>
                                          <p:spTgt spid="9"/>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heel(1)">
                                      <p:cBhvr>
                                        <p:cTn id="5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220</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45</cp:revision>
  <dcterms:created xsi:type="dcterms:W3CDTF">2022-02-01T13:28:17Z</dcterms:created>
  <dcterms:modified xsi:type="dcterms:W3CDTF">2022-07-01T07:23:55Z</dcterms:modified>
</cp:coreProperties>
</file>