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74" r:id="rId1"/>
  </p:sldMasterIdLst>
  <p:sldIdLst>
    <p:sldId id="320" r:id="rId2"/>
    <p:sldId id="299" r:id="rId3"/>
    <p:sldId id="275" r:id="rId4"/>
    <p:sldId id="274" r:id="rId5"/>
    <p:sldId id="261" r:id="rId6"/>
    <p:sldId id="258" r:id="rId7"/>
    <p:sldId id="337" r:id="rId8"/>
    <p:sldId id="327" r:id="rId9"/>
    <p:sldId id="340" r:id="rId10"/>
    <p:sldId id="329" r:id="rId11"/>
    <p:sldId id="273" r:id="rId12"/>
    <p:sldId id="341" r:id="rId13"/>
    <p:sldId id="335" r:id="rId14"/>
    <p:sldId id="311" r:id="rId15"/>
    <p:sldId id="310" r:id="rId16"/>
    <p:sldId id="339" r:id="rId17"/>
    <p:sldId id="260" r:id="rId18"/>
    <p:sldId id="338" r:id="rId19"/>
    <p:sldId id="342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639"/>
    <a:srgbClr val="88248A"/>
    <a:srgbClr val="8F481D"/>
    <a:srgbClr val="228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7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3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6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7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1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8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0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4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6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0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5" r:id="rId1"/>
    <p:sldLayoutId id="2147485676" r:id="rId2"/>
    <p:sldLayoutId id="2147485677" r:id="rId3"/>
    <p:sldLayoutId id="2147485678" r:id="rId4"/>
    <p:sldLayoutId id="2147485679" r:id="rId5"/>
    <p:sldLayoutId id="2147485680" r:id="rId6"/>
    <p:sldLayoutId id="2147485681" r:id="rId7"/>
    <p:sldLayoutId id="2147485682" r:id="rId8"/>
    <p:sldLayoutId id="2147485683" r:id="rId9"/>
    <p:sldLayoutId id="2147485684" r:id="rId10"/>
    <p:sldLayoutId id="2147485685" r:id="rId11"/>
    <p:sldLayoutId id="2147485686" r:id="rId12"/>
    <p:sldLayoutId id="2147485687" r:id="rId13"/>
    <p:sldLayoutId id="2147485688" r:id="rId14"/>
    <p:sldLayoutId id="2147485689" r:id="rId15"/>
    <p:sldLayoutId id="2147485690" r:id="rId16"/>
    <p:sldLayoutId id="21474856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49F3B-42A8-0C1E-6522-A2C8CB647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0"/>
          <a:stretch/>
        </p:blipFill>
        <p:spPr>
          <a:xfrm>
            <a:off x="449706" y="479685"/>
            <a:ext cx="11272602" cy="589113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41FC-4A0C-491E-663A-F00BE7F975D3}"/>
              </a:ext>
            </a:extLst>
          </p:cNvPr>
          <p:cNvSpPr txBox="1"/>
          <p:nvPr/>
        </p:nvSpPr>
        <p:spPr>
          <a:xfrm>
            <a:off x="6850506" y="2594255"/>
            <a:ext cx="36576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D86F0D-3139-4E84-8008-FB73869D80F3}"/>
              </a:ext>
            </a:extLst>
          </p:cNvPr>
          <p:cNvSpPr txBox="1"/>
          <p:nvPr/>
        </p:nvSpPr>
        <p:spPr>
          <a:xfrm>
            <a:off x="2463383" y="2443210"/>
            <a:ext cx="11992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ACDCB-0249-ECFD-B666-A2D224E144C3}"/>
              </a:ext>
            </a:extLst>
          </p:cNvPr>
          <p:cNvSpPr txBox="1"/>
          <p:nvPr/>
        </p:nvSpPr>
        <p:spPr>
          <a:xfrm>
            <a:off x="5743951" y="4898037"/>
            <a:ext cx="3043751" cy="6445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ধনু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DCB4D-AED6-B85C-B95F-FB4C9F712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36" y="1315386"/>
            <a:ext cx="4925579" cy="3069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1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3DBD9-920E-EDD6-C884-DD922DCF8211}"/>
              </a:ext>
            </a:extLst>
          </p:cNvPr>
          <p:cNvSpPr txBox="1"/>
          <p:nvPr/>
        </p:nvSpPr>
        <p:spPr>
          <a:xfrm>
            <a:off x="4152268" y="1700508"/>
            <a:ext cx="3887449" cy="8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139EF-3906-AC58-5D14-EE349ECFA0AF}"/>
              </a:ext>
            </a:extLst>
          </p:cNvPr>
          <p:cNvSpPr txBox="1"/>
          <p:nvPr/>
        </p:nvSpPr>
        <p:spPr>
          <a:xfrm>
            <a:off x="3321407" y="3957163"/>
            <a:ext cx="554917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   র </a:t>
            </a:r>
            <a:r>
              <a:rPr lang="bn-IN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66DA8-C4E8-0E45-25B1-4655376347B3}"/>
              </a:ext>
            </a:extLst>
          </p:cNvPr>
          <p:cNvSpPr txBox="1"/>
          <p:nvPr/>
        </p:nvSpPr>
        <p:spPr>
          <a:xfrm>
            <a:off x="2231257" y="2254665"/>
            <a:ext cx="112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26525-0BD8-3B54-E888-5B5BE7740FB9}"/>
              </a:ext>
            </a:extLst>
          </p:cNvPr>
          <p:cNvSpPr txBox="1"/>
          <p:nvPr/>
        </p:nvSpPr>
        <p:spPr>
          <a:xfrm>
            <a:off x="6598964" y="4986094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দুকর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1188B-3835-79B3-629D-67E74CC9F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86" y="1225575"/>
            <a:ext cx="4894757" cy="3258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EAF27-67DE-1998-5F8A-298436E7A365}"/>
              </a:ext>
            </a:extLst>
          </p:cNvPr>
          <p:cNvSpPr txBox="1"/>
          <p:nvPr/>
        </p:nvSpPr>
        <p:spPr>
          <a:xfrm>
            <a:off x="1830685" y="2317241"/>
            <a:ext cx="134911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6815E-F42E-62BF-0C63-B5FCB0775C9E}"/>
              </a:ext>
            </a:extLst>
          </p:cNvPr>
          <p:cNvSpPr txBox="1"/>
          <p:nvPr/>
        </p:nvSpPr>
        <p:spPr>
          <a:xfrm>
            <a:off x="5899940" y="5008637"/>
            <a:ext cx="28181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F47AC-C0E9-D2BD-C411-F72CC15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18" y="1203032"/>
            <a:ext cx="6104597" cy="3428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3ED77-E01D-56FD-3DEA-14D0B3CC90E2}"/>
              </a:ext>
            </a:extLst>
          </p:cNvPr>
          <p:cNvSpPr txBox="1"/>
          <p:nvPr/>
        </p:nvSpPr>
        <p:spPr>
          <a:xfrm>
            <a:off x="6288023" y="4945638"/>
            <a:ext cx="24583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কেট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6575-77C1-3CF2-E566-45639CD10205}"/>
              </a:ext>
            </a:extLst>
          </p:cNvPr>
          <p:cNvSpPr txBox="1"/>
          <p:nvPr/>
        </p:nvSpPr>
        <p:spPr>
          <a:xfrm>
            <a:off x="2044046" y="2399828"/>
            <a:ext cx="132057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B8DC1-6735-5FCE-14BB-7E464B315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81" y="1213087"/>
            <a:ext cx="5261473" cy="3045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2165A-22F8-34B8-0E14-8B543E1C71DD}"/>
              </a:ext>
            </a:extLst>
          </p:cNvPr>
          <p:cNvSpPr txBox="1"/>
          <p:nvPr/>
        </p:nvSpPr>
        <p:spPr>
          <a:xfrm>
            <a:off x="6420178" y="4875991"/>
            <a:ext cx="26932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D66B4-A7AD-ABC0-3CD7-00F75E64B144}"/>
              </a:ext>
            </a:extLst>
          </p:cNvPr>
          <p:cNvSpPr txBox="1"/>
          <p:nvPr/>
        </p:nvSpPr>
        <p:spPr>
          <a:xfrm>
            <a:off x="2294395" y="2082222"/>
            <a:ext cx="160304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</a:rPr>
              <a:t> </a:t>
            </a:r>
            <a:r>
              <a:rPr lang="bn-IN" sz="7200" dirty="0"/>
              <a:t> 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18249-2AF8-B515-04BB-022A05CC7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b="13148"/>
          <a:stretch/>
        </p:blipFill>
        <p:spPr>
          <a:xfrm>
            <a:off x="5636026" y="1151012"/>
            <a:ext cx="4261579" cy="3062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B9257-DC92-937D-DF5C-32786CAC1FCC}"/>
              </a:ext>
            </a:extLst>
          </p:cNvPr>
          <p:cNvSpPr txBox="1"/>
          <p:nvPr/>
        </p:nvSpPr>
        <p:spPr>
          <a:xfrm>
            <a:off x="2322399" y="2228671"/>
            <a:ext cx="145404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B8613-F0B9-21FC-7A78-1E0FA5D0BA90}"/>
              </a:ext>
            </a:extLst>
          </p:cNvPr>
          <p:cNvSpPr txBox="1"/>
          <p:nvPr/>
        </p:nvSpPr>
        <p:spPr>
          <a:xfrm>
            <a:off x="6480748" y="4910581"/>
            <a:ext cx="20086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BBDA3-3759-E837-F920-B0058228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5100578" y="1301088"/>
            <a:ext cx="4769023" cy="3004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4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605015" y="2273143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9" y="1330749"/>
            <a:ext cx="4477064" cy="259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2094870" y="4880920"/>
            <a:ext cx="50042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  র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9611F3-D4A2-353D-5113-CAEF605A4CCC}"/>
              </a:ext>
            </a:extLst>
          </p:cNvPr>
          <p:cNvSpPr txBox="1"/>
          <p:nvPr/>
        </p:nvSpPr>
        <p:spPr>
          <a:xfrm>
            <a:off x="6729742" y="4889665"/>
            <a:ext cx="22943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41ADD-787D-C1CA-5C14-9D1305A98F0E}"/>
              </a:ext>
            </a:extLst>
          </p:cNvPr>
          <p:cNvSpPr txBox="1"/>
          <p:nvPr/>
        </p:nvSpPr>
        <p:spPr>
          <a:xfrm>
            <a:off x="3832485" y="958493"/>
            <a:ext cx="452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বর্ণের সাথে শব্দ মিলাই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77A258-99F0-68B9-F7A9-CE9476C80825}"/>
              </a:ext>
            </a:extLst>
          </p:cNvPr>
          <p:cNvSpPr/>
          <p:nvPr/>
        </p:nvSpPr>
        <p:spPr>
          <a:xfrm>
            <a:off x="2068640" y="1755723"/>
            <a:ext cx="1753849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08004C-1DED-0600-B88F-890B6083E5AD}"/>
              </a:ext>
            </a:extLst>
          </p:cNvPr>
          <p:cNvSpPr/>
          <p:nvPr/>
        </p:nvSpPr>
        <p:spPr>
          <a:xfrm>
            <a:off x="2083629" y="2862478"/>
            <a:ext cx="1723869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50D44A-C704-45A2-D692-5FEADDC33499}"/>
              </a:ext>
            </a:extLst>
          </p:cNvPr>
          <p:cNvSpPr/>
          <p:nvPr/>
        </p:nvSpPr>
        <p:spPr>
          <a:xfrm>
            <a:off x="2068640" y="3970637"/>
            <a:ext cx="1723868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9787D5-9F1B-B073-A906-0DD00B1E4581}"/>
              </a:ext>
            </a:extLst>
          </p:cNvPr>
          <p:cNvSpPr/>
          <p:nvPr/>
        </p:nvSpPr>
        <p:spPr>
          <a:xfrm>
            <a:off x="8359514" y="1755723"/>
            <a:ext cx="1753847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রংধনু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43077F-A5B7-BB58-BC31-89B07F7DC1BC}"/>
              </a:ext>
            </a:extLst>
          </p:cNvPr>
          <p:cNvSpPr/>
          <p:nvPr/>
        </p:nvSpPr>
        <p:spPr>
          <a:xfrm>
            <a:off x="8399492" y="2859372"/>
            <a:ext cx="1723868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A7A316-183A-43E4-C63C-926978E25973}"/>
              </a:ext>
            </a:extLst>
          </p:cNvPr>
          <p:cNvSpPr/>
          <p:nvPr/>
        </p:nvSpPr>
        <p:spPr>
          <a:xfrm>
            <a:off x="8399493" y="3923793"/>
            <a:ext cx="1723867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রাজহাঁস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ADD3FE-EB34-2C6F-202E-D0B60E43BBE9}"/>
              </a:ext>
            </a:extLst>
          </p:cNvPr>
          <p:cNvSpPr/>
          <p:nvPr/>
        </p:nvSpPr>
        <p:spPr>
          <a:xfrm>
            <a:off x="2068640" y="5078796"/>
            <a:ext cx="1723868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232A03-6090-1568-0D93-B81C6FD87818}"/>
              </a:ext>
            </a:extLst>
          </p:cNvPr>
          <p:cNvSpPr/>
          <p:nvPr/>
        </p:nvSpPr>
        <p:spPr>
          <a:xfrm>
            <a:off x="8359514" y="4983115"/>
            <a:ext cx="1763846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যাঁতা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DCDA7A-4B86-0EE4-F5CE-00A46AA53267}"/>
              </a:ext>
            </a:extLst>
          </p:cNvPr>
          <p:cNvCxnSpPr>
            <a:cxnSpLocks/>
          </p:cNvCxnSpPr>
          <p:nvPr/>
        </p:nvCxnSpPr>
        <p:spPr>
          <a:xfrm>
            <a:off x="4124794" y="2210113"/>
            <a:ext cx="3987384" cy="11036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632973-E33F-57DA-36B7-0009E3C2A341}"/>
              </a:ext>
            </a:extLst>
          </p:cNvPr>
          <p:cNvCxnSpPr>
            <a:cxnSpLocks/>
          </p:cNvCxnSpPr>
          <p:nvPr/>
        </p:nvCxnSpPr>
        <p:spPr>
          <a:xfrm flipV="1">
            <a:off x="4087312" y="2194270"/>
            <a:ext cx="4024866" cy="1141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C335CF-A18D-FADE-F686-7B10DB3B48B7}"/>
              </a:ext>
            </a:extLst>
          </p:cNvPr>
          <p:cNvCxnSpPr>
            <a:cxnSpLocks/>
          </p:cNvCxnSpPr>
          <p:nvPr/>
        </p:nvCxnSpPr>
        <p:spPr>
          <a:xfrm>
            <a:off x="4087312" y="4380993"/>
            <a:ext cx="3962406" cy="11523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ABD550-4BCB-6F96-2B21-59577FE0439F}"/>
              </a:ext>
            </a:extLst>
          </p:cNvPr>
          <p:cNvCxnSpPr>
            <a:cxnSpLocks/>
          </p:cNvCxnSpPr>
          <p:nvPr/>
        </p:nvCxnSpPr>
        <p:spPr>
          <a:xfrm flipV="1">
            <a:off x="4087312" y="4427837"/>
            <a:ext cx="3962406" cy="11596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0D91F-2FBD-14D4-5157-E3A56D738374}"/>
              </a:ext>
            </a:extLst>
          </p:cNvPr>
          <p:cNvSpPr txBox="1"/>
          <p:nvPr/>
        </p:nvSpPr>
        <p:spPr>
          <a:xfrm>
            <a:off x="1907297" y="2142046"/>
            <a:ext cx="15589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93955-3AF4-B967-98AC-5BE3BEDB3885}"/>
              </a:ext>
            </a:extLst>
          </p:cNvPr>
          <p:cNvSpPr txBox="1"/>
          <p:nvPr/>
        </p:nvSpPr>
        <p:spPr>
          <a:xfrm>
            <a:off x="6767535" y="4864530"/>
            <a:ext cx="16639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2DFCF-03BB-16BE-1B27-11EA71418B40}"/>
              </a:ext>
            </a:extLst>
          </p:cNvPr>
          <p:cNvSpPr txBox="1"/>
          <p:nvPr/>
        </p:nvSpPr>
        <p:spPr>
          <a:xfrm>
            <a:off x="3420256" y="1158885"/>
            <a:ext cx="5351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ছবি মিলাই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415113-5059-FF87-B829-EA2243702F92}"/>
              </a:ext>
            </a:extLst>
          </p:cNvPr>
          <p:cNvSpPr/>
          <p:nvPr/>
        </p:nvSpPr>
        <p:spPr>
          <a:xfrm>
            <a:off x="2353455" y="1978467"/>
            <a:ext cx="1663906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রাজহাঁস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19CC53-F50E-3E22-359D-726D330A5735}"/>
              </a:ext>
            </a:extLst>
          </p:cNvPr>
          <p:cNvSpPr/>
          <p:nvPr/>
        </p:nvSpPr>
        <p:spPr>
          <a:xfrm>
            <a:off x="2353455" y="3515626"/>
            <a:ext cx="1663906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যাঁতা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CC3B1F-1C33-983F-E5A5-04E0C296BFAE}"/>
              </a:ext>
            </a:extLst>
          </p:cNvPr>
          <p:cNvSpPr/>
          <p:nvPr/>
        </p:nvSpPr>
        <p:spPr>
          <a:xfrm>
            <a:off x="2353454" y="5052785"/>
            <a:ext cx="1663907" cy="914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রকেট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C8FC63-2F1E-F55A-9C5F-6B953CAF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09" y="1903159"/>
            <a:ext cx="1771336" cy="1065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0839DB-643C-46B5-2B03-27B8F2000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09" y="3357319"/>
            <a:ext cx="1771336" cy="1065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2BAFB7-0E55-1A96-8365-1801B05A6B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/>
          <a:stretch/>
        </p:blipFill>
        <p:spPr>
          <a:xfrm>
            <a:off x="8067209" y="4811479"/>
            <a:ext cx="1771336" cy="1065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3F0850-DCD0-F2DE-5A82-BBFF1CE529D8}"/>
              </a:ext>
            </a:extLst>
          </p:cNvPr>
          <p:cNvCxnSpPr>
            <a:cxnSpLocks/>
          </p:cNvCxnSpPr>
          <p:nvPr/>
        </p:nvCxnSpPr>
        <p:spPr>
          <a:xfrm>
            <a:off x="4395141" y="2514600"/>
            <a:ext cx="3204348" cy="2673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D6A903-913E-7500-0D59-1ED95AE29023}"/>
              </a:ext>
            </a:extLst>
          </p:cNvPr>
          <p:cNvCxnSpPr>
            <a:cxnSpLocks/>
          </p:cNvCxnSpPr>
          <p:nvPr/>
        </p:nvCxnSpPr>
        <p:spPr>
          <a:xfrm flipV="1">
            <a:off x="4272197" y="2413416"/>
            <a:ext cx="3327816" cy="1656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E8AACB-7840-CCF7-4A73-BDB99A62DF1B}"/>
              </a:ext>
            </a:extLst>
          </p:cNvPr>
          <p:cNvCxnSpPr>
            <a:cxnSpLocks/>
          </p:cNvCxnSpPr>
          <p:nvPr/>
        </p:nvCxnSpPr>
        <p:spPr>
          <a:xfrm flipV="1">
            <a:off x="4271673" y="4002374"/>
            <a:ext cx="3343330" cy="15615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2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2A0-1028-18E0-3E11-1C59E50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762" y="1184403"/>
            <a:ext cx="7850475" cy="57622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 ডি ও দেখি  </a:t>
            </a:r>
            <a:r>
              <a:rPr lang="en-US" sz="4800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No_Copyright_Video,_Background,_Green_Screen,_Motion_Graphics,_Animated_Background,_Copyright_Free(1)">
            <a:hlinkClick r:id="" action="ppaction://media"/>
            <a:extLst>
              <a:ext uri="{FF2B5EF4-FFF2-40B4-BE49-F238E27FC236}">
                <a16:creationId xmlns:a16="http://schemas.microsoft.com/office/drawing/2014/main" id="{6204956D-3D32-091D-FF33-7873A5B503E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4570" y="2544863"/>
            <a:ext cx="5562860" cy="3128734"/>
          </a:xfrm>
        </p:spPr>
      </p:pic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D1BF5B-5666-ACB5-EDB2-2FF00A82B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6" y="642235"/>
            <a:ext cx="10912839" cy="5573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1184223" y="1509143"/>
            <a:ext cx="4017364" cy="1234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813811" y="3383690"/>
            <a:ext cx="5081665" cy="19389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24" y="3069678"/>
            <a:ext cx="2625465" cy="262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2" y="1573969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1621434" y="3241387"/>
            <a:ext cx="894913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৬০,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 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১০.০৭.২০২২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37742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945567" y="3057993"/>
            <a:ext cx="6300865" cy="21585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endParaRPr lang="en-US" sz="1600" dirty="0"/>
          </a:p>
          <a:p>
            <a:r>
              <a:rPr lang="en-US" dirty="0"/>
              <a:t>৩.২.৮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 </a:t>
            </a:r>
            <a:r>
              <a:rPr lang="en-US" dirty="0" err="1"/>
              <a:t>বর্ণ</a:t>
            </a:r>
            <a:r>
              <a:rPr lang="en-US" dirty="0"/>
              <a:t> )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</a:t>
            </a:r>
          </a:p>
          <a:p>
            <a:r>
              <a:rPr lang="en-US" dirty="0"/>
              <a:t>৩.২.৯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বর্ণ</a:t>
            </a:r>
            <a:r>
              <a:rPr lang="en-US" dirty="0"/>
              <a:t>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  <a:endParaRPr lang="bn-IN" dirty="0"/>
          </a:p>
          <a:p>
            <a:r>
              <a:rPr lang="en-US" dirty="0"/>
              <a:t>৩.৩.৬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</a:t>
            </a:r>
            <a:r>
              <a:rPr lang="en-US" dirty="0" err="1"/>
              <a:t>বর্ণ</a:t>
            </a:r>
            <a:r>
              <a:rPr lang="en-US" dirty="0"/>
              <a:t>)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3762531" y="1171638"/>
            <a:ext cx="46669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3E95C-785E-7D65-B5C6-4DF272C04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20448"/>
          <a:stretch/>
        </p:blipFill>
        <p:spPr>
          <a:xfrm>
            <a:off x="4205862" y="2293495"/>
            <a:ext cx="3780275" cy="251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5CD57C-DE0C-2514-DA5A-B5B9395E70C0}"/>
              </a:ext>
            </a:extLst>
          </p:cNvPr>
          <p:cNvSpPr txBox="1"/>
          <p:nvPr/>
        </p:nvSpPr>
        <p:spPr>
          <a:xfrm>
            <a:off x="2298491" y="2499051"/>
            <a:ext cx="160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4013E-3E44-395B-528C-1A2D9781D9BF}"/>
              </a:ext>
            </a:extLst>
          </p:cNvPr>
          <p:cNvSpPr txBox="1"/>
          <p:nvPr/>
        </p:nvSpPr>
        <p:spPr>
          <a:xfrm>
            <a:off x="6424535" y="4962125"/>
            <a:ext cx="19637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AF52B-22A9-211D-B6E0-E9A1ABE01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74" y="1249544"/>
            <a:ext cx="4974235" cy="3310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16332-4F5C-6E3A-E4FB-34548C471433}"/>
              </a:ext>
            </a:extLst>
          </p:cNvPr>
          <p:cNvSpPr txBox="1"/>
          <p:nvPr/>
        </p:nvSpPr>
        <p:spPr>
          <a:xfrm>
            <a:off x="2313483" y="2434861"/>
            <a:ext cx="13081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D96D9-4D69-FD48-00FF-A95591DFEA44}"/>
              </a:ext>
            </a:extLst>
          </p:cNvPr>
          <p:cNvSpPr txBox="1"/>
          <p:nvPr/>
        </p:nvSpPr>
        <p:spPr>
          <a:xfrm>
            <a:off x="6006295" y="4968500"/>
            <a:ext cx="26068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38A34-6384-5D88-61AD-6544B84F4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06" y="1243169"/>
            <a:ext cx="5137611" cy="3088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79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44EE43-C360-8F11-5FB4-4396D6F4F242}"/>
              </a:ext>
            </a:extLst>
          </p:cNvPr>
          <p:cNvSpPr txBox="1"/>
          <p:nvPr/>
        </p:nvSpPr>
        <p:spPr>
          <a:xfrm>
            <a:off x="2343462" y="2348592"/>
            <a:ext cx="121420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2A68A-7AF0-4F34-FFE4-E86177FBDAB3}"/>
              </a:ext>
            </a:extLst>
          </p:cNvPr>
          <p:cNvSpPr txBox="1"/>
          <p:nvPr/>
        </p:nvSpPr>
        <p:spPr>
          <a:xfrm>
            <a:off x="6194048" y="4997242"/>
            <a:ext cx="2473377" cy="6445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জহাঁস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EA518-58DF-3E28-A0BF-B723849FA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4"/>
          <a:stretch/>
        </p:blipFill>
        <p:spPr>
          <a:xfrm>
            <a:off x="5012937" y="1216180"/>
            <a:ext cx="4835601" cy="3062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8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2187</TotalTime>
  <Words>153</Words>
  <Application>Microsoft Office PowerPoint</Application>
  <PresentationFormat>Widescreen</PresentationFormat>
  <Paragraphs>59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NikoshBAN</vt:lpstr>
      <vt:lpstr>Organic</vt:lpstr>
      <vt:lpstr>PowerPoint Presentation</vt:lpstr>
      <vt:lpstr>এসো একটি ভি ডি ও দেখি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148</cp:revision>
  <dcterms:created xsi:type="dcterms:W3CDTF">2022-06-05T13:55:03Z</dcterms:created>
  <dcterms:modified xsi:type="dcterms:W3CDTF">2022-07-10T03:04:08Z</dcterms:modified>
</cp:coreProperties>
</file>