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58" r:id="rId3"/>
    <p:sldId id="269" r:id="rId4"/>
    <p:sldId id="274" r:id="rId5"/>
    <p:sldId id="267" r:id="rId6"/>
    <p:sldId id="259" r:id="rId7"/>
    <p:sldId id="292" r:id="rId8"/>
    <p:sldId id="297" r:id="rId9"/>
    <p:sldId id="285" r:id="rId10"/>
    <p:sldId id="289" r:id="rId11"/>
    <p:sldId id="298" r:id="rId12"/>
    <p:sldId id="268" r:id="rId13"/>
    <p:sldId id="273" r:id="rId14"/>
    <p:sldId id="271" r:id="rId15"/>
    <p:sldId id="275" r:id="rId16"/>
    <p:sldId id="272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5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4992F5-0B8F-43DB-A48C-056EE44AA666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B0EEC905-EED3-4931-87AA-3A0019947727}">
      <dgm:prSet phldrT="[Text]"/>
      <dgm:spPr/>
      <dgm:t>
        <a:bodyPr/>
        <a:lstStyle/>
        <a:p>
          <a:endParaRPr lang="en-US" dirty="0"/>
        </a:p>
      </dgm:t>
    </dgm:pt>
    <dgm:pt modelId="{D9687A81-E099-4709-9B15-298A168270A8}" type="parTrans" cxnId="{4585C1C8-5D62-462F-846C-00B797E795A5}">
      <dgm:prSet/>
      <dgm:spPr/>
      <dgm:t>
        <a:bodyPr/>
        <a:lstStyle/>
        <a:p>
          <a:endParaRPr lang="en-US"/>
        </a:p>
      </dgm:t>
    </dgm:pt>
    <dgm:pt modelId="{C3005FC2-327C-406E-9F2C-E95A4E069335}" type="sibTrans" cxnId="{4585C1C8-5D62-462F-846C-00B797E795A5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en-US"/>
        </a:p>
      </dgm:t>
    </dgm:pt>
    <dgm:pt modelId="{5943AD56-1176-4538-BA04-7DE60E8BF406}" type="pres">
      <dgm:prSet presAssocID="{644992F5-0B8F-43DB-A48C-056EE44AA666}" presName="Name0" presStyleCnt="0">
        <dgm:presLayoutVars>
          <dgm:chMax val="7"/>
          <dgm:chPref val="7"/>
          <dgm:dir/>
        </dgm:presLayoutVars>
      </dgm:prSet>
      <dgm:spPr/>
    </dgm:pt>
    <dgm:pt modelId="{5838D85C-9BDF-4960-A4C7-27B65889292A}" type="pres">
      <dgm:prSet presAssocID="{644992F5-0B8F-43DB-A48C-056EE44AA666}" presName="Name1" presStyleCnt="0"/>
      <dgm:spPr/>
    </dgm:pt>
    <dgm:pt modelId="{BDA78683-0AC4-434C-9573-28AA758C5392}" type="pres">
      <dgm:prSet presAssocID="{C3005FC2-327C-406E-9F2C-E95A4E069335}" presName="picture_1" presStyleCnt="0"/>
      <dgm:spPr/>
    </dgm:pt>
    <dgm:pt modelId="{8CAD7D2B-03CA-496A-92D3-0FC2E38030C5}" type="pres">
      <dgm:prSet presAssocID="{C3005FC2-327C-406E-9F2C-E95A4E069335}" presName="pictureRepeatNode" presStyleLbl="alignImgPlace1" presStyleIdx="0" presStyleCnt="1" custAng="0" custScaleX="200000" custScaleY="148401" custLinFactNeighborX="-6061" custLinFactNeighborY="-1887"/>
      <dgm:spPr/>
    </dgm:pt>
    <dgm:pt modelId="{12008BC8-FABB-487A-AF43-607AF4EEF916}" type="pres">
      <dgm:prSet presAssocID="{B0EEC905-EED3-4931-87AA-3A0019947727}" presName="text_1" presStyleLbl="node1" presStyleIdx="0" presStyleCnt="0">
        <dgm:presLayoutVars>
          <dgm:bulletEnabled val="1"/>
        </dgm:presLayoutVars>
      </dgm:prSet>
      <dgm:spPr/>
    </dgm:pt>
  </dgm:ptLst>
  <dgm:cxnLst>
    <dgm:cxn modelId="{FCAED302-7758-437B-810C-AE64DF62CB4B}" type="presOf" srcId="{B0EEC905-EED3-4931-87AA-3A0019947727}" destId="{12008BC8-FABB-487A-AF43-607AF4EEF916}" srcOrd="0" destOrd="0" presId="urn:microsoft.com/office/officeart/2008/layout/CircularPictureCallout"/>
    <dgm:cxn modelId="{F837D7C5-7E13-4C55-9EB0-8472B4D1C94B}" type="presOf" srcId="{C3005FC2-327C-406E-9F2C-E95A4E069335}" destId="{8CAD7D2B-03CA-496A-92D3-0FC2E38030C5}" srcOrd="0" destOrd="0" presId="urn:microsoft.com/office/officeart/2008/layout/CircularPictureCallout"/>
    <dgm:cxn modelId="{4585C1C8-5D62-462F-846C-00B797E795A5}" srcId="{644992F5-0B8F-43DB-A48C-056EE44AA666}" destId="{B0EEC905-EED3-4931-87AA-3A0019947727}" srcOrd="0" destOrd="0" parTransId="{D9687A81-E099-4709-9B15-298A168270A8}" sibTransId="{C3005FC2-327C-406E-9F2C-E95A4E069335}"/>
    <dgm:cxn modelId="{9CEBA3F4-BA12-408F-B7D4-B3DCFCFC8B0D}" type="presOf" srcId="{644992F5-0B8F-43DB-A48C-056EE44AA666}" destId="{5943AD56-1176-4538-BA04-7DE60E8BF406}" srcOrd="0" destOrd="0" presId="urn:microsoft.com/office/officeart/2008/layout/CircularPictureCallout"/>
    <dgm:cxn modelId="{A3E7E32B-7138-451D-8FF7-0799EB309B11}" type="presParOf" srcId="{5943AD56-1176-4538-BA04-7DE60E8BF406}" destId="{5838D85C-9BDF-4960-A4C7-27B65889292A}" srcOrd="0" destOrd="0" presId="urn:microsoft.com/office/officeart/2008/layout/CircularPictureCallout"/>
    <dgm:cxn modelId="{A96D914B-FB43-415D-80E4-DE2D1E4800F1}" type="presParOf" srcId="{5838D85C-9BDF-4960-A4C7-27B65889292A}" destId="{BDA78683-0AC4-434C-9573-28AA758C5392}" srcOrd="0" destOrd="0" presId="urn:microsoft.com/office/officeart/2008/layout/CircularPictureCallout"/>
    <dgm:cxn modelId="{068D586A-B8FA-42FC-9BB3-DB367B0839EF}" type="presParOf" srcId="{BDA78683-0AC4-434C-9573-28AA758C5392}" destId="{8CAD7D2B-03CA-496A-92D3-0FC2E38030C5}" srcOrd="0" destOrd="0" presId="urn:microsoft.com/office/officeart/2008/layout/CircularPictureCallout"/>
    <dgm:cxn modelId="{BB78927C-B7DA-4D07-9D4B-4DD5E2B799E8}" type="presParOf" srcId="{5838D85C-9BDF-4960-A4C7-27B65889292A}" destId="{12008BC8-FABB-487A-AF43-607AF4EEF91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AD046B-2749-4BC6-B759-8B1D08729DCD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C210F464-A23D-41F6-AA36-6E62D742692F}">
      <dgm:prSet phldrT="[Text]"/>
      <dgm:spPr/>
      <dgm:t>
        <a:bodyPr/>
        <a:lstStyle/>
        <a:p>
          <a:endParaRPr lang="en-US" dirty="0"/>
        </a:p>
      </dgm:t>
    </dgm:pt>
    <dgm:pt modelId="{1652B725-9F0B-49E8-AC61-874AE0F188B2}" type="parTrans" cxnId="{51ECD006-12F4-4D6D-9657-6FAAFAD59262}">
      <dgm:prSet/>
      <dgm:spPr/>
      <dgm:t>
        <a:bodyPr/>
        <a:lstStyle/>
        <a:p>
          <a:endParaRPr lang="en-US"/>
        </a:p>
      </dgm:t>
    </dgm:pt>
    <dgm:pt modelId="{9576FBD0-61A0-463C-9C49-9901ECCE14AD}" type="sibTrans" cxnId="{51ECD006-12F4-4D6D-9657-6FAAFAD59262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en-US"/>
        </a:p>
      </dgm:t>
    </dgm:pt>
    <dgm:pt modelId="{20C3AB7D-FC00-4BF1-9D86-30EA6B4BB670}" type="pres">
      <dgm:prSet presAssocID="{EBAD046B-2749-4BC6-B759-8B1D08729DCD}" presName="Name0" presStyleCnt="0">
        <dgm:presLayoutVars>
          <dgm:chMax val="7"/>
          <dgm:chPref val="7"/>
          <dgm:dir/>
        </dgm:presLayoutVars>
      </dgm:prSet>
      <dgm:spPr/>
    </dgm:pt>
    <dgm:pt modelId="{BC5AC6B2-34B2-4CD7-89F3-088B8F74FE1B}" type="pres">
      <dgm:prSet presAssocID="{EBAD046B-2749-4BC6-B759-8B1D08729DCD}" presName="Name1" presStyleCnt="0"/>
      <dgm:spPr/>
    </dgm:pt>
    <dgm:pt modelId="{461DF4C1-2DFC-425C-94B7-1097EB505481}" type="pres">
      <dgm:prSet presAssocID="{9576FBD0-61A0-463C-9C49-9901ECCE14AD}" presName="picture_1" presStyleCnt="0"/>
      <dgm:spPr/>
    </dgm:pt>
    <dgm:pt modelId="{EC6F62F3-181F-4FE9-8DC0-CE5F23D0B585}" type="pres">
      <dgm:prSet presAssocID="{9576FBD0-61A0-463C-9C49-9901ECCE14AD}" presName="pictureRepeatNode" presStyleLbl="alignImgPlace1" presStyleIdx="0" presStyleCnt="1" custScaleX="200000" custScaleY="168556" custLinFactNeighborX="-6662" custLinFactNeighborY="-7268"/>
      <dgm:spPr/>
    </dgm:pt>
    <dgm:pt modelId="{1827CF95-D885-49AE-BD93-F2CB9C56F567}" type="pres">
      <dgm:prSet presAssocID="{C210F464-A23D-41F6-AA36-6E62D742692F}" presName="text_1" presStyleLbl="node1" presStyleIdx="0" presStyleCnt="0">
        <dgm:presLayoutVars>
          <dgm:bulletEnabled val="1"/>
        </dgm:presLayoutVars>
      </dgm:prSet>
      <dgm:spPr/>
    </dgm:pt>
  </dgm:ptLst>
  <dgm:cxnLst>
    <dgm:cxn modelId="{51ECD006-12F4-4D6D-9657-6FAAFAD59262}" srcId="{EBAD046B-2749-4BC6-B759-8B1D08729DCD}" destId="{C210F464-A23D-41F6-AA36-6E62D742692F}" srcOrd="0" destOrd="0" parTransId="{1652B725-9F0B-49E8-AC61-874AE0F188B2}" sibTransId="{9576FBD0-61A0-463C-9C49-9901ECCE14AD}"/>
    <dgm:cxn modelId="{ED87061B-04D6-4EB0-8C66-536945716167}" type="presOf" srcId="{EBAD046B-2749-4BC6-B759-8B1D08729DCD}" destId="{20C3AB7D-FC00-4BF1-9D86-30EA6B4BB670}" srcOrd="0" destOrd="0" presId="urn:microsoft.com/office/officeart/2008/layout/CircularPictureCallout"/>
    <dgm:cxn modelId="{91DB3989-256C-491D-846C-CD41EE7BA54B}" type="presOf" srcId="{C210F464-A23D-41F6-AA36-6E62D742692F}" destId="{1827CF95-D885-49AE-BD93-F2CB9C56F567}" srcOrd="0" destOrd="0" presId="urn:microsoft.com/office/officeart/2008/layout/CircularPictureCallout"/>
    <dgm:cxn modelId="{45D64AE7-EB6B-4925-8E71-09A37AEE4B4B}" type="presOf" srcId="{9576FBD0-61A0-463C-9C49-9901ECCE14AD}" destId="{EC6F62F3-181F-4FE9-8DC0-CE5F23D0B585}" srcOrd="0" destOrd="0" presId="urn:microsoft.com/office/officeart/2008/layout/CircularPictureCallout"/>
    <dgm:cxn modelId="{13374FD2-641D-4038-B941-2EA9BD4DA3B1}" type="presParOf" srcId="{20C3AB7D-FC00-4BF1-9D86-30EA6B4BB670}" destId="{BC5AC6B2-34B2-4CD7-89F3-088B8F74FE1B}" srcOrd="0" destOrd="0" presId="urn:microsoft.com/office/officeart/2008/layout/CircularPictureCallout"/>
    <dgm:cxn modelId="{1B31FD2F-E4DD-47F3-B79B-68A24C9E30A0}" type="presParOf" srcId="{BC5AC6B2-34B2-4CD7-89F3-088B8F74FE1B}" destId="{461DF4C1-2DFC-425C-94B7-1097EB505481}" srcOrd="0" destOrd="0" presId="urn:microsoft.com/office/officeart/2008/layout/CircularPictureCallout"/>
    <dgm:cxn modelId="{64F5D2AC-FA2E-41A6-90BB-EBC0FED643F3}" type="presParOf" srcId="{461DF4C1-2DFC-425C-94B7-1097EB505481}" destId="{EC6F62F3-181F-4FE9-8DC0-CE5F23D0B585}" srcOrd="0" destOrd="0" presId="urn:microsoft.com/office/officeart/2008/layout/CircularPictureCallout"/>
    <dgm:cxn modelId="{C6E7B386-36C6-4BD7-A5D2-9CBDD2C8BD74}" type="presParOf" srcId="{BC5AC6B2-34B2-4CD7-89F3-088B8F74FE1B}" destId="{1827CF95-D885-49AE-BD93-F2CB9C56F56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D7D2B-03CA-496A-92D3-0FC2E38030C5}">
      <dsp:nvSpPr>
        <dsp:cNvPr id="0" name=""/>
        <dsp:cNvSpPr/>
      </dsp:nvSpPr>
      <dsp:spPr>
        <a:xfrm>
          <a:off x="0" y="-122507"/>
          <a:ext cx="6286500" cy="466461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008BC8-FABB-487A-AF43-607AF4EEF916}">
      <dsp:nvSpPr>
        <dsp:cNvPr id="0" name=""/>
        <dsp:cNvSpPr/>
      </dsp:nvSpPr>
      <dsp:spPr>
        <a:xfrm>
          <a:off x="2137410" y="2307240"/>
          <a:ext cx="2011680" cy="103727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2137410" y="2307240"/>
        <a:ext cx="2011680" cy="10372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F62F3-181F-4FE9-8DC0-CE5F23D0B585}">
      <dsp:nvSpPr>
        <dsp:cNvPr id="0" name=""/>
        <dsp:cNvSpPr/>
      </dsp:nvSpPr>
      <dsp:spPr>
        <a:xfrm>
          <a:off x="0" y="-341100"/>
          <a:ext cx="6318625" cy="532521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27CF95-D885-49AE-BD93-F2CB9C56F567}">
      <dsp:nvSpPr>
        <dsp:cNvPr id="0" name=""/>
        <dsp:cNvSpPr/>
      </dsp:nvSpPr>
      <dsp:spPr>
        <a:xfrm>
          <a:off x="2148332" y="2419443"/>
          <a:ext cx="2021960" cy="104257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2148332" y="2419443"/>
        <a:ext cx="2021960" cy="10425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A27CF-6D62-4FD1-B7BC-C2F4D3B3E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868FCA-1451-4FC3-AB22-C94EE7F743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4D780-B245-4A69-B7D7-9C6526407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7571-7C8B-4F2F-A4C6-E2614E92B3E6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2AA11-A218-454F-9346-1800EEDC8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F416A-E7C4-47CD-90F7-1B67AF332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7241-D7E8-467E-A6A0-E5CAA170B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56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EBB2B-BF6C-4077-B5F9-315E39C01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0D2959-F2D8-446B-841D-A6494E3339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AFA52-56AB-4EBC-B75A-5AF72A983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7571-7C8B-4F2F-A4C6-E2614E92B3E6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55CF1-4069-4F9F-AE3F-3F8DAE2E0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F4EE2-34CA-4D9F-9844-11F56DA88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7241-D7E8-467E-A6A0-E5CAA170B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03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5D630F-BA4B-43C5-8E93-455450C7A8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61BF72-BCFB-4B72-9BD8-8FC338BC3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56753-3CB0-47DD-BC04-EACADB39D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7571-7C8B-4F2F-A4C6-E2614E92B3E6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6BE8A-84AC-4E89-B9F7-1E87CBB50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B6CC7-2EF2-47B7-B1EC-91FAC0738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7241-D7E8-467E-A6A0-E5CAA170B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8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CFF6B-2475-4F28-9765-EA9190401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67A84-BB18-4726-BFAA-EEDD97E1E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3FEF7-6033-4119-A0AD-B64D1F1AD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7571-7C8B-4F2F-A4C6-E2614E92B3E6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8CC0D-B568-42DE-866A-19F7B4C20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386A9-868D-4C14-A2B1-1BB157D69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7241-D7E8-467E-A6A0-E5CAA170B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4838D-E4EF-44FC-B8DA-098567C9C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6AEC76-B81A-4BA7-923F-922ECC715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32DE5-C429-4B96-ADA2-38271A4B7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7571-7C8B-4F2F-A4C6-E2614E92B3E6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88F89-1601-4211-8177-03F09D2CC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C89FC-1114-4B5B-9375-8F36D10F8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7241-D7E8-467E-A6A0-E5CAA170B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80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B95BC-1654-4B9E-8A83-FBF791E33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FD9EA-B0B1-4E5E-88F1-584E058AFD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E3F9CE-7744-4DEE-8B98-8B22305F1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FCC86-31DE-4245-A8D7-BFE681C4F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7571-7C8B-4F2F-A4C6-E2614E92B3E6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9A498A-91A0-4F6C-B3E6-91B0E9877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9A13EC-9854-41FB-B9FD-E929D6185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7241-D7E8-467E-A6A0-E5CAA170B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30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C5949-E94D-4A0B-948F-6122AF400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7F5BDE-7D77-4C1E-AEBA-988BB628A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7816EC-1486-46E1-80C0-88FD867A60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E28BC-82E2-4857-9F3B-5EBEC3BDEA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D89458-7C3D-45EE-BC55-E8F80F4163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7D2A3B-7D27-49A0-8CF0-B01DD194C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7571-7C8B-4F2F-A4C6-E2614E92B3E6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3F19FE-8BE1-43FC-B142-96273C1A2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3E97AF-E168-4BFA-BAD7-C79AE2EE0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7241-D7E8-467E-A6A0-E5CAA170B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50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ECBCA-867F-4376-B9AA-87897C2DD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80FDCE-4369-4F84-BBA9-243A3B363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7571-7C8B-4F2F-A4C6-E2614E92B3E6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85B7E8-DEEE-4C5E-84DF-BE68C7412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4CDCD9-0E93-44C5-816C-79477423F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7241-D7E8-467E-A6A0-E5CAA170B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32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BCB3C7-CA10-44DF-B55A-C00C79BA5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7571-7C8B-4F2F-A4C6-E2614E92B3E6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47AE8F-25B8-4877-92BB-4BFEE5436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38D62-58CD-4871-A422-403C6F83F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7241-D7E8-467E-A6A0-E5CAA170B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99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69D88-9122-44F7-9556-AFA3E7776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BBADC-99DE-464E-B45F-7EF5181D1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43CBC-23F0-494A-AD46-3AB1F282D4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A2FEC-3D93-43F2-96E9-259D3BF53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7571-7C8B-4F2F-A4C6-E2614E92B3E6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2DE141-76C1-409E-A846-495340E7F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5F8787-6697-420B-86D9-6EAC628F7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7241-D7E8-467E-A6A0-E5CAA170B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5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E60B-3190-4DE7-891F-770EF2EA0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730FE4-02EB-41E9-8E45-CC90BDF1E4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993B43-F283-4575-97CC-9E93A51BF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525F9C-9211-42DB-B2C6-9F1C9C85A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7571-7C8B-4F2F-A4C6-E2614E92B3E6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1623BB-DB86-42D1-B9F0-629371191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851A6-C876-4A04-9DF9-2498C0191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7241-D7E8-467E-A6A0-E5CAA170B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7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D4A7CA-4A94-4E69-B370-2E585126D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3C3FBA-9FA7-4002-AF01-0358EF816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7FF07-C027-4DB3-8B47-1739ABF02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97571-7C8B-4F2F-A4C6-E2614E92B3E6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8CD2C-B816-4FAE-BC8A-A80BECCE2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9AC43-5157-4C98-947F-5C1102064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67241-D7E8-467E-A6A0-E5CAA170B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5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tmp"/><Relationship Id="rId5" Type="http://schemas.openxmlformats.org/officeDocument/2006/relationships/image" Target="../media/image12.tmp"/><Relationship Id="rId4" Type="http://schemas.openxmlformats.org/officeDocument/2006/relationships/image" Target="../media/image11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6D715C5-4D73-4A2A-A8CF-9D2598084E93}"/>
              </a:ext>
            </a:extLst>
          </p:cNvPr>
          <p:cNvGrpSpPr/>
          <p:nvPr/>
        </p:nvGrpSpPr>
        <p:grpSpPr>
          <a:xfrm>
            <a:off x="0" y="5269"/>
            <a:ext cx="12192000" cy="6876972"/>
            <a:chOff x="77449" y="86193"/>
            <a:chExt cx="12037102" cy="668561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D94E1-8B75-44DE-8034-F48FAF37E800}"/>
                </a:ext>
              </a:extLst>
            </p:cNvPr>
            <p:cNvSpPr/>
            <p:nvPr/>
          </p:nvSpPr>
          <p:spPr>
            <a:xfrm>
              <a:off x="77449" y="86193"/>
              <a:ext cx="12037102" cy="6685613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4E530FA-61B8-4F2A-A51B-538B58F2DCA1}"/>
                </a:ext>
              </a:extLst>
            </p:cNvPr>
            <p:cNvSpPr/>
            <p:nvPr/>
          </p:nvSpPr>
          <p:spPr>
            <a:xfrm>
              <a:off x="144904" y="161143"/>
              <a:ext cx="11902191" cy="6535711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81C271-0198-4176-A56C-187C92CC23AF}"/>
                </a:ext>
              </a:extLst>
            </p:cNvPr>
            <p:cNvSpPr txBox="1"/>
            <p:nvPr/>
          </p:nvSpPr>
          <p:spPr>
            <a:xfrm>
              <a:off x="144904" y="6296464"/>
              <a:ext cx="23534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আমেনা খাতুন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285F8F-3283-4FD8-AAA1-9D90B5D43984}"/>
              </a:ext>
            </a:extLst>
          </p:cNvPr>
          <p:cNvSpPr txBox="1"/>
          <p:nvPr/>
        </p:nvSpPr>
        <p:spPr>
          <a:xfrm>
            <a:off x="429013" y="507763"/>
            <a:ext cx="10358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32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 </a:t>
            </a:r>
            <a:endParaRPr lang="en-US" sz="32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743AA2C9-7F9A-5ABF-91BC-8076C2B885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1185573"/>
              </p:ext>
            </p:extLst>
          </p:nvPr>
        </p:nvGraphicFramePr>
        <p:xfrm>
          <a:off x="5054600" y="1532692"/>
          <a:ext cx="62865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535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6D715C5-4D73-4A2A-A8CF-9D2598084E93}"/>
              </a:ext>
            </a:extLst>
          </p:cNvPr>
          <p:cNvGrpSpPr/>
          <p:nvPr/>
        </p:nvGrpSpPr>
        <p:grpSpPr>
          <a:xfrm>
            <a:off x="0" y="0"/>
            <a:ext cx="12192000" cy="6685613"/>
            <a:chOff x="77449" y="86193"/>
            <a:chExt cx="12037102" cy="668561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D94E1-8B75-44DE-8034-F48FAF37E800}"/>
                </a:ext>
              </a:extLst>
            </p:cNvPr>
            <p:cNvSpPr/>
            <p:nvPr/>
          </p:nvSpPr>
          <p:spPr>
            <a:xfrm>
              <a:off x="77449" y="86193"/>
              <a:ext cx="12037102" cy="6685613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4E530FA-61B8-4F2A-A51B-538B58F2DCA1}"/>
                </a:ext>
              </a:extLst>
            </p:cNvPr>
            <p:cNvSpPr/>
            <p:nvPr/>
          </p:nvSpPr>
          <p:spPr>
            <a:xfrm>
              <a:off x="144904" y="161143"/>
              <a:ext cx="11902191" cy="6535711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81C271-0198-4176-A56C-187C92CC23AF}"/>
                </a:ext>
              </a:extLst>
            </p:cNvPr>
            <p:cNvSpPr txBox="1"/>
            <p:nvPr/>
          </p:nvSpPr>
          <p:spPr>
            <a:xfrm>
              <a:off x="144904" y="6296464"/>
              <a:ext cx="23534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আমেনা খাতুন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285F8F-3283-4FD8-AAA1-9D90B5D43984}"/>
              </a:ext>
            </a:extLst>
          </p:cNvPr>
          <p:cNvSpPr txBox="1"/>
          <p:nvPr/>
        </p:nvSpPr>
        <p:spPr>
          <a:xfrm>
            <a:off x="1367960" y="315678"/>
            <a:ext cx="9787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37C581-20EF-EBA6-713D-DC5AA144DB8E}"/>
              </a:ext>
            </a:extLst>
          </p:cNvPr>
          <p:cNvSpPr txBox="1"/>
          <p:nvPr/>
        </p:nvSpPr>
        <p:spPr>
          <a:xfrm>
            <a:off x="144904" y="1067124"/>
            <a:ext cx="11667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সবাই ৫ জন করে দলে বসে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পড়,পড়ার সময় একজন অন্যজনকে প্রয়োজনে সাহায্য করবে।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953F5B-B2A4-EB3A-003A-2A6BD28AA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749" y="2097234"/>
            <a:ext cx="5847117" cy="3513760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492792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6D715C5-4D73-4A2A-A8CF-9D2598084E93}"/>
              </a:ext>
            </a:extLst>
          </p:cNvPr>
          <p:cNvGrpSpPr/>
          <p:nvPr/>
        </p:nvGrpSpPr>
        <p:grpSpPr>
          <a:xfrm>
            <a:off x="27062" y="1"/>
            <a:ext cx="12164938" cy="6793250"/>
            <a:chOff x="77449" y="86193"/>
            <a:chExt cx="12037102" cy="668561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D94E1-8B75-44DE-8034-F48FAF37E800}"/>
                </a:ext>
              </a:extLst>
            </p:cNvPr>
            <p:cNvSpPr/>
            <p:nvPr/>
          </p:nvSpPr>
          <p:spPr>
            <a:xfrm>
              <a:off x="77449" y="86193"/>
              <a:ext cx="12037102" cy="6685613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4E530FA-61B8-4F2A-A51B-538B58F2DCA1}"/>
                </a:ext>
              </a:extLst>
            </p:cNvPr>
            <p:cNvSpPr/>
            <p:nvPr/>
          </p:nvSpPr>
          <p:spPr>
            <a:xfrm>
              <a:off x="144904" y="161143"/>
              <a:ext cx="11902191" cy="6535711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81C271-0198-4176-A56C-187C92CC23AF}"/>
                </a:ext>
              </a:extLst>
            </p:cNvPr>
            <p:cNvSpPr txBox="1"/>
            <p:nvPr/>
          </p:nvSpPr>
          <p:spPr>
            <a:xfrm>
              <a:off x="144904" y="6296464"/>
              <a:ext cx="23534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আমেনা খাতুন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285F8F-3283-4FD8-AAA1-9D90B5D43984}"/>
              </a:ext>
            </a:extLst>
          </p:cNvPr>
          <p:cNvSpPr txBox="1"/>
          <p:nvPr/>
        </p:nvSpPr>
        <p:spPr>
          <a:xfrm>
            <a:off x="898164" y="285618"/>
            <a:ext cx="8016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পাঠ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0F7E3D-AE45-159C-E2E6-A631939D5EC2}"/>
              </a:ext>
            </a:extLst>
          </p:cNvPr>
          <p:cNvSpPr txBox="1"/>
          <p:nvPr/>
        </p:nvSpPr>
        <p:spPr>
          <a:xfrm>
            <a:off x="289828" y="791608"/>
            <a:ext cx="11132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প্রত্যেকে দুই লাইন করে পড় ,পড়ার সময় বিরাম চিহ্ন বজায় রেখে পড়বে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987B48-8607-1823-C052-14F647E09C17}"/>
              </a:ext>
            </a:extLst>
          </p:cNvPr>
          <p:cNvSpPr txBox="1"/>
          <p:nvPr/>
        </p:nvSpPr>
        <p:spPr>
          <a:xfrm>
            <a:off x="5231746" y="1712342"/>
            <a:ext cx="65038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হেসেই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বললেন-না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অন্তু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।”</a:t>
            </a:r>
          </a:p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হ্যাঁ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বটে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কতটা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সেটাই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দেখছি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।”</a:t>
            </a:r>
          </a:p>
          <a:p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অন্তুকে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অন্তুকে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বাবা-মার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বললেন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ভাগিনা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অভ্যাস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ধোয়া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ঠিকমতো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ধোও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খাওয়ার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টয়লেট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নাকের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সর্দিও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তেমন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মোছ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হাতও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ধোও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মোটেই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পরিচ্ছন্নতার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ধোয়া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নখগুলো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রোগবালাইয়ের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।”  </a:t>
            </a:r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EDD1DB4-4972-988E-0E88-662100C65C4B}"/>
              </a:ext>
            </a:extLst>
          </p:cNvPr>
          <p:cNvGrpSpPr/>
          <p:nvPr/>
        </p:nvGrpSpPr>
        <p:grpSpPr>
          <a:xfrm>
            <a:off x="863407" y="2247835"/>
            <a:ext cx="3980129" cy="2173360"/>
            <a:chOff x="863407" y="2247835"/>
            <a:chExt cx="3980129" cy="217336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6E556D6-9948-3724-2D4E-D48F1EC0F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407" y="2247835"/>
              <a:ext cx="3980129" cy="2173360"/>
            </a:xfrm>
            <a:prstGeom prst="rect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1AB63CE-E268-1B08-129B-C0BACDC65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90159">
              <a:off x="2238072" y="3326070"/>
              <a:ext cx="471222" cy="7466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091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6D715C5-4D73-4A2A-A8CF-9D2598084E93}"/>
              </a:ext>
            </a:extLst>
          </p:cNvPr>
          <p:cNvGrpSpPr/>
          <p:nvPr/>
        </p:nvGrpSpPr>
        <p:grpSpPr>
          <a:xfrm>
            <a:off x="0" y="-2416"/>
            <a:ext cx="12141200" cy="6685613"/>
            <a:chOff x="77449" y="86193"/>
            <a:chExt cx="12037102" cy="668561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D94E1-8B75-44DE-8034-F48FAF37E800}"/>
                </a:ext>
              </a:extLst>
            </p:cNvPr>
            <p:cNvSpPr/>
            <p:nvPr/>
          </p:nvSpPr>
          <p:spPr>
            <a:xfrm>
              <a:off x="77449" y="86193"/>
              <a:ext cx="12037102" cy="6685613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4E530FA-61B8-4F2A-A51B-538B58F2DCA1}"/>
                </a:ext>
              </a:extLst>
            </p:cNvPr>
            <p:cNvSpPr/>
            <p:nvPr/>
          </p:nvSpPr>
          <p:spPr>
            <a:xfrm>
              <a:off x="144904" y="161143"/>
              <a:ext cx="11902191" cy="6535711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81C271-0198-4176-A56C-187C92CC23AF}"/>
                </a:ext>
              </a:extLst>
            </p:cNvPr>
            <p:cNvSpPr txBox="1"/>
            <p:nvPr/>
          </p:nvSpPr>
          <p:spPr>
            <a:xfrm>
              <a:off x="144904" y="6296464"/>
              <a:ext cx="23534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আমেনা খাতুন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285F8F-3283-4FD8-AAA1-9D90B5D43984}"/>
              </a:ext>
            </a:extLst>
          </p:cNvPr>
          <p:cNvSpPr txBox="1"/>
          <p:nvPr/>
        </p:nvSpPr>
        <p:spPr>
          <a:xfrm>
            <a:off x="470042" y="237404"/>
            <a:ext cx="10358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শব্দের অর্থ ও বাক্য জেনে নেইঃ 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92EE88-D52C-7795-E052-EE9C57AEB1AC}"/>
              </a:ext>
            </a:extLst>
          </p:cNvPr>
          <p:cNvSpPr txBox="1"/>
          <p:nvPr/>
        </p:nvSpPr>
        <p:spPr>
          <a:xfrm>
            <a:off x="2295615" y="1319379"/>
            <a:ext cx="1393433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ভাগিনা 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A5DB15-4A1C-AC0F-93FA-77EF44CCC11F}"/>
              </a:ext>
            </a:extLst>
          </p:cNvPr>
          <p:cNvSpPr txBox="1"/>
          <p:nvPr/>
        </p:nvSpPr>
        <p:spPr>
          <a:xfrm>
            <a:off x="5686384" y="2923085"/>
            <a:ext cx="1563594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স্বভাব।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5063DE0-FEB8-E30F-8425-517E1645A99F}"/>
              </a:ext>
            </a:extLst>
          </p:cNvPr>
          <p:cNvSpPr/>
          <p:nvPr/>
        </p:nvSpPr>
        <p:spPr>
          <a:xfrm>
            <a:off x="4217746" y="1422202"/>
            <a:ext cx="824459" cy="239842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D03344-B420-F49E-A9F7-C7F0DA18BA41}"/>
              </a:ext>
            </a:extLst>
          </p:cNvPr>
          <p:cNvSpPr txBox="1"/>
          <p:nvPr/>
        </p:nvSpPr>
        <p:spPr>
          <a:xfrm>
            <a:off x="2274965" y="2925012"/>
            <a:ext cx="1393433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অভ্যাস  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9488EA6-F5BD-C0A5-1402-C97CEBB18B6A}"/>
              </a:ext>
            </a:extLst>
          </p:cNvPr>
          <p:cNvSpPr/>
          <p:nvPr/>
        </p:nvSpPr>
        <p:spPr>
          <a:xfrm>
            <a:off x="4301971" y="3110793"/>
            <a:ext cx="824459" cy="239842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AA6587-F837-6E91-9A29-E008D96A49E5}"/>
              </a:ext>
            </a:extLst>
          </p:cNvPr>
          <p:cNvSpPr txBox="1"/>
          <p:nvPr/>
        </p:nvSpPr>
        <p:spPr>
          <a:xfrm>
            <a:off x="5463339" y="1262172"/>
            <a:ext cx="2309062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বোনের ছেলে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6F2508-FCED-DDBD-904F-B2F8ADB9E912}"/>
              </a:ext>
            </a:extLst>
          </p:cNvPr>
          <p:cNvSpPr txBox="1"/>
          <p:nvPr/>
        </p:nvSpPr>
        <p:spPr>
          <a:xfrm>
            <a:off x="2274965" y="4543223"/>
            <a:ext cx="1671077" cy="58477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টয়লেট  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3F76AD0-D191-3DEF-02E3-F46B7AC0B5D0}"/>
              </a:ext>
            </a:extLst>
          </p:cNvPr>
          <p:cNvSpPr/>
          <p:nvPr/>
        </p:nvSpPr>
        <p:spPr>
          <a:xfrm>
            <a:off x="4435353" y="4654132"/>
            <a:ext cx="824459" cy="239842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9AC22E-9D26-1A4B-96F5-0C92EF952F9D}"/>
              </a:ext>
            </a:extLst>
          </p:cNvPr>
          <p:cNvSpPr txBox="1"/>
          <p:nvPr/>
        </p:nvSpPr>
        <p:spPr>
          <a:xfrm>
            <a:off x="5706060" y="4437715"/>
            <a:ext cx="1918758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পায়খানা।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A3CBA7-7A81-3135-7A6D-B40DB20C9BCB}"/>
              </a:ext>
            </a:extLst>
          </p:cNvPr>
          <p:cNvSpPr txBox="1"/>
          <p:nvPr/>
        </p:nvSpPr>
        <p:spPr>
          <a:xfrm>
            <a:off x="1946980" y="5308023"/>
            <a:ext cx="6301569" cy="64633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টয়লেট থেকে বের হয়ে ভালোভাবে হাত ধুতে হবে।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5A3FE6-5099-EE9C-F196-3BB4402EBF71}"/>
              </a:ext>
            </a:extLst>
          </p:cNvPr>
          <p:cNvSpPr txBox="1"/>
          <p:nvPr/>
        </p:nvSpPr>
        <p:spPr>
          <a:xfrm>
            <a:off x="1946980" y="3726419"/>
            <a:ext cx="6432166" cy="52322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সবাইকে সময়মতো হাত ধোয়ার অভ্যাস করতে হবে।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0C7ADB-D0B5-63D0-A9A5-4619DB3DDDFC}"/>
              </a:ext>
            </a:extLst>
          </p:cNvPr>
          <p:cNvSpPr txBox="1"/>
          <p:nvPr/>
        </p:nvSpPr>
        <p:spPr>
          <a:xfrm>
            <a:off x="2654235" y="2150234"/>
            <a:ext cx="4089465" cy="58477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অন্তু দিপুর বোনের ছেলে।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33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3" grpId="0" animBg="1"/>
      <p:bldP spid="2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6D715C5-4D73-4A2A-A8CF-9D2598084E93}"/>
              </a:ext>
            </a:extLst>
          </p:cNvPr>
          <p:cNvGrpSpPr/>
          <p:nvPr/>
        </p:nvGrpSpPr>
        <p:grpSpPr>
          <a:xfrm>
            <a:off x="23356" y="0"/>
            <a:ext cx="12194043" cy="6685613"/>
            <a:chOff x="77449" y="86193"/>
            <a:chExt cx="12037102" cy="668561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D94E1-8B75-44DE-8034-F48FAF37E800}"/>
                </a:ext>
              </a:extLst>
            </p:cNvPr>
            <p:cNvSpPr/>
            <p:nvPr/>
          </p:nvSpPr>
          <p:spPr>
            <a:xfrm>
              <a:off x="77449" y="86193"/>
              <a:ext cx="12037102" cy="6685613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4E530FA-61B8-4F2A-A51B-538B58F2DCA1}"/>
                </a:ext>
              </a:extLst>
            </p:cNvPr>
            <p:cNvSpPr/>
            <p:nvPr/>
          </p:nvSpPr>
          <p:spPr>
            <a:xfrm>
              <a:off x="144904" y="161143"/>
              <a:ext cx="11902191" cy="6535711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81C271-0198-4176-A56C-187C92CC23AF}"/>
                </a:ext>
              </a:extLst>
            </p:cNvPr>
            <p:cNvSpPr txBox="1"/>
            <p:nvPr/>
          </p:nvSpPr>
          <p:spPr>
            <a:xfrm>
              <a:off x="144904" y="6296464"/>
              <a:ext cx="23534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আমেনা খাতুন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285F8F-3283-4FD8-AAA1-9D90B5D43984}"/>
              </a:ext>
            </a:extLst>
          </p:cNvPr>
          <p:cNvSpPr txBox="1"/>
          <p:nvPr/>
        </p:nvSpPr>
        <p:spPr>
          <a:xfrm>
            <a:off x="591210" y="463770"/>
            <a:ext cx="11308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যুক্তবর্ণযুক্ত শব্দ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খুজে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ভেঙে নতুন শব্দ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শিখিঃ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D2316E-D886-A0CB-C6B4-40F6D3BC0FE7}"/>
              </a:ext>
            </a:extLst>
          </p:cNvPr>
          <p:cNvSpPr txBox="1"/>
          <p:nvPr/>
        </p:nvSpPr>
        <p:spPr>
          <a:xfrm>
            <a:off x="1684740" y="1583198"/>
            <a:ext cx="1547293" cy="52322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পরিষ্কার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60B31A-2D28-8B93-0B5F-F04E1CCE33D4}"/>
              </a:ext>
            </a:extLst>
          </p:cNvPr>
          <p:cNvSpPr txBox="1"/>
          <p:nvPr/>
        </p:nvSpPr>
        <p:spPr>
          <a:xfrm>
            <a:off x="3662603" y="1537631"/>
            <a:ext cx="965300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ষ্ক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7D316E-D510-DE42-3E1D-794A1A756143}"/>
              </a:ext>
            </a:extLst>
          </p:cNvPr>
          <p:cNvSpPr txBox="1"/>
          <p:nvPr/>
        </p:nvSpPr>
        <p:spPr>
          <a:xfrm>
            <a:off x="5020705" y="1533057"/>
            <a:ext cx="1021203" cy="58477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ষ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0E2124-1B31-8AED-42EA-A1A06C8FD21E}"/>
              </a:ext>
            </a:extLst>
          </p:cNvPr>
          <p:cNvSpPr txBox="1"/>
          <p:nvPr/>
        </p:nvSpPr>
        <p:spPr>
          <a:xfrm>
            <a:off x="6365085" y="1533057"/>
            <a:ext cx="891312" cy="52322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ক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28C4F1-B195-5413-048F-1701AEA20E64}"/>
              </a:ext>
            </a:extLst>
          </p:cNvPr>
          <p:cNvSpPr txBox="1"/>
          <p:nvPr/>
        </p:nvSpPr>
        <p:spPr>
          <a:xfrm>
            <a:off x="1716463" y="2518414"/>
            <a:ext cx="1188605" cy="52322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হচ্ছে 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307FC1-6378-BFA1-A928-D3BE695B43F7}"/>
              </a:ext>
            </a:extLst>
          </p:cNvPr>
          <p:cNvSpPr txBox="1"/>
          <p:nvPr/>
        </p:nvSpPr>
        <p:spPr>
          <a:xfrm>
            <a:off x="3701792" y="3523407"/>
            <a:ext cx="1023008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/>
              <a:t>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ন্ন  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09A861-EC00-0535-F07C-3657BE58F796}"/>
              </a:ext>
            </a:extLst>
          </p:cNvPr>
          <p:cNvSpPr txBox="1"/>
          <p:nvPr/>
        </p:nvSpPr>
        <p:spPr>
          <a:xfrm>
            <a:off x="5132253" y="3518742"/>
            <a:ext cx="909655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b="1" dirty="0"/>
              <a:t>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ন 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913D20-E7A8-BD1F-33A0-69F2569BC339}"/>
              </a:ext>
            </a:extLst>
          </p:cNvPr>
          <p:cNvSpPr txBox="1"/>
          <p:nvPr/>
        </p:nvSpPr>
        <p:spPr>
          <a:xfrm>
            <a:off x="6365727" y="3518742"/>
            <a:ext cx="909655" cy="52322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33D866-B7AD-323F-7335-DE588236995E}"/>
              </a:ext>
            </a:extLst>
          </p:cNvPr>
          <p:cNvSpPr txBox="1"/>
          <p:nvPr/>
        </p:nvSpPr>
        <p:spPr>
          <a:xfrm>
            <a:off x="7855725" y="2459297"/>
            <a:ext cx="1475198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/>
              <a:t>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খাচ্ছে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DA2480-1147-7159-61D4-271A02C18BE8}"/>
              </a:ext>
            </a:extLst>
          </p:cNvPr>
          <p:cNvSpPr txBox="1"/>
          <p:nvPr/>
        </p:nvSpPr>
        <p:spPr>
          <a:xfrm>
            <a:off x="3688556" y="4409485"/>
            <a:ext cx="1036244" cy="52322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 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ACD71A-8EEA-936A-57C0-71BFD7B1A1D3}"/>
              </a:ext>
            </a:extLst>
          </p:cNvPr>
          <p:cNvSpPr txBox="1"/>
          <p:nvPr/>
        </p:nvSpPr>
        <p:spPr>
          <a:xfrm>
            <a:off x="3743875" y="2538267"/>
            <a:ext cx="965300" cy="58477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চ্ছ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FE5594-D457-4F6A-3909-733383C0FE74}"/>
              </a:ext>
            </a:extLst>
          </p:cNvPr>
          <p:cNvSpPr txBox="1"/>
          <p:nvPr/>
        </p:nvSpPr>
        <p:spPr>
          <a:xfrm>
            <a:off x="7829510" y="1537687"/>
            <a:ext cx="1727407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/>
              <a:t> 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আবিষ্কার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FE0AB5-AC03-5449-26D3-7D48DEAFB010}"/>
              </a:ext>
            </a:extLst>
          </p:cNvPr>
          <p:cNvSpPr txBox="1"/>
          <p:nvPr/>
        </p:nvSpPr>
        <p:spPr>
          <a:xfrm>
            <a:off x="1579481" y="3485331"/>
            <a:ext cx="1547293" cy="52322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64C2C5-B341-382C-770F-4B8C63EFA459}"/>
              </a:ext>
            </a:extLst>
          </p:cNvPr>
          <p:cNvSpPr txBox="1"/>
          <p:nvPr/>
        </p:nvSpPr>
        <p:spPr>
          <a:xfrm>
            <a:off x="5190562" y="4425534"/>
            <a:ext cx="872828" cy="52322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5FA8A1-6947-868E-C1AF-0C025919263D}"/>
              </a:ext>
            </a:extLst>
          </p:cNvPr>
          <p:cNvSpPr txBox="1"/>
          <p:nvPr/>
        </p:nvSpPr>
        <p:spPr>
          <a:xfrm>
            <a:off x="6473009" y="4433201"/>
            <a:ext cx="813366" cy="52322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ত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357E1D-A484-B8CC-3358-A66AEE03ACBC}"/>
              </a:ext>
            </a:extLst>
          </p:cNvPr>
          <p:cNvSpPr txBox="1"/>
          <p:nvPr/>
        </p:nvSpPr>
        <p:spPr>
          <a:xfrm>
            <a:off x="7820844" y="4399968"/>
            <a:ext cx="1510080" cy="52322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ন্ত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7FEEE1-4041-CAC9-C387-7960B0CB802B}"/>
              </a:ext>
            </a:extLst>
          </p:cNvPr>
          <p:cNvSpPr txBox="1"/>
          <p:nvPr/>
        </p:nvSpPr>
        <p:spPr>
          <a:xfrm>
            <a:off x="1591673" y="4384237"/>
            <a:ext cx="1462571" cy="52322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কিন্তু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46A72A1-FB09-3CF9-2761-A5698E078853}"/>
              </a:ext>
            </a:extLst>
          </p:cNvPr>
          <p:cNvSpPr txBox="1"/>
          <p:nvPr/>
        </p:nvSpPr>
        <p:spPr>
          <a:xfrm>
            <a:off x="5112721" y="2582408"/>
            <a:ext cx="929187" cy="58477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চ 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70CD77-16E2-BF6F-F8F9-8F0B7B44EA24}"/>
              </a:ext>
            </a:extLst>
          </p:cNvPr>
          <p:cNvSpPr txBox="1"/>
          <p:nvPr/>
        </p:nvSpPr>
        <p:spPr>
          <a:xfrm>
            <a:off x="6411950" y="2593134"/>
            <a:ext cx="844447" cy="58477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C28F8B5-4064-5F4F-3178-782129AFEFDF}"/>
              </a:ext>
            </a:extLst>
          </p:cNvPr>
          <p:cNvSpPr txBox="1"/>
          <p:nvPr/>
        </p:nvSpPr>
        <p:spPr>
          <a:xfrm>
            <a:off x="7855725" y="3518742"/>
            <a:ext cx="1317943" cy="52322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রান্না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41CE24-03E7-47D5-3959-0103A523D2ED}"/>
              </a:ext>
            </a:extLst>
          </p:cNvPr>
          <p:cNvSpPr txBox="1"/>
          <p:nvPr/>
        </p:nvSpPr>
        <p:spPr>
          <a:xfrm>
            <a:off x="1684740" y="5297254"/>
            <a:ext cx="1252054" cy="52322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সর্দি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FBF183-ADA9-A687-740F-4908075227AD}"/>
              </a:ext>
            </a:extLst>
          </p:cNvPr>
          <p:cNvSpPr txBox="1"/>
          <p:nvPr/>
        </p:nvSpPr>
        <p:spPr>
          <a:xfrm>
            <a:off x="3708403" y="5297254"/>
            <a:ext cx="1036244" cy="52322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র্দ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F1EBCC-BCDC-B026-E35C-17111AADF5BF}"/>
              </a:ext>
            </a:extLst>
          </p:cNvPr>
          <p:cNvSpPr txBox="1"/>
          <p:nvPr/>
        </p:nvSpPr>
        <p:spPr>
          <a:xfrm>
            <a:off x="5149064" y="5297254"/>
            <a:ext cx="1140870" cy="52322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রেফ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80BB283-F6B2-D3CF-427F-150D8DC1FE73}"/>
              </a:ext>
            </a:extLst>
          </p:cNvPr>
          <p:cNvSpPr txBox="1"/>
          <p:nvPr/>
        </p:nvSpPr>
        <p:spPr>
          <a:xfrm>
            <a:off x="6551414" y="5297254"/>
            <a:ext cx="813366" cy="52322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দ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2ECE5A5-DE67-FEA3-8B88-BFA5F2E5E74E}"/>
              </a:ext>
            </a:extLst>
          </p:cNvPr>
          <p:cNvSpPr txBox="1"/>
          <p:nvPr/>
        </p:nvSpPr>
        <p:spPr>
          <a:xfrm>
            <a:off x="7967296" y="5281195"/>
            <a:ext cx="1363627" cy="52322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75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5" grpId="0" animBg="1"/>
      <p:bldP spid="36" grpId="0" animBg="1"/>
      <p:bldP spid="37" grpId="0" animBg="1"/>
      <p:bldP spid="40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6D715C5-4D73-4A2A-A8CF-9D2598084E93}"/>
              </a:ext>
            </a:extLst>
          </p:cNvPr>
          <p:cNvGrpSpPr/>
          <p:nvPr/>
        </p:nvGrpSpPr>
        <p:grpSpPr>
          <a:xfrm>
            <a:off x="0" y="0"/>
            <a:ext cx="12192000" cy="6685613"/>
            <a:chOff x="77449" y="86193"/>
            <a:chExt cx="12037102" cy="668561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D94E1-8B75-44DE-8034-F48FAF37E800}"/>
                </a:ext>
              </a:extLst>
            </p:cNvPr>
            <p:cNvSpPr/>
            <p:nvPr/>
          </p:nvSpPr>
          <p:spPr>
            <a:xfrm>
              <a:off x="77449" y="86193"/>
              <a:ext cx="12037102" cy="6685613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4E530FA-61B8-4F2A-A51B-538B58F2DCA1}"/>
                </a:ext>
              </a:extLst>
            </p:cNvPr>
            <p:cNvSpPr/>
            <p:nvPr/>
          </p:nvSpPr>
          <p:spPr>
            <a:xfrm>
              <a:off x="144904" y="161143"/>
              <a:ext cx="11902191" cy="6535711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81C271-0198-4176-A56C-187C92CC23AF}"/>
                </a:ext>
              </a:extLst>
            </p:cNvPr>
            <p:cNvSpPr txBox="1"/>
            <p:nvPr/>
          </p:nvSpPr>
          <p:spPr>
            <a:xfrm>
              <a:off x="144904" y="6296464"/>
              <a:ext cx="23534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আমেনা খাতুন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285F8F-3283-4FD8-AAA1-9D90B5D43984}"/>
              </a:ext>
            </a:extLst>
          </p:cNvPr>
          <p:cNvSpPr txBox="1"/>
          <p:nvPr/>
        </p:nvSpPr>
        <p:spPr>
          <a:xfrm>
            <a:off x="1523993" y="941564"/>
            <a:ext cx="6041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বিপরীত শব্দ জেনে নেই  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0D1275-7DE3-947A-A540-E3FB049E972C}"/>
              </a:ext>
            </a:extLst>
          </p:cNvPr>
          <p:cNvSpPr txBox="1"/>
          <p:nvPr/>
        </p:nvSpPr>
        <p:spPr>
          <a:xfrm>
            <a:off x="1903433" y="2018927"/>
            <a:ext cx="1788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594B95-1514-CE1A-B895-6307107C5D5E}"/>
              </a:ext>
            </a:extLst>
          </p:cNvPr>
          <p:cNvSpPr txBox="1"/>
          <p:nvPr/>
        </p:nvSpPr>
        <p:spPr>
          <a:xfrm>
            <a:off x="4736615" y="2009662"/>
            <a:ext cx="1751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কান্না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442D65-93AF-1FEA-BFE5-88D80304CEE5}"/>
              </a:ext>
            </a:extLst>
          </p:cNvPr>
          <p:cNvSpPr txBox="1"/>
          <p:nvPr/>
        </p:nvSpPr>
        <p:spPr>
          <a:xfrm>
            <a:off x="1903433" y="3452946"/>
            <a:ext cx="155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FBDE92-7022-6C4C-1E7C-D0E87C2A7C98}"/>
              </a:ext>
            </a:extLst>
          </p:cNvPr>
          <p:cNvSpPr txBox="1"/>
          <p:nvPr/>
        </p:nvSpPr>
        <p:spPr>
          <a:xfrm>
            <a:off x="4612835" y="3452946"/>
            <a:ext cx="1751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0E3C48-3A48-A0EE-02B2-188324704D01}"/>
              </a:ext>
            </a:extLst>
          </p:cNvPr>
          <p:cNvSpPr txBox="1"/>
          <p:nvPr/>
        </p:nvSpPr>
        <p:spPr>
          <a:xfrm>
            <a:off x="1574897" y="2773124"/>
            <a:ext cx="1952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C48A26-AFBE-F111-BBFB-FCC9DD2406B5}"/>
              </a:ext>
            </a:extLst>
          </p:cNvPr>
          <p:cNvSpPr txBox="1"/>
          <p:nvPr/>
        </p:nvSpPr>
        <p:spPr>
          <a:xfrm>
            <a:off x="4797566" y="2773124"/>
            <a:ext cx="1486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মন্দ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b="1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67E3CED-9BFE-778A-7E89-C407AFCFE4A8}"/>
              </a:ext>
            </a:extLst>
          </p:cNvPr>
          <p:cNvSpPr/>
          <p:nvPr/>
        </p:nvSpPr>
        <p:spPr>
          <a:xfrm>
            <a:off x="3648848" y="2241766"/>
            <a:ext cx="895664" cy="15724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F10AD6A-C253-EF75-228A-8C4695709D52}"/>
              </a:ext>
            </a:extLst>
          </p:cNvPr>
          <p:cNvSpPr/>
          <p:nvPr/>
        </p:nvSpPr>
        <p:spPr>
          <a:xfrm>
            <a:off x="3678360" y="3007395"/>
            <a:ext cx="895664" cy="15724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A35C028A-9A4C-ABA7-8FF0-A0D0BA169F37}"/>
              </a:ext>
            </a:extLst>
          </p:cNvPr>
          <p:cNvSpPr/>
          <p:nvPr/>
        </p:nvSpPr>
        <p:spPr>
          <a:xfrm>
            <a:off x="3678360" y="3678538"/>
            <a:ext cx="895664" cy="15724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5A3FAE-0F45-6FAC-2F6F-E24290555336}"/>
              </a:ext>
            </a:extLst>
          </p:cNvPr>
          <p:cNvSpPr txBox="1"/>
          <p:nvPr/>
        </p:nvSpPr>
        <p:spPr>
          <a:xfrm>
            <a:off x="1821509" y="4191066"/>
            <a:ext cx="172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পরিষ্কার 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C083B5-E036-CB60-9833-35435B932749}"/>
              </a:ext>
            </a:extLst>
          </p:cNvPr>
          <p:cNvSpPr txBox="1"/>
          <p:nvPr/>
        </p:nvSpPr>
        <p:spPr>
          <a:xfrm>
            <a:off x="4352375" y="4264550"/>
            <a:ext cx="2292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অপরিষ্কার</a:t>
            </a:r>
            <a:endParaRPr lang="en-US" b="1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82699506-4923-A934-2322-A4D1E4E60D18}"/>
              </a:ext>
            </a:extLst>
          </p:cNvPr>
          <p:cNvSpPr/>
          <p:nvPr/>
        </p:nvSpPr>
        <p:spPr>
          <a:xfrm>
            <a:off x="3678360" y="4446240"/>
            <a:ext cx="895664" cy="15724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E2E74F7-FA80-F3FB-35B4-51A733CEE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929" y="257418"/>
            <a:ext cx="1950242" cy="1761509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6430D61-D5A2-7F74-91ED-442977DBDDDF}"/>
              </a:ext>
            </a:extLst>
          </p:cNvPr>
          <p:cNvSpPr txBox="1"/>
          <p:nvPr/>
        </p:nvSpPr>
        <p:spPr>
          <a:xfrm>
            <a:off x="1772993" y="4833594"/>
            <a:ext cx="1556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শুরু     </a:t>
            </a:r>
            <a:endParaRPr lang="en-US" b="1" dirty="0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4589BBFA-C01D-B87D-76EB-90030EDDC0E8}"/>
              </a:ext>
            </a:extLst>
          </p:cNvPr>
          <p:cNvSpPr/>
          <p:nvPr/>
        </p:nvSpPr>
        <p:spPr>
          <a:xfrm>
            <a:off x="3692260" y="5135319"/>
            <a:ext cx="895664" cy="15724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25FD8C4-5812-312A-F2C0-069C6E02BC80}"/>
              </a:ext>
            </a:extLst>
          </p:cNvPr>
          <p:cNvSpPr txBox="1"/>
          <p:nvPr/>
        </p:nvSpPr>
        <p:spPr>
          <a:xfrm>
            <a:off x="4587924" y="4876021"/>
            <a:ext cx="1747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শেষ  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46065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/>
      <p:bldP spid="17" grpId="0"/>
      <p:bldP spid="18" grpId="0" animBg="1"/>
      <p:bldP spid="21" grpId="0"/>
      <p:bldP spid="22" grpId="0" animBg="1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6D715C5-4D73-4A2A-A8CF-9D2598084E93}"/>
              </a:ext>
            </a:extLst>
          </p:cNvPr>
          <p:cNvGrpSpPr/>
          <p:nvPr/>
        </p:nvGrpSpPr>
        <p:grpSpPr>
          <a:xfrm>
            <a:off x="9994" y="0"/>
            <a:ext cx="12182006" cy="6685613"/>
            <a:chOff x="77449" y="86193"/>
            <a:chExt cx="12037102" cy="668561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D94E1-8B75-44DE-8034-F48FAF37E800}"/>
                </a:ext>
              </a:extLst>
            </p:cNvPr>
            <p:cNvSpPr/>
            <p:nvPr/>
          </p:nvSpPr>
          <p:spPr>
            <a:xfrm>
              <a:off x="77449" y="86193"/>
              <a:ext cx="12037102" cy="6685613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4E530FA-61B8-4F2A-A51B-538B58F2DCA1}"/>
                </a:ext>
              </a:extLst>
            </p:cNvPr>
            <p:cNvSpPr/>
            <p:nvPr/>
          </p:nvSpPr>
          <p:spPr>
            <a:xfrm>
              <a:off x="144904" y="161143"/>
              <a:ext cx="11902191" cy="6535711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81C271-0198-4176-A56C-187C92CC23AF}"/>
                </a:ext>
              </a:extLst>
            </p:cNvPr>
            <p:cNvSpPr txBox="1"/>
            <p:nvPr/>
          </p:nvSpPr>
          <p:spPr>
            <a:xfrm>
              <a:off x="144904" y="6296464"/>
              <a:ext cx="23534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আমেনা খাতুন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285F8F-3283-4FD8-AAA1-9D90B5D43984}"/>
              </a:ext>
            </a:extLst>
          </p:cNvPr>
          <p:cNvSpPr txBox="1"/>
          <p:nvPr/>
        </p:nvSpPr>
        <p:spPr>
          <a:xfrm>
            <a:off x="144904" y="467386"/>
            <a:ext cx="9443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মুল্যায়ণ 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910BFE-0584-6FA8-DE22-305E399C1E3D}"/>
              </a:ext>
            </a:extLst>
          </p:cNvPr>
          <p:cNvSpPr txBox="1"/>
          <p:nvPr/>
        </p:nvSpPr>
        <p:spPr>
          <a:xfrm>
            <a:off x="636875" y="2621112"/>
            <a:ext cx="9443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পরিষ্কার-পরিচ্ছন্নতার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18B305-6629-9C1C-4BF6-59C19CC19873}"/>
              </a:ext>
            </a:extLst>
          </p:cNvPr>
          <p:cNvSpPr txBox="1"/>
          <p:nvPr/>
        </p:nvSpPr>
        <p:spPr>
          <a:xfrm>
            <a:off x="344775" y="3219282"/>
            <a:ext cx="9443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৩।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রোগবালাইয়ের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D456FF-2469-6A44-B409-9C952B34AA40}"/>
              </a:ext>
            </a:extLst>
          </p:cNvPr>
          <p:cNvSpPr txBox="1"/>
          <p:nvPr/>
        </p:nvSpPr>
        <p:spPr>
          <a:xfrm>
            <a:off x="344775" y="1975302"/>
            <a:ext cx="9443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১।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অন্তুকে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বাবা-মার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মামা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988641-9F65-F410-0581-7A98A9DF2429}"/>
              </a:ext>
            </a:extLst>
          </p:cNvPr>
          <p:cNvSpPr txBox="1"/>
          <p:nvPr/>
        </p:nvSpPr>
        <p:spPr>
          <a:xfrm>
            <a:off x="344774" y="3881199"/>
            <a:ext cx="11105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৪।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অভ্যাস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71C1DD-FC7F-5741-71D1-936871A11E34}"/>
              </a:ext>
            </a:extLst>
          </p:cNvPr>
          <p:cNvSpPr txBox="1"/>
          <p:nvPr/>
        </p:nvSpPr>
        <p:spPr>
          <a:xfrm>
            <a:off x="801975" y="1313449"/>
            <a:ext cx="9443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324E2B8-0347-93C3-C061-7DFFDE8BB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163" y="245307"/>
            <a:ext cx="1790148" cy="1612746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4B7655B-2D81-C88D-0E5B-C705B2932B10}"/>
              </a:ext>
            </a:extLst>
          </p:cNvPr>
          <p:cNvSpPr txBox="1"/>
          <p:nvPr/>
        </p:nvSpPr>
        <p:spPr>
          <a:xfrm>
            <a:off x="344773" y="4527009"/>
            <a:ext cx="11105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৫।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মতো হাত ধোয়ার উপকারীতা কী? 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6FC19E-340B-AABA-2BA6-9444BF404B55}"/>
              </a:ext>
            </a:extLst>
          </p:cNvPr>
          <p:cNvSpPr txBox="1"/>
          <p:nvPr/>
        </p:nvSpPr>
        <p:spPr>
          <a:xfrm>
            <a:off x="636875" y="5167708"/>
            <a:ext cx="11105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ঠিকমতো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ধোও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ধোও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40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3" grpId="0"/>
      <p:bldP spid="1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6D715C5-4D73-4A2A-A8CF-9D2598084E93}"/>
              </a:ext>
            </a:extLst>
          </p:cNvPr>
          <p:cNvGrpSpPr/>
          <p:nvPr/>
        </p:nvGrpSpPr>
        <p:grpSpPr>
          <a:xfrm>
            <a:off x="0" y="0"/>
            <a:ext cx="12192000" cy="6685613"/>
            <a:chOff x="77449" y="86193"/>
            <a:chExt cx="12037102" cy="668561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D94E1-8B75-44DE-8034-F48FAF37E800}"/>
                </a:ext>
              </a:extLst>
            </p:cNvPr>
            <p:cNvSpPr/>
            <p:nvPr/>
          </p:nvSpPr>
          <p:spPr>
            <a:xfrm>
              <a:off x="77449" y="86193"/>
              <a:ext cx="12037102" cy="6685613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4E530FA-61B8-4F2A-A51B-538B58F2DCA1}"/>
                </a:ext>
              </a:extLst>
            </p:cNvPr>
            <p:cNvSpPr/>
            <p:nvPr/>
          </p:nvSpPr>
          <p:spPr>
            <a:xfrm>
              <a:off x="144904" y="161143"/>
              <a:ext cx="11902191" cy="6535711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81C271-0198-4176-A56C-187C92CC23AF}"/>
                </a:ext>
              </a:extLst>
            </p:cNvPr>
            <p:cNvSpPr txBox="1"/>
            <p:nvPr/>
          </p:nvSpPr>
          <p:spPr>
            <a:xfrm>
              <a:off x="144904" y="6296464"/>
              <a:ext cx="23534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আমেনা খাতুন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285F8F-3283-4FD8-AAA1-9D90B5D43984}"/>
              </a:ext>
            </a:extLst>
          </p:cNvPr>
          <p:cNvSpPr txBox="1"/>
          <p:nvPr/>
        </p:nvSpPr>
        <p:spPr>
          <a:xfrm>
            <a:off x="1507291" y="670471"/>
            <a:ext cx="10358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65AC6A-03CB-C319-08BC-1DE77FD39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36" y="1068589"/>
            <a:ext cx="2836572" cy="2360409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70F7E3D-AE45-159C-E2E6-A631939D5EC2}"/>
              </a:ext>
            </a:extLst>
          </p:cNvPr>
          <p:cNvSpPr txBox="1"/>
          <p:nvPr/>
        </p:nvSpPr>
        <p:spPr>
          <a:xfrm>
            <a:off x="1071012" y="4385677"/>
            <a:ext cx="107944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 থেকে ভালো করে পাঠটি পড়ে আসবে ও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 পাঠ থেকে</a:t>
            </a: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পড়া নতুন শব্দ দিয়ে বাক্য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88090F-764D-0F8C-2F12-1C40B21A1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36" y="810090"/>
            <a:ext cx="2323819" cy="2618908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95704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6D715C5-4D73-4A2A-A8CF-9D2598084E93}"/>
              </a:ext>
            </a:extLst>
          </p:cNvPr>
          <p:cNvGrpSpPr/>
          <p:nvPr/>
        </p:nvGrpSpPr>
        <p:grpSpPr>
          <a:xfrm>
            <a:off x="0" y="172387"/>
            <a:ext cx="12192000" cy="6685613"/>
            <a:chOff x="77449" y="86193"/>
            <a:chExt cx="12037102" cy="668561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D94E1-8B75-44DE-8034-F48FAF37E800}"/>
                </a:ext>
              </a:extLst>
            </p:cNvPr>
            <p:cNvSpPr/>
            <p:nvPr/>
          </p:nvSpPr>
          <p:spPr>
            <a:xfrm>
              <a:off x="77449" y="86193"/>
              <a:ext cx="12037102" cy="6685613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4E530FA-61B8-4F2A-A51B-538B58F2DCA1}"/>
                </a:ext>
              </a:extLst>
            </p:cNvPr>
            <p:cNvSpPr/>
            <p:nvPr/>
          </p:nvSpPr>
          <p:spPr>
            <a:xfrm>
              <a:off x="144904" y="161143"/>
              <a:ext cx="11902191" cy="6535711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81C271-0198-4176-A56C-187C92CC23AF}"/>
                </a:ext>
              </a:extLst>
            </p:cNvPr>
            <p:cNvSpPr txBox="1"/>
            <p:nvPr/>
          </p:nvSpPr>
          <p:spPr>
            <a:xfrm>
              <a:off x="144904" y="6296464"/>
              <a:ext cx="23534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আমেনা খাতুন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285F8F-3283-4FD8-AAA1-9D90B5D43984}"/>
              </a:ext>
            </a:extLst>
          </p:cNvPr>
          <p:cNvSpPr txBox="1"/>
          <p:nvPr/>
        </p:nvSpPr>
        <p:spPr>
          <a:xfrm>
            <a:off x="749509" y="441245"/>
            <a:ext cx="1094282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</a:t>
            </a:r>
            <a:r>
              <a:rPr lang="bn-IN" sz="3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ভালো থেকো,সবাইকে ধন্যবাদ।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FEB6536-061D-B08E-3E6F-B9A8F3D05F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1441061"/>
              </p:ext>
            </p:extLst>
          </p:nvPr>
        </p:nvGraphicFramePr>
        <p:xfrm>
          <a:off x="891643" y="1615979"/>
          <a:ext cx="6318625" cy="4643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013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6D715C5-4D73-4A2A-A8CF-9D2598084E93}"/>
              </a:ext>
            </a:extLst>
          </p:cNvPr>
          <p:cNvGrpSpPr/>
          <p:nvPr/>
        </p:nvGrpSpPr>
        <p:grpSpPr>
          <a:xfrm>
            <a:off x="0" y="84525"/>
            <a:ext cx="12166600" cy="6685613"/>
            <a:chOff x="77449" y="86193"/>
            <a:chExt cx="12037102" cy="668561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D94E1-8B75-44DE-8034-F48FAF37E800}"/>
                </a:ext>
              </a:extLst>
            </p:cNvPr>
            <p:cNvSpPr/>
            <p:nvPr/>
          </p:nvSpPr>
          <p:spPr>
            <a:xfrm>
              <a:off x="77449" y="86193"/>
              <a:ext cx="12037102" cy="6685613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4E530FA-61B8-4F2A-A51B-538B58F2DCA1}"/>
                </a:ext>
              </a:extLst>
            </p:cNvPr>
            <p:cNvSpPr/>
            <p:nvPr/>
          </p:nvSpPr>
          <p:spPr>
            <a:xfrm>
              <a:off x="144904" y="161143"/>
              <a:ext cx="11902191" cy="6535711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81C271-0198-4176-A56C-187C92CC23AF}"/>
                </a:ext>
              </a:extLst>
            </p:cNvPr>
            <p:cNvSpPr txBox="1"/>
            <p:nvPr/>
          </p:nvSpPr>
          <p:spPr>
            <a:xfrm>
              <a:off x="144904" y="6296464"/>
              <a:ext cx="23534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আমেনা খাতুন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285F8F-3283-4FD8-AAA1-9D90B5D43984}"/>
              </a:ext>
            </a:extLst>
          </p:cNvPr>
          <p:cNvSpPr txBox="1"/>
          <p:nvPr/>
        </p:nvSpPr>
        <p:spPr>
          <a:xfrm>
            <a:off x="2839001" y="284226"/>
            <a:ext cx="6041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C3755B-4849-990A-7793-290759916F8F}"/>
              </a:ext>
            </a:extLst>
          </p:cNvPr>
          <p:cNvSpPr txBox="1"/>
          <p:nvPr/>
        </p:nvSpPr>
        <p:spPr>
          <a:xfrm>
            <a:off x="411815" y="3627323"/>
            <a:ext cx="60410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 আমেনা খাতুন</a:t>
            </a:r>
          </a:p>
          <a:p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সহকারী শিক্ষক</a:t>
            </a:r>
          </a:p>
          <a:p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করজগ্রাম সঃ প্রাঃ বিদ্যালয়</a:t>
            </a:r>
          </a:p>
          <a:p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রাণীনগর , নওগাঁ ।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9781D3-9B59-B5E1-43BC-F016B24F1DBB}"/>
              </a:ext>
            </a:extLst>
          </p:cNvPr>
          <p:cNvSpPr txBox="1"/>
          <p:nvPr/>
        </p:nvSpPr>
        <p:spPr>
          <a:xfrm>
            <a:off x="6972070" y="4322114"/>
            <a:ext cx="46369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শ্রেণিঃচতুর্থ</a:t>
            </a:r>
          </a:p>
          <a:p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বিষয়ঃ বাংলা।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9082851-8A5F-16E9-D3AC-FEF7EF881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169" y="1232885"/>
            <a:ext cx="2242741" cy="2945208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42B6CE-E107-6771-F77E-1657AC117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323" y="1369441"/>
            <a:ext cx="1683319" cy="2188315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44639F-92F5-CC9A-A529-50EB61574E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5" r="20227"/>
          <a:stretch/>
        </p:blipFill>
        <p:spPr>
          <a:xfrm>
            <a:off x="5410993" y="1413125"/>
            <a:ext cx="1010301" cy="402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48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6D715C5-4D73-4A2A-A8CF-9D2598084E93}"/>
              </a:ext>
            </a:extLst>
          </p:cNvPr>
          <p:cNvGrpSpPr/>
          <p:nvPr/>
        </p:nvGrpSpPr>
        <p:grpSpPr>
          <a:xfrm>
            <a:off x="0" y="0"/>
            <a:ext cx="12216151" cy="6685613"/>
            <a:chOff x="77449" y="86193"/>
            <a:chExt cx="12037102" cy="668561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D94E1-8B75-44DE-8034-F48FAF37E800}"/>
                </a:ext>
              </a:extLst>
            </p:cNvPr>
            <p:cNvSpPr/>
            <p:nvPr/>
          </p:nvSpPr>
          <p:spPr>
            <a:xfrm>
              <a:off x="77449" y="86193"/>
              <a:ext cx="12037102" cy="6685613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4E530FA-61B8-4F2A-A51B-538B58F2DCA1}"/>
                </a:ext>
              </a:extLst>
            </p:cNvPr>
            <p:cNvSpPr/>
            <p:nvPr/>
          </p:nvSpPr>
          <p:spPr>
            <a:xfrm>
              <a:off x="144904" y="161143"/>
              <a:ext cx="11902191" cy="6535711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81C271-0198-4176-A56C-187C92CC23AF}"/>
                </a:ext>
              </a:extLst>
            </p:cNvPr>
            <p:cNvSpPr txBox="1"/>
            <p:nvPr/>
          </p:nvSpPr>
          <p:spPr>
            <a:xfrm>
              <a:off x="144904" y="6296464"/>
              <a:ext cx="23534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আমেনা খাতুন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285F8F-3283-4FD8-AAA1-9D90B5D43984}"/>
              </a:ext>
            </a:extLst>
          </p:cNvPr>
          <p:cNvSpPr txBox="1"/>
          <p:nvPr/>
        </p:nvSpPr>
        <p:spPr>
          <a:xfrm>
            <a:off x="981022" y="399425"/>
            <a:ext cx="85443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351F86-E62F-EB2A-E5ED-385309140803}"/>
              </a:ext>
            </a:extLst>
          </p:cNvPr>
          <p:cNvSpPr txBox="1"/>
          <p:nvPr/>
        </p:nvSpPr>
        <p:spPr>
          <a:xfrm>
            <a:off x="341403" y="1692605"/>
            <a:ext cx="1061369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শোনাঃ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১.১.১ যুক্তব্যঞ্জন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১.২.১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পঠিত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১.১.১ যুক্তব্যঞ্জন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১.১.২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 বাক্য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১.৩.১ যুক্তব্যঞ্জন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সংবলিত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১.৩.২ যুক্তব্যঞ্জন দিয়ে গঠিত শব্দ-সংবলিত বাক্য পড়তে পারবে।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১.৪.১ যুক্তব্যঞ্জন ভেঙে লিখতে পারবে।</a:t>
            </a: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১.৫.১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424323-5230-CD6B-EA3D-96B5E939A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817" y="280229"/>
            <a:ext cx="1766339" cy="2109794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4050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6D715C5-4D73-4A2A-A8CF-9D2598084E93}"/>
              </a:ext>
            </a:extLst>
          </p:cNvPr>
          <p:cNvGrpSpPr/>
          <p:nvPr/>
        </p:nvGrpSpPr>
        <p:grpSpPr>
          <a:xfrm>
            <a:off x="0" y="0"/>
            <a:ext cx="12192000" cy="6685613"/>
            <a:chOff x="77449" y="86193"/>
            <a:chExt cx="12037102" cy="668561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D94E1-8B75-44DE-8034-F48FAF37E800}"/>
                </a:ext>
              </a:extLst>
            </p:cNvPr>
            <p:cNvSpPr/>
            <p:nvPr/>
          </p:nvSpPr>
          <p:spPr>
            <a:xfrm>
              <a:off x="77449" y="86193"/>
              <a:ext cx="12037102" cy="6685613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4E530FA-61B8-4F2A-A51B-538B58F2DCA1}"/>
                </a:ext>
              </a:extLst>
            </p:cNvPr>
            <p:cNvSpPr/>
            <p:nvPr/>
          </p:nvSpPr>
          <p:spPr>
            <a:xfrm>
              <a:off x="144904" y="161143"/>
              <a:ext cx="11902191" cy="6535711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81C271-0198-4176-A56C-187C92CC23AF}"/>
                </a:ext>
              </a:extLst>
            </p:cNvPr>
            <p:cNvSpPr txBox="1"/>
            <p:nvPr/>
          </p:nvSpPr>
          <p:spPr>
            <a:xfrm>
              <a:off x="144904" y="6296464"/>
              <a:ext cx="23534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আমেনা খাতুন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800ED33-169F-D1F2-16E3-27FC8EF20335}"/>
              </a:ext>
            </a:extLst>
          </p:cNvPr>
          <p:cNvSpPr txBox="1"/>
          <p:nvPr/>
        </p:nvSpPr>
        <p:spPr>
          <a:xfrm>
            <a:off x="260349" y="2166077"/>
            <a:ext cx="116713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পারছ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সুস্থ্য থাকতে আমরা কী করব?</a:t>
            </a: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অন্তুর অসুখ-বিসুখ লেগেই থাকে কেন?</a:t>
            </a: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অন্তুর বাবা-মা অন্তুর মামাকে কী বললেন?</a:t>
            </a: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মামা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উত্তরে কী বললেন?  </a:t>
            </a: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সন্ধ্যায় মামা দাঁড়িয়ে থেকে কী করলেন?   </a:t>
            </a:r>
            <a:endParaRPr lang="en-US" sz="28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2F4C49C-D397-9665-CBF1-3222F9E1FFF5}"/>
              </a:ext>
            </a:extLst>
          </p:cNvPr>
          <p:cNvSpPr/>
          <p:nvPr/>
        </p:nvSpPr>
        <p:spPr>
          <a:xfrm>
            <a:off x="2749159" y="2311167"/>
            <a:ext cx="599607" cy="33855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103AFF4-5091-9A31-1893-FD0FD4882B7B}"/>
              </a:ext>
            </a:extLst>
          </p:cNvPr>
          <p:cNvSpPr/>
          <p:nvPr/>
        </p:nvSpPr>
        <p:spPr>
          <a:xfrm>
            <a:off x="2749160" y="2769287"/>
            <a:ext cx="599607" cy="33855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53B5BEB-8EA7-84E0-C999-BC9BD75EDFA4}"/>
              </a:ext>
            </a:extLst>
          </p:cNvPr>
          <p:cNvSpPr/>
          <p:nvPr/>
        </p:nvSpPr>
        <p:spPr>
          <a:xfrm>
            <a:off x="2703143" y="3183373"/>
            <a:ext cx="599607" cy="33855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D10ED12A-F96E-407F-67B9-3D234730BADE}"/>
              </a:ext>
            </a:extLst>
          </p:cNvPr>
          <p:cNvSpPr/>
          <p:nvPr/>
        </p:nvSpPr>
        <p:spPr>
          <a:xfrm>
            <a:off x="2703141" y="3612627"/>
            <a:ext cx="599607" cy="33855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183471-5E6E-06A2-7397-E9A5C2066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546" y="208640"/>
            <a:ext cx="2743200" cy="1666875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6279EA67-E46C-20DA-684A-9B15B1AEE79C}"/>
              </a:ext>
            </a:extLst>
          </p:cNvPr>
          <p:cNvSpPr/>
          <p:nvPr/>
        </p:nvSpPr>
        <p:spPr>
          <a:xfrm>
            <a:off x="2703142" y="4047763"/>
            <a:ext cx="599607" cy="33855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1F5627-1C3F-9B07-0362-CF23EED25D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8086" b="-202"/>
          <a:stretch/>
        </p:blipFill>
        <p:spPr>
          <a:xfrm>
            <a:off x="9515049" y="545715"/>
            <a:ext cx="455579" cy="496362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6DB4ABA3-F0FE-1D4D-B758-8F2242282041}"/>
              </a:ext>
            </a:extLst>
          </p:cNvPr>
          <p:cNvSpPr/>
          <p:nvPr/>
        </p:nvSpPr>
        <p:spPr>
          <a:xfrm>
            <a:off x="2703140" y="4454033"/>
            <a:ext cx="599607" cy="33855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EE3136DB-79AB-F6E0-E4D8-F75FCBDE5503}"/>
              </a:ext>
            </a:extLst>
          </p:cNvPr>
          <p:cNvSpPr/>
          <p:nvPr/>
        </p:nvSpPr>
        <p:spPr>
          <a:xfrm>
            <a:off x="2703139" y="4912153"/>
            <a:ext cx="599607" cy="33855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36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6D715C5-4D73-4A2A-A8CF-9D2598084E93}"/>
              </a:ext>
            </a:extLst>
          </p:cNvPr>
          <p:cNvGrpSpPr/>
          <p:nvPr/>
        </p:nvGrpSpPr>
        <p:grpSpPr>
          <a:xfrm>
            <a:off x="0" y="0"/>
            <a:ext cx="12192000" cy="6685613"/>
            <a:chOff x="77449" y="86193"/>
            <a:chExt cx="12037102" cy="668561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D94E1-8B75-44DE-8034-F48FAF37E800}"/>
                </a:ext>
              </a:extLst>
            </p:cNvPr>
            <p:cNvSpPr/>
            <p:nvPr/>
          </p:nvSpPr>
          <p:spPr>
            <a:xfrm>
              <a:off x="77449" y="86193"/>
              <a:ext cx="12037102" cy="6685613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4E530FA-61B8-4F2A-A51B-538B58F2DCA1}"/>
                </a:ext>
              </a:extLst>
            </p:cNvPr>
            <p:cNvSpPr/>
            <p:nvPr/>
          </p:nvSpPr>
          <p:spPr>
            <a:xfrm>
              <a:off x="144904" y="161143"/>
              <a:ext cx="11902191" cy="6535711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81C271-0198-4176-A56C-187C92CC23AF}"/>
                </a:ext>
              </a:extLst>
            </p:cNvPr>
            <p:cNvSpPr txBox="1"/>
            <p:nvPr/>
          </p:nvSpPr>
          <p:spPr>
            <a:xfrm>
              <a:off x="144904" y="6296464"/>
              <a:ext cx="23534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আমেনা খাতুন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285F8F-3283-4FD8-AAA1-9D90B5D43984}"/>
              </a:ext>
            </a:extLst>
          </p:cNvPr>
          <p:cNvSpPr txBox="1"/>
          <p:nvPr/>
        </p:nvSpPr>
        <p:spPr>
          <a:xfrm>
            <a:off x="965406" y="676478"/>
            <a:ext cx="9778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2545DE-C5C9-69B1-15D7-2D8B1101F154}"/>
              </a:ext>
            </a:extLst>
          </p:cNvPr>
          <p:cNvSpPr txBox="1"/>
          <p:nvPr/>
        </p:nvSpPr>
        <p:spPr>
          <a:xfrm>
            <a:off x="1107813" y="4339610"/>
            <a:ext cx="94937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ধুয়ে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হেসেই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পাঠ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৪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AEF473-A89A-CE56-E6FF-42F1A50D2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05" y="1699865"/>
            <a:ext cx="48006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5535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6D715C5-4D73-4A2A-A8CF-9D2598084E93}"/>
              </a:ext>
            </a:extLst>
          </p:cNvPr>
          <p:cNvGrpSpPr/>
          <p:nvPr/>
        </p:nvGrpSpPr>
        <p:grpSpPr>
          <a:xfrm>
            <a:off x="1248" y="22860"/>
            <a:ext cx="12190751" cy="6685613"/>
            <a:chOff x="77449" y="86193"/>
            <a:chExt cx="12037102" cy="668561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D94E1-8B75-44DE-8034-F48FAF37E800}"/>
                </a:ext>
              </a:extLst>
            </p:cNvPr>
            <p:cNvSpPr/>
            <p:nvPr/>
          </p:nvSpPr>
          <p:spPr>
            <a:xfrm>
              <a:off x="77449" y="86193"/>
              <a:ext cx="12037102" cy="6685613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4E530FA-61B8-4F2A-A51B-538B58F2DCA1}"/>
                </a:ext>
              </a:extLst>
            </p:cNvPr>
            <p:cNvSpPr/>
            <p:nvPr/>
          </p:nvSpPr>
          <p:spPr>
            <a:xfrm>
              <a:off x="144904" y="161143"/>
              <a:ext cx="11902191" cy="6535711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81C271-0198-4176-A56C-187C92CC23AF}"/>
                </a:ext>
              </a:extLst>
            </p:cNvPr>
            <p:cNvSpPr txBox="1"/>
            <p:nvPr/>
          </p:nvSpPr>
          <p:spPr>
            <a:xfrm>
              <a:off x="144904" y="6296464"/>
              <a:ext cx="23534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আমেনা খাতুন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285F8F-3283-4FD8-AAA1-9D90B5D43984}"/>
              </a:ext>
            </a:extLst>
          </p:cNvPr>
          <p:cNvSpPr txBox="1"/>
          <p:nvPr/>
        </p:nvSpPr>
        <p:spPr>
          <a:xfrm>
            <a:off x="1626433" y="168569"/>
            <a:ext cx="8394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 সংযোগ 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7305A3-33EF-9FF7-544B-C8C85186E8B0}"/>
              </a:ext>
            </a:extLst>
          </p:cNvPr>
          <p:cNvSpPr txBox="1"/>
          <p:nvPr/>
        </p:nvSpPr>
        <p:spPr>
          <a:xfrm>
            <a:off x="1321632" y="5970713"/>
            <a:ext cx="8830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পাঠ্য বইয়ের 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 বের কর ।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17FAC0-370A-0316-B1C7-C590FA2A7761}"/>
              </a:ext>
            </a:extLst>
          </p:cNvPr>
          <p:cNvGrpSpPr/>
          <p:nvPr/>
        </p:nvGrpSpPr>
        <p:grpSpPr>
          <a:xfrm>
            <a:off x="3630384" y="828294"/>
            <a:ext cx="4386590" cy="4816813"/>
            <a:chOff x="3630384" y="828294"/>
            <a:chExt cx="4386590" cy="481681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AA48EFA-71CA-71E7-9678-BF97C6E6220A}"/>
                </a:ext>
              </a:extLst>
            </p:cNvPr>
            <p:cNvGrpSpPr/>
            <p:nvPr/>
          </p:nvGrpSpPr>
          <p:grpSpPr>
            <a:xfrm>
              <a:off x="3630384" y="828294"/>
              <a:ext cx="4386590" cy="4816813"/>
              <a:chOff x="6328880" y="850585"/>
              <a:chExt cx="4386590" cy="4816813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4C0B1ED4-1CED-824F-9D1E-351E3DCE119C}"/>
                  </a:ext>
                </a:extLst>
              </p:cNvPr>
              <p:cNvGrpSpPr/>
              <p:nvPr/>
            </p:nvGrpSpPr>
            <p:grpSpPr>
              <a:xfrm>
                <a:off x="6328880" y="850585"/>
                <a:ext cx="4386590" cy="4816813"/>
                <a:chOff x="3776180" y="800513"/>
                <a:chExt cx="4386590" cy="4816813"/>
              </a:xfrm>
            </p:grpSpPr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D947B941-2220-5D71-0536-11BFB8C5E0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76180" y="800513"/>
                  <a:ext cx="4386590" cy="4816813"/>
                </a:xfrm>
                <a:prstGeom prst="rect">
                  <a:avLst/>
                </a:prstGeom>
                <a:ln w="28575">
                  <a:solidFill>
                    <a:srgbClr val="7030A0"/>
                  </a:solidFill>
                </a:ln>
              </p:spPr>
            </p:pic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A91A862C-67A7-C769-1AF5-5FE1CF7C68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76180" y="3323159"/>
                  <a:ext cx="4343091" cy="2294165"/>
                </a:xfrm>
                <a:prstGeom prst="rect">
                  <a:avLst/>
                </a:prstGeom>
              </p:spPr>
            </p:pic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C6E05F5-9763-E9E6-23D3-ACF7316840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2474" y="3083115"/>
                <a:ext cx="1152686" cy="304843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5F0A259-3F4B-A500-6A5F-4573D93BA363}"/>
                </a:ext>
              </a:extLst>
            </p:cNvPr>
            <p:cNvGrpSpPr/>
            <p:nvPr/>
          </p:nvGrpSpPr>
          <p:grpSpPr>
            <a:xfrm>
              <a:off x="3673883" y="3418521"/>
              <a:ext cx="4343091" cy="2226584"/>
              <a:chOff x="534859" y="1676949"/>
              <a:chExt cx="5010849" cy="219693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F8D80BA8-8906-AD86-84DF-8C048461E8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8567" y="3289104"/>
                <a:ext cx="4923432" cy="584775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7261DCE6-C058-DEC3-2820-CD7A5F10A2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4859" y="1676949"/>
                <a:ext cx="5010849" cy="167663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0172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6D715C5-4D73-4A2A-A8CF-9D2598084E93}"/>
              </a:ext>
            </a:extLst>
          </p:cNvPr>
          <p:cNvGrpSpPr/>
          <p:nvPr/>
        </p:nvGrpSpPr>
        <p:grpSpPr>
          <a:xfrm>
            <a:off x="27062" y="1"/>
            <a:ext cx="12164938" cy="6793250"/>
            <a:chOff x="77449" y="86193"/>
            <a:chExt cx="12037102" cy="668561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D94E1-8B75-44DE-8034-F48FAF37E800}"/>
                </a:ext>
              </a:extLst>
            </p:cNvPr>
            <p:cNvSpPr/>
            <p:nvPr/>
          </p:nvSpPr>
          <p:spPr>
            <a:xfrm>
              <a:off x="77449" y="86193"/>
              <a:ext cx="12037102" cy="6685613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4E530FA-61B8-4F2A-A51B-538B58F2DCA1}"/>
                </a:ext>
              </a:extLst>
            </p:cNvPr>
            <p:cNvSpPr/>
            <p:nvPr/>
          </p:nvSpPr>
          <p:spPr>
            <a:xfrm>
              <a:off x="144904" y="161143"/>
              <a:ext cx="11902191" cy="6535711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81C271-0198-4176-A56C-187C92CC23AF}"/>
                </a:ext>
              </a:extLst>
            </p:cNvPr>
            <p:cNvSpPr txBox="1"/>
            <p:nvPr/>
          </p:nvSpPr>
          <p:spPr>
            <a:xfrm>
              <a:off x="144904" y="6296464"/>
              <a:ext cx="23534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আমেনা খাতুন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285F8F-3283-4FD8-AAA1-9D90B5D43984}"/>
              </a:ext>
            </a:extLst>
          </p:cNvPr>
          <p:cNvSpPr txBox="1"/>
          <p:nvPr/>
        </p:nvSpPr>
        <p:spPr>
          <a:xfrm>
            <a:off x="898164" y="285618"/>
            <a:ext cx="8016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আর্দশ পাঠ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0F7E3D-AE45-159C-E2E6-A631939D5EC2}"/>
              </a:ext>
            </a:extLst>
          </p:cNvPr>
          <p:cNvSpPr txBox="1"/>
          <p:nvPr/>
        </p:nvSpPr>
        <p:spPr>
          <a:xfrm>
            <a:off x="948128" y="756486"/>
            <a:ext cx="11132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আমি পাঠটি পড়ছি,তোমরা মনোযোগ দিয়ে শোন ও আঙুল রেখে মেলাও।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987B48-8607-1823-C052-14F647E09C17}"/>
              </a:ext>
            </a:extLst>
          </p:cNvPr>
          <p:cNvSpPr txBox="1"/>
          <p:nvPr/>
        </p:nvSpPr>
        <p:spPr>
          <a:xfrm>
            <a:off x="5231746" y="1712342"/>
            <a:ext cx="65038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হেসেই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বললেন-না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অন্তু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।”</a:t>
            </a:r>
          </a:p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হ্যাঁ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বটে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কতটা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সেটাই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দেখছি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।”</a:t>
            </a:r>
          </a:p>
          <a:p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অন্তুকে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অন্তুকে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বাবা-মার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বললেন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ভাগিনা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অভ্যাস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ধোয়া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ঠিকমতো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ধোও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খাওয়ার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টয়লেট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নাকের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সর্দিও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তেমন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মোছ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হাতও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ধোও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মোটেই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পরিচ্ছন্নতার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ধোয়া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নখগুলো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রোগবালাইয়ের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।”  </a:t>
            </a:r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2EC13B-EF6E-C85B-3CBF-A4DA96AD7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28" y="2127087"/>
            <a:ext cx="4873747" cy="278968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0141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6D715C5-4D73-4A2A-A8CF-9D2598084E93}"/>
              </a:ext>
            </a:extLst>
          </p:cNvPr>
          <p:cNvGrpSpPr/>
          <p:nvPr/>
        </p:nvGrpSpPr>
        <p:grpSpPr>
          <a:xfrm>
            <a:off x="27062" y="1"/>
            <a:ext cx="12164938" cy="6793250"/>
            <a:chOff x="77449" y="86193"/>
            <a:chExt cx="12037102" cy="668561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D94E1-8B75-44DE-8034-F48FAF37E800}"/>
                </a:ext>
              </a:extLst>
            </p:cNvPr>
            <p:cNvSpPr/>
            <p:nvPr/>
          </p:nvSpPr>
          <p:spPr>
            <a:xfrm>
              <a:off x="77449" y="86193"/>
              <a:ext cx="12037102" cy="6685613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4E530FA-61B8-4F2A-A51B-538B58F2DCA1}"/>
                </a:ext>
              </a:extLst>
            </p:cNvPr>
            <p:cNvSpPr/>
            <p:nvPr/>
          </p:nvSpPr>
          <p:spPr>
            <a:xfrm>
              <a:off x="144904" y="161143"/>
              <a:ext cx="11902191" cy="6535711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81C271-0198-4176-A56C-187C92CC23AF}"/>
                </a:ext>
              </a:extLst>
            </p:cNvPr>
            <p:cNvSpPr txBox="1"/>
            <p:nvPr/>
          </p:nvSpPr>
          <p:spPr>
            <a:xfrm>
              <a:off x="144904" y="6296464"/>
              <a:ext cx="23534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আমেনা খাতুন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285F8F-3283-4FD8-AAA1-9D90B5D43984}"/>
              </a:ext>
            </a:extLst>
          </p:cNvPr>
          <p:cNvSpPr txBox="1"/>
          <p:nvPr/>
        </p:nvSpPr>
        <p:spPr>
          <a:xfrm>
            <a:off x="898164" y="285618"/>
            <a:ext cx="8016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সমস্বরে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0F7E3D-AE45-159C-E2E6-A631939D5EC2}"/>
              </a:ext>
            </a:extLst>
          </p:cNvPr>
          <p:cNvSpPr txBox="1"/>
          <p:nvPr/>
        </p:nvSpPr>
        <p:spPr>
          <a:xfrm>
            <a:off x="948129" y="756486"/>
            <a:ext cx="9973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আমি পাঠটি পড়ছি,তোমরা মনোযোগ দিয়ে শোন ও আমার সাথে পড়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987B48-8607-1823-C052-14F647E09C17}"/>
              </a:ext>
            </a:extLst>
          </p:cNvPr>
          <p:cNvSpPr txBox="1"/>
          <p:nvPr/>
        </p:nvSpPr>
        <p:spPr>
          <a:xfrm>
            <a:off x="5231746" y="1712342"/>
            <a:ext cx="65038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হেসেই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বললেন-না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অন্তু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।”</a:t>
            </a:r>
          </a:p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হ্যাঁ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বটে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কতটা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সেটাই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দেখছি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।”</a:t>
            </a:r>
          </a:p>
          <a:p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অন্তুকে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অন্তুকে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বাবা-মার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বললেন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ভাগিনা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অভ্যাস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ধোয়া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ঠিকমতো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ধোও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খাওয়ার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টয়লেট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নাকের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সর্দিও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তেমন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মোছ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হাতও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ধোও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মোটেই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পরিচ্ছন্নতার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ধোয়া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নখগুলো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রোগবালাইয়ের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।”  </a:t>
            </a:r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4D34FA-3719-FA68-D15A-4C5D3039C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83" y="2220225"/>
            <a:ext cx="4990624" cy="2801754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6145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6D715C5-4D73-4A2A-A8CF-9D2598084E93}"/>
              </a:ext>
            </a:extLst>
          </p:cNvPr>
          <p:cNvGrpSpPr/>
          <p:nvPr/>
        </p:nvGrpSpPr>
        <p:grpSpPr>
          <a:xfrm>
            <a:off x="0" y="0"/>
            <a:ext cx="12153900" cy="6685613"/>
            <a:chOff x="77449" y="86193"/>
            <a:chExt cx="12037102" cy="668561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D94E1-8B75-44DE-8034-F48FAF37E800}"/>
                </a:ext>
              </a:extLst>
            </p:cNvPr>
            <p:cNvSpPr/>
            <p:nvPr/>
          </p:nvSpPr>
          <p:spPr>
            <a:xfrm>
              <a:off x="77449" y="86193"/>
              <a:ext cx="12037102" cy="6685613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4E530FA-61B8-4F2A-A51B-538B58F2DCA1}"/>
                </a:ext>
              </a:extLst>
            </p:cNvPr>
            <p:cNvSpPr/>
            <p:nvPr/>
          </p:nvSpPr>
          <p:spPr>
            <a:xfrm>
              <a:off x="144904" y="161143"/>
              <a:ext cx="11902191" cy="6535711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81C271-0198-4176-A56C-187C92CC23AF}"/>
                </a:ext>
              </a:extLst>
            </p:cNvPr>
            <p:cNvSpPr txBox="1"/>
            <p:nvPr/>
          </p:nvSpPr>
          <p:spPr>
            <a:xfrm>
              <a:off x="144904" y="6296464"/>
              <a:ext cx="23534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আমেনা খাতুন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285F8F-3283-4FD8-AAA1-9D90B5D43984}"/>
              </a:ext>
            </a:extLst>
          </p:cNvPr>
          <p:cNvSpPr txBox="1"/>
          <p:nvPr/>
        </p:nvSpPr>
        <p:spPr>
          <a:xfrm>
            <a:off x="1906845" y="258034"/>
            <a:ext cx="8378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              </a:t>
            </a:r>
            <a:r>
              <a:rPr lang="bn-IN" b="1" dirty="0"/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রব</a:t>
            </a:r>
            <a:r>
              <a:rPr lang="bn-IN" b="1" dirty="0"/>
              <a:t>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1FF7FC-1AE6-35B7-6C33-A31F28C6C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290" y="1693206"/>
            <a:ext cx="6878529" cy="446074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682AAF-0A8A-C56E-3C70-D44CDC1BDD0F}"/>
              </a:ext>
            </a:extLst>
          </p:cNvPr>
          <p:cNvSpPr txBox="1"/>
          <p:nvPr/>
        </p:nvSpPr>
        <p:spPr>
          <a:xfrm>
            <a:off x="689548" y="827140"/>
            <a:ext cx="11032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               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মনোযোগ দিয়ে পাঠটি পড়।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09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1497</TotalTime>
  <Words>948</Words>
  <Application>Microsoft Office PowerPoint</Application>
  <PresentationFormat>Widescreen</PresentationFormat>
  <Paragraphs>156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373</cp:revision>
  <dcterms:created xsi:type="dcterms:W3CDTF">2022-04-27T13:36:42Z</dcterms:created>
  <dcterms:modified xsi:type="dcterms:W3CDTF">2022-07-10T04:10:49Z</dcterms:modified>
</cp:coreProperties>
</file>