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61" r:id="rId3"/>
    <p:sldId id="256" r:id="rId4"/>
    <p:sldId id="257" r:id="rId5"/>
    <p:sldId id="258" r:id="rId6"/>
    <p:sldId id="259" r:id="rId7"/>
    <p:sldId id="263" r:id="rId8"/>
    <p:sldId id="265" r:id="rId9"/>
    <p:sldId id="270" r:id="rId10"/>
    <p:sldId id="264" r:id="rId11"/>
    <p:sldId id="268" r:id="rId12"/>
    <p:sldId id="271" r:id="rId13"/>
    <p:sldId id="269" r:id="rId14"/>
    <p:sldId id="272" r:id="rId15"/>
    <p:sldId id="273" r:id="rId16"/>
    <p:sldId id="266" r:id="rId17"/>
    <p:sldId id="274" r:id="rId18"/>
    <p:sldId id="275" r:id="rId19"/>
    <p:sldId id="276" r:id="rId20"/>
    <p:sldId id="277" r:id="rId21"/>
    <p:sldId id="278" r:id="rId22"/>
    <p:sldId id="27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44" y="66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8EFD6-BC34-47F1-9A6F-31B4BEC9269A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6A197-8CAA-4A2C-9650-CAB7D089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8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ঠিক্ক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34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64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68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1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6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smtClean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3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ডাইনে</a:t>
            </a:r>
            <a:r>
              <a:rPr lang="en-US" dirty="0" smtClean="0"/>
              <a:t> </a:t>
            </a:r>
            <a:r>
              <a:rPr lang="en-US" dirty="0" err="1" smtClean="0"/>
              <a:t>বায়ে</a:t>
            </a:r>
            <a:r>
              <a:rPr lang="en-US" dirty="0" smtClean="0"/>
              <a:t> </a:t>
            </a:r>
            <a:r>
              <a:rPr lang="en-US" dirty="0" err="1" smtClean="0"/>
              <a:t>জায়গা</a:t>
            </a:r>
            <a:r>
              <a:rPr lang="en-US" dirty="0" smtClean="0"/>
              <a:t> </a:t>
            </a:r>
            <a:r>
              <a:rPr lang="en-US" dirty="0" err="1" smtClean="0"/>
              <a:t>ছাড়তে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ভেঙ্গে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1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1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দিয়েছি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A197-8CAA-4A2C-9650-CAB7D08915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7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5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4E06C-B52F-484B-95A7-B0317C9F1C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F3164-F074-4C81-A1C8-D58A5C9E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BC12EE5-9F35-4CBC-B446-F688506B6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460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298BBDF-CD49-4445-B1CF-7933D5E29810}"/>
              </a:ext>
            </a:extLst>
          </p:cNvPr>
          <p:cNvSpPr/>
          <p:nvPr userDrawn="1"/>
        </p:nvSpPr>
        <p:spPr>
          <a:xfrm>
            <a:off x="91974" y="141514"/>
            <a:ext cx="11935950" cy="6596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3" t="7742" r="454" b="572"/>
          <a:stretch/>
        </p:blipFill>
        <p:spPr>
          <a:xfrm>
            <a:off x="109182" y="136478"/>
            <a:ext cx="11969087" cy="6605515"/>
          </a:xfrm>
          <a:prstGeom prst="rect">
            <a:avLst/>
          </a:prstGeom>
        </p:spPr>
      </p:pic>
      <p:pic>
        <p:nvPicPr>
          <p:cNvPr id="4" name="Picture 2" descr="RAIN | GIF | Rain gif, Snow gif, Aesthetic gif">
            <a:extLst>
              <a:ext uri="{FF2B5EF4-FFF2-40B4-BE49-F238E27FC236}">
                <a16:creationId xmlns:a16="http://schemas.microsoft.com/office/drawing/2014/main" xmlns="" id="{1C16BAA0-40B8-402A-B874-D06D1EA4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" y="-46147"/>
            <a:ext cx="12184759" cy="69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3B01B8-1DCB-4AAF-940D-8E4F4B277A52}"/>
              </a:ext>
            </a:extLst>
          </p:cNvPr>
          <p:cNvSpPr/>
          <p:nvPr/>
        </p:nvSpPr>
        <p:spPr>
          <a:xfrm>
            <a:off x="7286921" y="-18851"/>
            <a:ext cx="4897838" cy="6876852"/>
          </a:xfrm>
          <a:custGeom>
            <a:avLst/>
            <a:gdLst>
              <a:gd name="connsiteX0" fmla="*/ 0 w 2642647"/>
              <a:gd name="connsiteY0" fmla="*/ 0 h 6857999"/>
              <a:gd name="connsiteX1" fmla="*/ 2642647 w 2642647"/>
              <a:gd name="connsiteY1" fmla="*/ 0 h 6857999"/>
              <a:gd name="connsiteX2" fmla="*/ 2642647 w 2642647"/>
              <a:gd name="connsiteY2" fmla="*/ 6857999 h 6857999"/>
              <a:gd name="connsiteX3" fmla="*/ 0 w 2642647"/>
              <a:gd name="connsiteY3" fmla="*/ 6857999 h 6857999"/>
              <a:gd name="connsiteX4" fmla="*/ 0 w 2642647"/>
              <a:gd name="connsiteY4" fmla="*/ 0 h 6857999"/>
              <a:gd name="connsiteX0" fmla="*/ 2271860 w 4914507"/>
              <a:gd name="connsiteY0" fmla="*/ 0 h 6857999"/>
              <a:gd name="connsiteX1" fmla="*/ 4914507 w 4914507"/>
              <a:gd name="connsiteY1" fmla="*/ 0 h 6857999"/>
              <a:gd name="connsiteX2" fmla="*/ 4914507 w 4914507"/>
              <a:gd name="connsiteY2" fmla="*/ 6857999 h 6857999"/>
              <a:gd name="connsiteX3" fmla="*/ 0 w 4914507"/>
              <a:gd name="connsiteY3" fmla="*/ 6839145 h 6857999"/>
              <a:gd name="connsiteX4" fmla="*/ 2271860 w 4914507"/>
              <a:gd name="connsiteY4" fmla="*/ 0 h 6857999"/>
              <a:gd name="connsiteX0" fmla="*/ 2262433 w 4905080"/>
              <a:gd name="connsiteY0" fmla="*/ 0 h 6857999"/>
              <a:gd name="connsiteX1" fmla="*/ 4905080 w 4905080"/>
              <a:gd name="connsiteY1" fmla="*/ 0 h 6857999"/>
              <a:gd name="connsiteX2" fmla="*/ 4905080 w 4905080"/>
              <a:gd name="connsiteY2" fmla="*/ 6857999 h 6857999"/>
              <a:gd name="connsiteX3" fmla="*/ 0 w 4905080"/>
              <a:gd name="connsiteY3" fmla="*/ 6857998 h 6857999"/>
              <a:gd name="connsiteX4" fmla="*/ 2262433 w 4905080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080" h="6857999">
                <a:moveTo>
                  <a:pt x="2262433" y="0"/>
                </a:moveTo>
                <a:lnTo>
                  <a:pt x="4905080" y="0"/>
                </a:lnTo>
                <a:lnTo>
                  <a:pt x="4905080" y="6857999"/>
                </a:lnTo>
                <a:lnTo>
                  <a:pt x="0" y="6857998"/>
                </a:lnTo>
                <a:lnTo>
                  <a:pt x="2262433" y="0"/>
                </a:lnTo>
                <a:close/>
              </a:path>
            </a:pathLst>
          </a:cu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6">
            <a:extLst>
              <a:ext uri="{FF2B5EF4-FFF2-40B4-BE49-F238E27FC236}">
                <a16:creationId xmlns:a16="http://schemas.microsoft.com/office/drawing/2014/main" xmlns="" id="{FB24E3E2-BDD9-44B6-8F94-80297E7CB36C}"/>
              </a:ext>
            </a:extLst>
          </p:cNvPr>
          <p:cNvSpPr/>
          <p:nvPr/>
        </p:nvSpPr>
        <p:spPr>
          <a:xfrm>
            <a:off x="4996206" y="-9426"/>
            <a:ext cx="4600375" cy="6867426"/>
          </a:xfrm>
          <a:custGeom>
            <a:avLst/>
            <a:gdLst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594738 w 4905080"/>
              <a:gd name="connsiteY3" fmla="*/ 6857999 h 6857999"/>
              <a:gd name="connsiteX4" fmla="*/ 0 w 4905080"/>
              <a:gd name="connsiteY4" fmla="*/ 6857999 h 6857999"/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651299 w 4905080"/>
              <a:gd name="connsiteY3" fmla="*/ 6848573 h 6857999"/>
              <a:gd name="connsiteX4" fmla="*/ 0 w 4905080"/>
              <a:gd name="connsiteY4" fmla="*/ 6857999 h 6857999"/>
              <a:gd name="connsiteX0" fmla="*/ 0 w 4905080"/>
              <a:gd name="connsiteY0" fmla="*/ 6857999 h 6876853"/>
              <a:gd name="connsiteX1" fmla="*/ 2310342 w 4905080"/>
              <a:gd name="connsiteY1" fmla="*/ 0 h 6876853"/>
              <a:gd name="connsiteX2" fmla="*/ 4905080 w 4905080"/>
              <a:gd name="connsiteY2" fmla="*/ 0 h 6876853"/>
              <a:gd name="connsiteX3" fmla="*/ 2444338 w 4905080"/>
              <a:gd name="connsiteY3" fmla="*/ 6876853 h 6876853"/>
              <a:gd name="connsiteX4" fmla="*/ 0 w 4905080"/>
              <a:gd name="connsiteY4" fmla="*/ 6857999 h 6876853"/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351206 w 4905080"/>
              <a:gd name="connsiteY3" fmla="*/ 6857999 h 6857999"/>
              <a:gd name="connsiteX4" fmla="*/ 0 w 4905080"/>
              <a:gd name="connsiteY4" fmla="*/ 6857999 h 6857999"/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423643 w 4905080"/>
              <a:gd name="connsiteY3" fmla="*/ 6839145 h 6857999"/>
              <a:gd name="connsiteX4" fmla="*/ 0 w 4905080"/>
              <a:gd name="connsiteY4" fmla="*/ 6857999 h 6857999"/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465035 w 4905080"/>
              <a:gd name="connsiteY3" fmla="*/ 6839145 h 6857999"/>
              <a:gd name="connsiteX4" fmla="*/ 0 w 4905080"/>
              <a:gd name="connsiteY4" fmla="*/ 6857999 h 6857999"/>
              <a:gd name="connsiteX0" fmla="*/ 0 w 4967169"/>
              <a:gd name="connsiteY0" fmla="*/ 6857999 h 6857999"/>
              <a:gd name="connsiteX1" fmla="*/ 2310342 w 4967169"/>
              <a:gd name="connsiteY1" fmla="*/ 0 h 6857999"/>
              <a:gd name="connsiteX2" fmla="*/ 4967169 w 4967169"/>
              <a:gd name="connsiteY2" fmla="*/ 0 h 6857999"/>
              <a:gd name="connsiteX3" fmla="*/ 2465035 w 4967169"/>
              <a:gd name="connsiteY3" fmla="*/ 6839145 h 6857999"/>
              <a:gd name="connsiteX4" fmla="*/ 0 w 4967169"/>
              <a:gd name="connsiteY4" fmla="*/ 6857999 h 6857999"/>
              <a:gd name="connsiteX0" fmla="*/ 0 w 4967169"/>
              <a:gd name="connsiteY0" fmla="*/ 6867426 h 6867426"/>
              <a:gd name="connsiteX1" fmla="*/ 2496608 w 4967169"/>
              <a:gd name="connsiteY1" fmla="*/ 0 h 6867426"/>
              <a:gd name="connsiteX2" fmla="*/ 4967169 w 4967169"/>
              <a:gd name="connsiteY2" fmla="*/ 9427 h 6867426"/>
              <a:gd name="connsiteX3" fmla="*/ 2465035 w 4967169"/>
              <a:gd name="connsiteY3" fmla="*/ 6848572 h 6867426"/>
              <a:gd name="connsiteX4" fmla="*/ 0 w 4967169"/>
              <a:gd name="connsiteY4" fmla="*/ 6867426 h 686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169" h="6867426">
                <a:moveTo>
                  <a:pt x="0" y="6867426"/>
                </a:moveTo>
                <a:lnTo>
                  <a:pt x="2496608" y="0"/>
                </a:lnTo>
                <a:lnTo>
                  <a:pt x="4967169" y="9427"/>
                </a:lnTo>
                <a:lnTo>
                  <a:pt x="2465035" y="6848572"/>
                </a:lnTo>
                <a:lnTo>
                  <a:pt x="0" y="68674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EAA61BB8-FA0D-4D51-B4A6-5CACB4777C65}"/>
              </a:ext>
            </a:extLst>
          </p:cNvPr>
          <p:cNvSpPr/>
          <p:nvPr/>
        </p:nvSpPr>
        <p:spPr>
          <a:xfrm>
            <a:off x="2931737" y="9427"/>
            <a:ext cx="4347944" cy="6857999"/>
          </a:xfrm>
          <a:custGeom>
            <a:avLst/>
            <a:gdLst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594738 w 4905080"/>
              <a:gd name="connsiteY3" fmla="*/ 6857999 h 6857999"/>
              <a:gd name="connsiteX4" fmla="*/ 0 w 4905080"/>
              <a:gd name="connsiteY4" fmla="*/ 6857999 h 6857999"/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651299 w 4905080"/>
              <a:gd name="connsiteY3" fmla="*/ 6848573 h 6857999"/>
              <a:gd name="connsiteX4" fmla="*/ 0 w 4905080"/>
              <a:gd name="connsiteY4" fmla="*/ 6857999 h 6857999"/>
              <a:gd name="connsiteX0" fmla="*/ 0 w 4905080"/>
              <a:gd name="connsiteY0" fmla="*/ 6857999 h 6876853"/>
              <a:gd name="connsiteX1" fmla="*/ 2310342 w 4905080"/>
              <a:gd name="connsiteY1" fmla="*/ 0 h 6876853"/>
              <a:gd name="connsiteX2" fmla="*/ 4905080 w 4905080"/>
              <a:gd name="connsiteY2" fmla="*/ 0 h 6876853"/>
              <a:gd name="connsiteX3" fmla="*/ 2444338 w 4905080"/>
              <a:gd name="connsiteY3" fmla="*/ 6876853 h 6876853"/>
              <a:gd name="connsiteX4" fmla="*/ 0 w 4905080"/>
              <a:gd name="connsiteY4" fmla="*/ 6857999 h 6876853"/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351206 w 4905080"/>
              <a:gd name="connsiteY3" fmla="*/ 6857999 h 6857999"/>
              <a:gd name="connsiteX4" fmla="*/ 0 w 4905080"/>
              <a:gd name="connsiteY4" fmla="*/ 6857999 h 6857999"/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423643 w 4905080"/>
              <a:gd name="connsiteY3" fmla="*/ 6839145 h 6857999"/>
              <a:gd name="connsiteX4" fmla="*/ 0 w 4905080"/>
              <a:gd name="connsiteY4" fmla="*/ 6857999 h 6857999"/>
              <a:gd name="connsiteX0" fmla="*/ 0 w 4905080"/>
              <a:gd name="connsiteY0" fmla="*/ 6857999 h 6857999"/>
              <a:gd name="connsiteX1" fmla="*/ 2310342 w 4905080"/>
              <a:gd name="connsiteY1" fmla="*/ 0 h 6857999"/>
              <a:gd name="connsiteX2" fmla="*/ 4905080 w 4905080"/>
              <a:gd name="connsiteY2" fmla="*/ 0 h 6857999"/>
              <a:gd name="connsiteX3" fmla="*/ 2465035 w 4905080"/>
              <a:gd name="connsiteY3" fmla="*/ 6839145 h 6857999"/>
              <a:gd name="connsiteX4" fmla="*/ 0 w 4905080"/>
              <a:gd name="connsiteY4" fmla="*/ 6857999 h 6857999"/>
              <a:gd name="connsiteX0" fmla="*/ 0 w 4967169"/>
              <a:gd name="connsiteY0" fmla="*/ 6857999 h 6857999"/>
              <a:gd name="connsiteX1" fmla="*/ 2310342 w 4967169"/>
              <a:gd name="connsiteY1" fmla="*/ 0 h 6857999"/>
              <a:gd name="connsiteX2" fmla="*/ 4967169 w 4967169"/>
              <a:gd name="connsiteY2" fmla="*/ 0 h 6857999"/>
              <a:gd name="connsiteX3" fmla="*/ 2465035 w 4967169"/>
              <a:gd name="connsiteY3" fmla="*/ 6839145 h 6857999"/>
              <a:gd name="connsiteX4" fmla="*/ 0 w 4967169"/>
              <a:gd name="connsiteY4" fmla="*/ 6857999 h 6857999"/>
              <a:gd name="connsiteX0" fmla="*/ 0 w 4967169"/>
              <a:gd name="connsiteY0" fmla="*/ 6857999 h 6857999"/>
              <a:gd name="connsiteX1" fmla="*/ 2310342 w 4967169"/>
              <a:gd name="connsiteY1" fmla="*/ 0 h 6857999"/>
              <a:gd name="connsiteX2" fmla="*/ 4967169 w 4967169"/>
              <a:gd name="connsiteY2" fmla="*/ 0 h 6857999"/>
              <a:gd name="connsiteX3" fmla="*/ 2263976 w 4967169"/>
              <a:gd name="connsiteY3" fmla="*/ 6839145 h 6857999"/>
              <a:gd name="connsiteX4" fmla="*/ 0 w 4967169"/>
              <a:gd name="connsiteY4" fmla="*/ 6857999 h 6857999"/>
              <a:gd name="connsiteX0" fmla="*/ 0 w 4967169"/>
              <a:gd name="connsiteY0" fmla="*/ 6857999 h 6857999"/>
              <a:gd name="connsiteX1" fmla="*/ 2310342 w 4967169"/>
              <a:gd name="connsiteY1" fmla="*/ 0 h 6857999"/>
              <a:gd name="connsiteX2" fmla="*/ 4967169 w 4967169"/>
              <a:gd name="connsiteY2" fmla="*/ 0 h 6857999"/>
              <a:gd name="connsiteX3" fmla="*/ 2334938 w 4967169"/>
              <a:gd name="connsiteY3" fmla="*/ 6819480 h 6857999"/>
              <a:gd name="connsiteX4" fmla="*/ 0 w 4967169"/>
              <a:gd name="connsiteY4" fmla="*/ 6857999 h 6857999"/>
              <a:gd name="connsiteX0" fmla="*/ 0 w 4908034"/>
              <a:gd name="connsiteY0" fmla="*/ 6857999 h 6857999"/>
              <a:gd name="connsiteX1" fmla="*/ 2310342 w 4908034"/>
              <a:gd name="connsiteY1" fmla="*/ 0 h 6857999"/>
              <a:gd name="connsiteX2" fmla="*/ 4908034 w 4908034"/>
              <a:gd name="connsiteY2" fmla="*/ 0 h 6857999"/>
              <a:gd name="connsiteX3" fmla="*/ 2334938 w 4908034"/>
              <a:gd name="connsiteY3" fmla="*/ 6819480 h 6857999"/>
              <a:gd name="connsiteX4" fmla="*/ 0 w 4908034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8034" h="6857999">
                <a:moveTo>
                  <a:pt x="0" y="6857999"/>
                </a:moveTo>
                <a:lnTo>
                  <a:pt x="2310342" y="0"/>
                </a:lnTo>
                <a:lnTo>
                  <a:pt x="4908034" y="0"/>
                </a:lnTo>
                <a:lnTo>
                  <a:pt x="2334938" y="6819480"/>
                </a:lnTo>
                <a:lnTo>
                  <a:pt x="0" y="6857999"/>
                </a:lnTo>
                <a:close/>
              </a:path>
            </a:pathLst>
          </a:custGeom>
          <a:solidFill>
            <a:srgbClr val="9B9C97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5E2851C2-A667-4DAE-87AE-F3C8A7A0A21E}"/>
              </a:ext>
            </a:extLst>
          </p:cNvPr>
          <p:cNvSpPr/>
          <p:nvPr/>
        </p:nvSpPr>
        <p:spPr>
          <a:xfrm>
            <a:off x="82567" y="6633"/>
            <a:ext cx="4988966" cy="6867426"/>
          </a:xfrm>
          <a:custGeom>
            <a:avLst/>
            <a:gdLst>
              <a:gd name="connsiteX0" fmla="*/ 0 w 4743869"/>
              <a:gd name="connsiteY0" fmla="*/ 0 h 6839146"/>
              <a:gd name="connsiteX1" fmla="*/ 4743869 w 4743869"/>
              <a:gd name="connsiteY1" fmla="*/ 0 h 6839146"/>
              <a:gd name="connsiteX2" fmla="*/ 4743869 w 4743869"/>
              <a:gd name="connsiteY2" fmla="*/ 6839146 h 6839146"/>
              <a:gd name="connsiteX3" fmla="*/ 0 w 4743869"/>
              <a:gd name="connsiteY3" fmla="*/ 6839146 h 6839146"/>
              <a:gd name="connsiteX4" fmla="*/ 0 w 4743869"/>
              <a:gd name="connsiteY4" fmla="*/ 0 h 6839146"/>
              <a:gd name="connsiteX0" fmla="*/ 0 w 4743869"/>
              <a:gd name="connsiteY0" fmla="*/ 0 h 6857999"/>
              <a:gd name="connsiteX1" fmla="*/ 4743869 w 4743869"/>
              <a:gd name="connsiteY1" fmla="*/ 0 h 6857999"/>
              <a:gd name="connsiteX2" fmla="*/ 2726533 w 4743869"/>
              <a:gd name="connsiteY2" fmla="*/ 6857999 h 6857999"/>
              <a:gd name="connsiteX3" fmla="*/ 0 w 4743869"/>
              <a:gd name="connsiteY3" fmla="*/ 6839146 h 6857999"/>
              <a:gd name="connsiteX4" fmla="*/ 0 w 4743869"/>
              <a:gd name="connsiteY4" fmla="*/ 0 h 6857999"/>
              <a:gd name="connsiteX0" fmla="*/ 0 w 5130368"/>
              <a:gd name="connsiteY0" fmla="*/ 0 h 6857999"/>
              <a:gd name="connsiteX1" fmla="*/ 5130368 w 5130368"/>
              <a:gd name="connsiteY1" fmla="*/ 0 h 6857999"/>
              <a:gd name="connsiteX2" fmla="*/ 2726533 w 5130368"/>
              <a:gd name="connsiteY2" fmla="*/ 6857999 h 6857999"/>
              <a:gd name="connsiteX3" fmla="*/ 0 w 5130368"/>
              <a:gd name="connsiteY3" fmla="*/ 6839146 h 6857999"/>
              <a:gd name="connsiteX4" fmla="*/ 0 w 5130368"/>
              <a:gd name="connsiteY4" fmla="*/ 0 h 6857999"/>
              <a:gd name="connsiteX0" fmla="*/ 0 w 5130368"/>
              <a:gd name="connsiteY0" fmla="*/ 0 h 6867426"/>
              <a:gd name="connsiteX1" fmla="*/ 5130368 w 5130368"/>
              <a:gd name="connsiteY1" fmla="*/ 0 h 6867426"/>
              <a:gd name="connsiteX2" fmla="*/ 3197873 w 5130368"/>
              <a:gd name="connsiteY2" fmla="*/ 6867426 h 6867426"/>
              <a:gd name="connsiteX3" fmla="*/ 0 w 5130368"/>
              <a:gd name="connsiteY3" fmla="*/ 6839146 h 6867426"/>
              <a:gd name="connsiteX4" fmla="*/ 0 w 5130368"/>
              <a:gd name="connsiteY4" fmla="*/ 0 h 6867426"/>
              <a:gd name="connsiteX0" fmla="*/ 0 w 5130368"/>
              <a:gd name="connsiteY0" fmla="*/ 0 h 6867426"/>
              <a:gd name="connsiteX1" fmla="*/ 5130368 w 5130368"/>
              <a:gd name="connsiteY1" fmla="*/ 0 h 6867426"/>
              <a:gd name="connsiteX2" fmla="*/ 3042769 w 5130368"/>
              <a:gd name="connsiteY2" fmla="*/ 6867426 h 6867426"/>
              <a:gd name="connsiteX3" fmla="*/ 0 w 5130368"/>
              <a:gd name="connsiteY3" fmla="*/ 6839146 h 6867426"/>
              <a:gd name="connsiteX4" fmla="*/ 0 w 5130368"/>
              <a:gd name="connsiteY4" fmla="*/ 0 h 686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0368" h="6867426">
                <a:moveTo>
                  <a:pt x="0" y="0"/>
                </a:moveTo>
                <a:lnTo>
                  <a:pt x="5130368" y="0"/>
                </a:lnTo>
                <a:lnTo>
                  <a:pt x="3042769" y="6867426"/>
                </a:lnTo>
                <a:lnTo>
                  <a:pt x="0" y="68391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524E6E-85BA-49EE-8CFB-498DB3A839E3}"/>
              </a:ext>
            </a:extLst>
          </p:cNvPr>
          <p:cNvSpPr txBox="1"/>
          <p:nvPr/>
        </p:nvSpPr>
        <p:spPr>
          <a:xfrm>
            <a:off x="1263966" y="2509953"/>
            <a:ext cx="909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স্বাগত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68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399" b="2259"/>
          <a:stretch/>
        </p:blipFill>
        <p:spPr>
          <a:xfrm>
            <a:off x="736270" y="1238862"/>
            <a:ext cx="4971960" cy="3698898"/>
          </a:xfrm>
          <a:prstGeom prst="roundRect">
            <a:avLst>
              <a:gd name="adj" fmla="val 80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কাঁঠাল - উইকিপিডিয়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91" y="1245292"/>
            <a:ext cx="4854790" cy="3681346"/>
          </a:xfrm>
          <a:prstGeom prst="roundRect">
            <a:avLst>
              <a:gd name="adj" fmla="val 6862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5245" y="5152401"/>
            <a:ext cx="11936671" cy="1490966"/>
            <a:chOff x="2165022" y="4858379"/>
            <a:chExt cx="7827389" cy="1725105"/>
          </a:xfrm>
        </p:grpSpPr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xmlns="" id="{A9F936E2-F85A-4972-9677-C35C38137AE3}"/>
                </a:ext>
              </a:extLst>
            </p:cNvPr>
            <p:cNvSpPr/>
            <p:nvPr/>
          </p:nvSpPr>
          <p:spPr>
            <a:xfrm>
              <a:off x="2165022" y="4858379"/>
              <a:ext cx="7827389" cy="172510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xmlns="" id="{8A7E7E42-2074-4906-8937-0BAC0DFD5E42}"/>
                </a:ext>
              </a:extLst>
            </p:cNvPr>
            <p:cNvSpPr/>
            <p:nvPr/>
          </p:nvSpPr>
          <p:spPr>
            <a:xfrm>
              <a:off x="2344132" y="5045510"/>
              <a:ext cx="7503736" cy="1350841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E4CAEF-8EC7-4DC0-BBB7-25B280C9E031}"/>
              </a:ext>
            </a:extLst>
          </p:cNvPr>
          <p:cNvSpPr txBox="1"/>
          <p:nvPr/>
        </p:nvSpPr>
        <p:spPr>
          <a:xfrm>
            <a:off x="573206" y="5359275"/>
            <a:ext cx="11518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তাপমাত্রা ৩৫ ডিগ্রি সেলসিয়াস পর্যন্ত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6270" y="1194816"/>
            <a:ext cx="10782795" cy="3782298"/>
          </a:xfrm>
          <a:prstGeom prst="roundRect">
            <a:avLst>
              <a:gd name="adj" fmla="val 512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46828" y="250558"/>
            <a:ext cx="280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3600" u="sng" kern="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</a:p>
        </p:txBody>
      </p:sp>
    </p:spTree>
    <p:extLst>
      <p:ext uri="{BB962C8B-B14F-4D97-AF65-F5344CB8AC3E}">
        <p14:creationId xmlns:p14="http://schemas.microsoft.com/office/powerpoint/2010/main" val="32734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১২২ বছরের মধ্যে উষ্ণতম মাস পার করল ভারত - বাংলা ৭১ নিউ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540" y="988276"/>
            <a:ext cx="5411418" cy="3826447"/>
          </a:xfrm>
          <a:prstGeom prst="round2DiagRect">
            <a:avLst>
              <a:gd name="adj1" fmla="val 43125"/>
              <a:gd name="adj2" fmla="val 0"/>
            </a:avLst>
          </a:prstGeom>
          <a:ln w="19050" cap="sq">
            <a:solidFill>
              <a:srgbClr val="FF00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শিলা বৃষ্টি ও কালবৈশাখী ঝড়ে নিহত 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988276"/>
            <a:ext cx="5788152" cy="3826447"/>
          </a:xfrm>
          <a:prstGeom prst="round2DiagRect">
            <a:avLst>
              <a:gd name="adj1" fmla="val 46017"/>
              <a:gd name="adj2" fmla="val 0"/>
            </a:avLst>
          </a:prstGeom>
          <a:ln w="1905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6603" y="5077099"/>
            <a:ext cx="11559449" cy="1490966"/>
            <a:chOff x="2136398" y="5005661"/>
            <a:chExt cx="7919203" cy="1490966"/>
          </a:xfrm>
        </p:grpSpPr>
        <p:grpSp>
          <p:nvGrpSpPr>
            <p:cNvPr id="7" name="Group 6"/>
            <p:cNvGrpSpPr/>
            <p:nvPr/>
          </p:nvGrpSpPr>
          <p:grpSpPr>
            <a:xfrm>
              <a:off x="2182305" y="5005661"/>
              <a:ext cx="7827389" cy="1490966"/>
              <a:chOff x="2165022" y="4858379"/>
              <a:chExt cx="7827389" cy="1725105"/>
            </a:xfrm>
          </p:grpSpPr>
          <p:sp>
            <p:nvSpPr>
              <p:cNvPr id="8" name="Rectangle: Rounded Corners 5">
                <a:extLst>
                  <a:ext uri="{FF2B5EF4-FFF2-40B4-BE49-F238E27FC236}">
                    <a16:creationId xmlns:a16="http://schemas.microsoft.com/office/drawing/2014/main" xmlns="" id="{A9F936E2-F85A-4972-9677-C35C38137AE3}"/>
                  </a:ext>
                </a:extLst>
              </p:cNvPr>
              <p:cNvSpPr/>
              <p:nvPr/>
            </p:nvSpPr>
            <p:spPr>
              <a:xfrm>
                <a:off x="2165022" y="4858379"/>
                <a:ext cx="7827389" cy="172510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Rectangle: Rounded Corners 6">
                <a:extLst>
                  <a:ext uri="{FF2B5EF4-FFF2-40B4-BE49-F238E27FC236}">
                    <a16:creationId xmlns:a16="http://schemas.microsoft.com/office/drawing/2014/main" xmlns="" id="{8A7E7E42-2074-4906-8937-0BAC0DFD5E42}"/>
                  </a:ext>
                </a:extLst>
              </p:cNvPr>
              <p:cNvSpPr/>
              <p:nvPr/>
            </p:nvSpPr>
            <p:spPr>
              <a:xfrm>
                <a:off x="2326848" y="5010761"/>
                <a:ext cx="7503736" cy="1471494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36398" y="5137361"/>
              <a:ext cx="791920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bn-BD" sz="4000" b="1" kern="0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বছরের সবচেয়ে উষ্ণ মাস এপ্রিল</a:t>
              </a:r>
              <a:r>
                <a:rPr lang="en-US" sz="4000" b="1" kern="0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4000" b="1" kern="0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এপ্রিল বা মে মাসে </a:t>
              </a:r>
              <a:r>
                <a:rPr lang="bn-BD" sz="4000" b="1" kern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‘কালবৈশাখী</a:t>
              </a:r>
              <a:r>
                <a:rPr lang="bn-BD" sz="4000" b="1" kern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bn-BD" sz="4000" b="1" kern="0" dirty="0" smtClean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ঝড় হয়।</a:t>
              </a:r>
              <a:endParaRPr lang="en-US" sz="40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40492" y="371957"/>
            <a:ext cx="357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4000" u="sng" kern="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</a:p>
        </p:txBody>
      </p:sp>
    </p:spTree>
    <p:extLst>
      <p:ext uri="{BB962C8B-B14F-4D97-AF65-F5344CB8AC3E}">
        <p14:creationId xmlns:p14="http://schemas.microsoft.com/office/powerpoint/2010/main" val="17677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516" y="228772"/>
            <a:ext cx="329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36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525" y="5705950"/>
            <a:ext cx="1017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75" y="1471613"/>
            <a:ext cx="5042385" cy="4063302"/>
          </a:xfrm>
          <a:prstGeom prst="roundRect">
            <a:avLst>
              <a:gd name="adj" fmla="val 0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804" t="4215" r="2542" b="5987"/>
          <a:stretch/>
        </p:blipFill>
        <p:spPr>
          <a:xfrm>
            <a:off x="953598" y="1471613"/>
            <a:ext cx="5042385" cy="4063302"/>
          </a:xfrm>
          <a:prstGeom prst="roundRect">
            <a:avLst>
              <a:gd name="adj" fmla="val 2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736270" y="1008966"/>
            <a:ext cx="10782795" cy="5477178"/>
          </a:xfrm>
          <a:prstGeom prst="roundRect">
            <a:avLst>
              <a:gd name="adj" fmla="val 668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72" y="517297"/>
            <a:ext cx="8601513" cy="5457763"/>
          </a:xfrm>
          <a:prstGeom prst="roundRect">
            <a:avLst>
              <a:gd name="adj" fmla="val 0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রূপময় ঋতু বর্ষার প্রথম দিন (১লা আষাঢ়) আজ | etcnewsb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79" y="517297"/>
            <a:ext cx="8281620" cy="549161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5A6CABD5-131B-4143-8100-D83CDB949D93}"/>
              </a:ext>
            </a:extLst>
          </p:cNvPr>
          <p:cNvSpPr/>
          <p:nvPr/>
        </p:nvSpPr>
        <p:spPr>
          <a:xfrm>
            <a:off x="121125" y="119165"/>
            <a:ext cx="5420647" cy="6610248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600302" y="21771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rgbClr val="B9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8">
            <a:extLst>
              <a:ext uri="{FF2B5EF4-FFF2-40B4-BE49-F238E27FC236}">
                <a16:creationId xmlns:a16="http://schemas.microsoft.com/office/drawing/2014/main" xmlns="" id="{53791369-D038-496D-B5BA-AF7A4B7F5641}"/>
              </a:ext>
            </a:extLst>
          </p:cNvPr>
          <p:cNvSpPr/>
          <p:nvPr/>
        </p:nvSpPr>
        <p:spPr>
          <a:xfrm flipH="1">
            <a:off x="2659071" y="110126"/>
            <a:ext cx="2383972" cy="4689020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8">
            <a:extLst>
              <a:ext uri="{FF2B5EF4-FFF2-40B4-BE49-F238E27FC236}">
                <a16:creationId xmlns:a16="http://schemas.microsoft.com/office/drawing/2014/main" xmlns="" id="{E9519167-0459-423C-827C-3C2F77D7171D}"/>
              </a:ext>
            </a:extLst>
          </p:cNvPr>
          <p:cNvSpPr/>
          <p:nvPr/>
        </p:nvSpPr>
        <p:spPr>
          <a:xfrm flipH="1">
            <a:off x="3048423" y="133454"/>
            <a:ext cx="1893691" cy="3643890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F14A13B-2CC2-421C-A3E9-6D8203FFCF83}"/>
              </a:ext>
            </a:extLst>
          </p:cNvPr>
          <p:cNvCxnSpPr>
            <a:cxnSpLocks/>
          </p:cNvCxnSpPr>
          <p:nvPr/>
        </p:nvCxnSpPr>
        <p:spPr>
          <a:xfrm>
            <a:off x="3745588" y="3149436"/>
            <a:ext cx="298707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0330549-243D-4914-B449-037E60E6204F}"/>
              </a:ext>
            </a:extLst>
          </p:cNvPr>
          <p:cNvSpPr/>
          <p:nvPr/>
        </p:nvSpPr>
        <p:spPr>
          <a:xfrm>
            <a:off x="6578071" y="2826270"/>
            <a:ext cx="3003293" cy="646331"/>
          </a:xfrm>
          <a:prstGeom prst="rect">
            <a:avLst/>
          </a:prstGeom>
          <a:solidFill>
            <a:srgbClr val="7030A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bn-BD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xmlns="" id="{41DC9365-26D4-4428-A687-5DBB812F92D1}"/>
              </a:ext>
            </a:extLst>
          </p:cNvPr>
          <p:cNvSpPr/>
          <p:nvPr/>
        </p:nvSpPr>
        <p:spPr>
          <a:xfrm>
            <a:off x="443037" y="483441"/>
            <a:ext cx="2317183" cy="1366518"/>
          </a:xfrm>
          <a:prstGeom prst="roundRect">
            <a:avLst>
              <a:gd name="adj" fmla="val 4035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5709" y="2624891"/>
            <a:ext cx="40735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এসময় মৌসুমি বায়ু বঙ্গোপসাগর থাকে উত্তর দিকে বাংলাদেশের উপর দিয়ে বয়ে যায়।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6EC58AD-45C4-4356-9B06-C72FCAF118D0}"/>
              </a:ext>
            </a:extLst>
          </p:cNvPr>
          <p:cNvSpPr txBox="1"/>
          <p:nvPr/>
        </p:nvSpPr>
        <p:spPr>
          <a:xfrm>
            <a:off x="-16794" y="2612924"/>
            <a:ext cx="391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প্রচুর বৃষ্টিপাত হয়। এই ঋতুতে দেশে গড়ে ২০৩ সেন্টিমিটার বৃষ্টিপাত হয়।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7773" y="802865"/>
            <a:ext cx="2445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36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4" grpId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শীতকালীন প্রকৃতি ও মানব জীবনের পরিবেশ দর্শ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2" y="323725"/>
            <a:ext cx="5620455" cy="4124479"/>
          </a:xfrm>
          <a:prstGeom prst="roundRect">
            <a:avLst>
              <a:gd name="adj" fmla="val 20190"/>
            </a:avLst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হিলিতে বিলুপ্তির পথে শিমুল গাছ - Bhorer Kag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2" y="323726"/>
            <a:ext cx="5620455" cy="4124479"/>
          </a:xfrm>
          <a:prstGeom prst="roundRect">
            <a:avLst>
              <a:gd name="adj" fmla="val 18259"/>
            </a:avLst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C4C587-3296-4FC1-976C-FF56967A6610}"/>
              </a:ext>
            </a:extLst>
          </p:cNvPr>
          <p:cNvSpPr txBox="1"/>
          <p:nvPr/>
        </p:nvSpPr>
        <p:spPr>
          <a:xfrm>
            <a:off x="1296538" y="4448204"/>
            <a:ext cx="9894627" cy="21846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বর্ষাকালের পরে বাংলাদেশের তাপমাত্রা কমতে থাকে এবং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স্থায়ী হয়। দেশের উত্তর  অঞ্চলে বেশি শীত পড়ে এবং গড়ে তাপমাত্রা থাকে ১৮ ডিগ্রি সেলসিয়াস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9815" y="2385964"/>
            <a:ext cx="3778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44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2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0" t="25937" r="65883" b="66719"/>
          <a:stretch/>
        </p:blipFill>
        <p:spPr>
          <a:xfrm>
            <a:off x="3094173" y="259703"/>
            <a:ext cx="5462973" cy="17574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3928" y="1975039"/>
            <a:ext cx="11249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 ঋতুর যেসব সংখ্যাগত তথ্য ও বৈশিষ্ট্য রয়েছে তা লে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কাজটি জোড়ায় ক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96436"/>
              </p:ext>
            </p:extLst>
          </p:nvPr>
        </p:nvGraphicFramePr>
        <p:xfrm>
          <a:off x="866118" y="3175368"/>
          <a:ext cx="10459911" cy="2759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86637"/>
                <a:gridCol w="3486637"/>
                <a:gridCol w="3486637"/>
              </a:tblGrid>
              <a:tr h="846161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err="1" smtClean="0"/>
                        <a:t>গ্রীষ্মকাল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err="1" smtClean="0"/>
                        <a:t>বর্ষা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কাল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err="1" smtClean="0"/>
                        <a:t>শীতকাল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4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08" y="1761259"/>
            <a:ext cx="9891783" cy="4737077"/>
          </a:xfrm>
          <a:prstGeom prst="round2DiagRect">
            <a:avLst>
              <a:gd name="adj1" fmla="val 6216"/>
              <a:gd name="adj2" fmla="val 0"/>
            </a:avLst>
          </a:prstGeom>
          <a:ln w="63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43988" y="337499"/>
            <a:ext cx="855578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BD" sz="40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BD" sz="40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৫৪ ও ৫৫ </a:t>
            </a:r>
            <a:r>
              <a:rPr lang="bn-BD" sz="40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en-US" sz="40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পৃষ্ঠায়</a:t>
            </a:r>
            <a:r>
              <a:rPr lang="bn-BD" sz="40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40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 আমরা নিরবে পড়ি।</a:t>
            </a:r>
          </a:p>
        </p:txBody>
      </p:sp>
    </p:spTree>
    <p:extLst>
      <p:ext uri="{BB962C8B-B14F-4D97-AF65-F5344CB8AC3E}">
        <p14:creationId xmlns:p14="http://schemas.microsoft.com/office/powerpoint/2010/main" val="27331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86" b="97590" l="9488" r="91841"/>
                    </a14:imgEffect>
                  </a14:imgLayer>
                </a14:imgProps>
              </a:ext>
            </a:extLst>
          </a:blip>
          <a:srcRect l="11920" t="49034" r="12208" b="2096"/>
          <a:stretch/>
        </p:blipFill>
        <p:spPr>
          <a:xfrm>
            <a:off x="6869112" y="2850534"/>
            <a:ext cx="3794078" cy="1924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5" b="49392" l="59439" r="82991"/>
                    </a14:imgEffect>
                  </a14:imgLayer>
                </a14:imgProps>
              </a:ext>
            </a:extLst>
          </a:blip>
          <a:srcRect l="58882" t="10353" r="16747" b="51772"/>
          <a:stretch/>
        </p:blipFill>
        <p:spPr>
          <a:xfrm>
            <a:off x="9353005" y="1246424"/>
            <a:ext cx="1241947" cy="1482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79" b="53528" l="7664" r="31963"/>
                    </a14:imgEffect>
                  </a14:imgLayer>
                </a14:imgProps>
              </a:ext>
            </a:extLst>
          </a:blip>
          <a:srcRect l="11262" t="13923" r="69187" b="47381"/>
          <a:stretch/>
        </p:blipFill>
        <p:spPr>
          <a:xfrm>
            <a:off x="6964291" y="1431167"/>
            <a:ext cx="996288" cy="1514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17473" y="2729140"/>
            <a:ext cx="334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3600" kern="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6066" y="1153745"/>
            <a:ext cx="3778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6529" y="2827417"/>
            <a:ext cx="347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50" b="22650" l="2072" r="34087"/>
                    </a14:imgEffect>
                  </a14:imgLayer>
                </a14:imgProps>
              </a:ext>
            </a:extLst>
          </a:blip>
          <a:srcRect l="2289" t="3156" r="68190" b="77629"/>
          <a:stretch/>
        </p:blipFill>
        <p:spPr>
          <a:xfrm>
            <a:off x="415564" y="2483893"/>
            <a:ext cx="5240965" cy="14525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8058" y="5149261"/>
            <a:ext cx="11649845" cy="95410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 নিজ দলে বসে বৃত্তাকারে তিনটি ঋতুকে একটি পোস্টারে আঁ</a:t>
            </a:r>
            <a:r>
              <a:rPr lang="en-US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b="1" dirty="0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ঋতুগুলোর অন্তর্ভুক্ত মাসের </a:t>
            </a:r>
            <a:r>
              <a:rPr lang="en-US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 এবং </a:t>
            </a:r>
            <a:r>
              <a:rPr lang="en-US" sz="2800" b="1" dirty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bn-BD" sz="2800" b="1" dirty="0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ঋতুর বিভিন্ন ছবি আ</a:t>
            </a:r>
            <a:r>
              <a:rPr lang="en-US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ঁকো</a:t>
            </a:r>
            <a:r>
              <a:rPr lang="bn-BD" sz="2800" b="1" dirty="0" smtClean="0">
                <a:ln w="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>
              <a:ln w="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E92CAB-628D-4818-88A7-140352890813}"/>
              </a:ext>
            </a:extLst>
          </p:cNvPr>
          <p:cNvSpPr txBox="1"/>
          <p:nvPr/>
        </p:nvSpPr>
        <p:spPr>
          <a:xfrm>
            <a:off x="3734014" y="580709"/>
            <a:ext cx="38450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000" b="1" dirty="0">
                <a:ln w="3175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b="1" dirty="0"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39" y="2766819"/>
            <a:ext cx="10728386" cy="31017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09935" y="2891104"/>
            <a:ext cx="2200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09935" y="3794982"/>
            <a:ext cx="1994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76587" y="4997440"/>
            <a:ext cx="2321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18337" y="2841310"/>
            <a:ext cx="393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মৌসুমি বায়ু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18337" y="3687465"/>
            <a:ext cx="406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86190" y="5174125"/>
            <a:ext cx="3182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18337" y="4403616"/>
            <a:ext cx="406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128AD481-CCE5-4EDF-87EA-C9933BCCDE64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700253" y="3332588"/>
            <a:ext cx="2818084" cy="6164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2B05BB48-2EDA-438E-9B3A-85A0EF51AF00}"/>
              </a:ext>
            </a:extLst>
          </p:cNvPr>
          <p:cNvCxnSpPr>
            <a:endCxn id="17" idx="1"/>
          </p:cNvCxnSpPr>
          <p:nvPr/>
        </p:nvCxnSpPr>
        <p:spPr>
          <a:xfrm flipV="1">
            <a:off x="2757908" y="3102920"/>
            <a:ext cx="2760429" cy="101907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B05BB48-2EDA-438E-9B3A-85A0EF51AF00}"/>
              </a:ext>
            </a:extLst>
          </p:cNvPr>
          <p:cNvCxnSpPr>
            <a:endCxn id="20" idx="1"/>
          </p:cNvCxnSpPr>
          <p:nvPr/>
        </p:nvCxnSpPr>
        <p:spPr>
          <a:xfrm flipV="1">
            <a:off x="2700253" y="4665226"/>
            <a:ext cx="2818084" cy="58997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12" b="90351" l="1916" r="99234"/>
                    </a14:imgEffect>
                  </a14:imgLayer>
                </a14:imgProps>
              </a:ext>
            </a:extLst>
          </a:blip>
          <a:srcRect t="14779" b="9808"/>
          <a:stretch/>
        </p:blipFill>
        <p:spPr>
          <a:xfrm>
            <a:off x="3398076" y="364607"/>
            <a:ext cx="3698210" cy="12181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39" y="1679218"/>
            <a:ext cx="10728386" cy="85351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224427" y="1796038"/>
            <a:ext cx="9216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ঋতুর সাথে তাদের বৈশিষ্ট্যগুলো মিল কর।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9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32" y="1607084"/>
            <a:ext cx="655994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১. গ্রীষ্মের পরে কোন ঋতু আসে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Nirmala UI Semilight" panose="020B0402040204020203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661" y="4283998"/>
            <a:ext cx="300558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শীত   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933" y="2838515"/>
            <a:ext cx="318163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3200" b="1" dirty="0">
              <a:ln w="3175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32" y="4200320"/>
            <a:ext cx="318163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3661" y="2948107"/>
            <a:ext cx="300558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শরৎ 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1469" y="1475817"/>
            <a:ext cx="2174155" cy="90886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0491" y="1260217"/>
            <a:ext cx="4007651" cy="16878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bn-BD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550" y="2623070"/>
            <a:ext cx="76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64593" y="5636920"/>
            <a:ext cx="1426208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উপরের অপশনগুলোতে ক্লিক করি।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66" y="303589"/>
            <a:ext cx="95943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BD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en-US" sz="3600" b="1" dirty="0" err="1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টিকচিহ্ন</a:t>
            </a:r>
            <a:r>
              <a:rPr lang="en-US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) দাও। </a:t>
            </a:r>
            <a:endParaRPr lang="en-US" sz="3600" b="1" dirty="0">
              <a:ln w="3175">
                <a:noFill/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291" y="140894"/>
            <a:ext cx="25959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E6954F-B87F-424B-87AA-5C1386E92740}"/>
              </a:ext>
            </a:extLst>
          </p:cNvPr>
          <p:cNvSpPr txBox="1"/>
          <p:nvPr/>
        </p:nvSpPr>
        <p:spPr>
          <a:xfrm>
            <a:off x="5278683" y="1470222"/>
            <a:ext cx="448662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800" dirty="0" err="1" smtClean="0">
                <a:ln w="0">
                  <a:solidFill>
                    <a:srgbClr val="F43CB7"/>
                  </a:solidFill>
                </a:ln>
                <a:solidFill>
                  <a:srgbClr val="F43CB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n w="0">
                  <a:solidFill>
                    <a:srgbClr val="F43CB7"/>
                  </a:solidFill>
                </a:ln>
                <a:solidFill>
                  <a:srgbClr val="F43CB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43CB7"/>
                  </a:solidFill>
                </a:ln>
                <a:solidFill>
                  <a:srgbClr val="F43CB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>
                <a:solidFill>
                  <a:srgbClr val="F43CB7"/>
                </a:solidFill>
              </a:ln>
              <a:solidFill>
                <a:srgbClr val="F43CB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3985148" y="2519877"/>
            <a:ext cx="8413039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000" b="1" dirty="0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রত্না খাতুন</a:t>
            </a:r>
          </a:p>
          <a:p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ধাদাশ সরকারি প্রাথমিক বিদ্যালয়</a:t>
            </a:r>
          </a:p>
          <a:p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পুঠিয়া, রাজশাহী।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28DF8F-80BC-4ACD-8C3D-C9BA736070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20" y="1620274"/>
            <a:ext cx="3716228" cy="40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5" y="1621737"/>
            <a:ext cx="951249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২. দেশে বছরে কত সেন্টিমিটার বৃষ্টিপাত হয়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Nirmala UI Semilight" panose="020B0402040204020203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661" y="4283998"/>
            <a:ext cx="300558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566" y="4205570"/>
            <a:ext cx="318163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গ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২০৩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200" b="1" dirty="0">
              <a:ln w="3175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89" y="2630447"/>
            <a:ext cx="320580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২০৪ সে: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3661" y="2630446"/>
            <a:ext cx="300558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২০১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9147" y="3307876"/>
            <a:ext cx="3286859" cy="90886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2791" y="3005505"/>
            <a:ext cx="4285396" cy="168789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২০৩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bn-BD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022" y="3990125"/>
            <a:ext cx="76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35044" y="5672970"/>
            <a:ext cx="1426208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উপরের অপশনগুলোতে ক্লিক করি।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65" y="603845"/>
            <a:ext cx="10650145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BD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en-US" sz="3600" b="1" dirty="0" err="1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টিকচিহ্ন</a:t>
            </a:r>
            <a:r>
              <a:rPr lang="en-US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600" b="1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) দাও। </a:t>
            </a:r>
            <a:endParaRPr lang="en-US" sz="3600" b="1" dirty="0">
              <a:ln w="3175">
                <a:noFill/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676" y="454888"/>
            <a:ext cx="18926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1CFDEA-D27B-45BA-943C-A8B20E949AFE}"/>
              </a:ext>
            </a:extLst>
          </p:cNvPr>
          <p:cNvSpPr/>
          <p:nvPr/>
        </p:nvSpPr>
        <p:spPr>
          <a:xfrm>
            <a:off x="3711388" y="6176680"/>
            <a:ext cx="2375641" cy="295835"/>
          </a:xfrm>
          <a:prstGeom prst="rect">
            <a:avLst/>
          </a:prstGeom>
          <a:solidFill>
            <a:srgbClr val="FFB5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E474BB-7AC4-4541-AD68-BC8C79F500EF}"/>
              </a:ext>
            </a:extLst>
          </p:cNvPr>
          <p:cNvSpPr/>
          <p:nvPr/>
        </p:nvSpPr>
        <p:spPr>
          <a:xfrm>
            <a:off x="9036424" y="6176680"/>
            <a:ext cx="2375641" cy="295835"/>
          </a:xfrm>
          <a:prstGeom prst="rect">
            <a:avLst/>
          </a:prstGeom>
          <a:solidFill>
            <a:srgbClr val="FD95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9C33F5-486A-4AB1-9EC6-685B57FE2AB3}"/>
              </a:ext>
            </a:extLst>
          </p:cNvPr>
          <p:cNvSpPr/>
          <p:nvPr/>
        </p:nvSpPr>
        <p:spPr>
          <a:xfrm>
            <a:off x="6364941" y="6167716"/>
            <a:ext cx="2375641" cy="295835"/>
          </a:xfrm>
          <a:prstGeom prst="rect">
            <a:avLst/>
          </a:prstGeom>
          <a:solidFill>
            <a:srgbClr val="FE92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1D15D1-5935-4929-AE55-79DE4BADB8EC}"/>
              </a:ext>
            </a:extLst>
          </p:cNvPr>
          <p:cNvSpPr/>
          <p:nvPr/>
        </p:nvSpPr>
        <p:spPr>
          <a:xfrm>
            <a:off x="968188" y="6167716"/>
            <a:ext cx="2375641" cy="295835"/>
          </a:xfrm>
          <a:prstGeom prst="rect">
            <a:avLst/>
          </a:prstGeom>
          <a:solidFill>
            <a:srgbClr val="FCD4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58CB5605-1FE7-4D9D-A323-EFC312825C2A}"/>
              </a:ext>
            </a:extLst>
          </p:cNvPr>
          <p:cNvSpPr/>
          <p:nvPr/>
        </p:nvSpPr>
        <p:spPr>
          <a:xfrm>
            <a:off x="9054353" y="2187386"/>
            <a:ext cx="2357713" cy="3989294"/>
          </a:xfrm>
          <a:custGeom>
            <a:avLst/>
            <a:gdLst>
              <a:gd name="connsiteX0" fmla="*/ 0 w 2389094"/>
              <a:gd name="connsiteY0" fmla="*/ 0 h 3962400"/>
              <a:gd name="connsiteX1" fmla="*/ 2389094 w 2389094"/>
              <a:gd name="connsiteY1" fmla="*/ 0 h 3962400"/>
              <a:gd name="connsiteX2" fmla="*/ 2389094 w 2389094"/>
              <a:gd name="connsiteY2" fmla="*/ 3962400 h 3962400"/>
              <a:gd name="connsiteX3" fmla="*/ 0 w 2389094"/>
              <a:gd name="connsiteY3" fmla="*/ 3962400 h 3962400"/>
              <a:gd name="connsiteX4" fmla="*/ 0 w 2389094"/>
              <a:gd name="connsiteY4" fmla="*/ 0 h 3962400"/>
              <a:gd name="connsiteX0" fmla="*/ 0 w 2389094"/>
              <a:gd name="connsiteY0" fmla="*/ 0 h 3989294"/>
              <a:gd name="connsiteX1" fmla="*/ 2389094 w 2389094"/>
              <a:gd name="connsiteY1" fmla="*/ 26894 h 3989294"/>
              <a:gd name="connsiteX2" fmla="*/ 2389094 w 2389094"/>
              <a:gd name="connsiteY2" fmla="*/ 3989294 h 3989294"/>
              <a:gd name="connsiteX3" fmla="*/ 0 w 2389094"/>
              <a:gd name="connsiteY3" fmla="*/ 3989294 h 3989294"/>
              <a:gd name="connsiteX4" fmla="*/ 0 w 2389094"/>
              <a:gd name="connsiteY4" fmla="*/ 0 h 398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094" h="3989294">
                <a:moveTo>
                  <a:pt x="0" y="0"/>
                </a:moveTo>
                <a:lnTo>
                  <a:pt x="2389094" y="26894"/>
                </a:lnTo>
                <a:lnTo>
                  <a:pt x="2389094" y="3989294"/>
                </a:lnTo>
                <a:lnTo>
                  <a:pt x="0" y="3989294"/>
                </a:lnTo>
                <a:lnTo>
                  <a:pt x="0" y="0"/>
                </a:lnTo>
                <a:close/>
              </a:path>
            </a:pathLst>
          </a:custGeom>
          <a:solidFill>
            <a:srgbClr val="F85E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F19769E-9168-4FBD-B0F5-845B9D675864}"/>
              </a:ext>
            </a:extLst>
          </p:cNvPr>
          <p:cNvSpPr/>
          <p:nvPr/>
        </p:nvSpPr>
        <p:spPr>
          <a:xfrm>
            <a:off x="9031942" y="1228163"/>
            <a:ext cx="2389094" cy="2348753"/>
          </a:xfrm>
          <a:prstGeom prst="ellipse">
            <a:avLst/>
          </a:prstGeom>
          <a:solidFill>
            <a:srgbClr val="F85E8A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3173B75-48B2-426E-AB11-5D15D8273D16}"/>
              </a:ext>
            </a:extLst>
          </p:cNvPr>
          <p:cNvSpPr/>
          <p:nvPr/>
        </p:nvSpPr>
        <p:spPr>
          <a:xfrm>
            <a:off x="9493620" y="1651185"/>
            <a:ext cx="1479177" cy="1502708"/>
          </a:xfrm>
          <a:prstGeom prst="ellipse">
            <a:avLst/>
          </a:prstGeom>
          <a:solidFill>
            <a:srgbClr val="FD95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726" y="280124"/>
            <a:ext cx="2770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95330457-2A99-4F37-8F10-B64D12D41FA3}"/>
              </a:ext>
            </a:extLst>
          </p:cNvPr>
          <p:cNvSpPr/>
          <p:nvPr/>
        </p:nvSpPr>
        <p:spPr>
          <a:xfrm>
            <a:off x="986117" y="2178422"/>
            <a:ext cx="2357713" cy="3989294"/>
          </a:xfrm>
          <a:custGeom>
            <a:avLst/>
            <a:gdLst>
              <a:gd name="connsiteX0" fmla="*/ 0 w 2389094"/>
              <a:gd name="connsiteY0" fmla="*/ 0 h 3962400"/>
              <a:gd name="connsiteX1" fmla="*/ 2389094 w 2389094"/>
              <a:gd name="connsiteY1" fmla="*/ 0 h 3962400"/>
              <a:gd name="connsiteX2" fmla="*/ 2389094 w 2389094"/>
              <a:gd name="connsiteY2" fmla="*/ 3962400 h 3962400"/>
              <a:gd name="connsiteX3" fmla="*/ 0 w 2389094"/>
              <a:gd name="connsiteY3" fmla="*/ 3962400 h 3962400"/>
              <a:gd name="connsiteX4" fmla="*/ 0 w 2389094"/>
              <a:gd name="connsiteY4" fmla="*/ 0 h 3962400"/>
              <a:gd name="connsiteX0" fmla="*/ 0 w 2389094"/>
              <a:gd name="connsiteY0" fmla="*/ 0 h 3989294"/>
              <a:gd name="connsiteX1" fmla="*/ 2389094 w 2389094"/>
              <a:gd name="connsiteY1" fmla="*/ 26894 h 3989294"/>
              <a:gd name="connsiteX2" fmla="*/ 2389094 w 2389094"/>
              <a:gd name="connsiteY2" fmla="*/ 3989294 h 3989294"/>
              <a:gd name="connsiteX3" fmla="*/ 0 w 2389094"/>
              <a:gd name="connsiteY3" fmla="*/ 3989294 h 3989294"/>
              <a:gd name="connsiteX4" fmla="*/ 0 w 2389094"/>
              <a:gd name="connsiteY4" fmla="*/ 0 h 398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094" h="3989294">
                <a:moveTo>
                  <a:pt x="0" y="0"/>
                </a:moveTo>
                <a:lnTo>
                  <a:pt x="2389094" y="26894"/>
                </a:lnTo>
                <a:lnTo>
                  <a:pt x="2389094" y="3989294"/>
                </a:lnTo>
                <a:lnTo>
                  <a:pt x="0" y="3989294"/>
                </a:lnTo>
                <a:lnTo>
                  <a:pt x="0" y="0"/>
                </a:lnTo>
                <a:close/>
              </a:path>
            </a:pathLst>
          </a:custGeom>
          <a:solidFill>
            <a:srgbClr val="FFC0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8CD5749-0BCB-42D8-91E1-99D5E4F7284C}"/>
              </a:ext>
            </a:extLst>
          </p:cNvPr>
          <p:cNvSpPr/>
          <p:nvPr/>
        </p:nvSpPr>
        <p:spPr>
          <a:xfrm>
            <a:off x="963706" y="1219199"/>
            <a:ext cx="2389094" cy="2348753"/>
          </a:xfrm>
          <a:prstGeom prst="ellipse">
            <a:avLst/>
          </a:prstGeom>
          <a:solidFill>
            <a:srgbClr val="FFC04E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F4D47E5-2ABB-4DC4-933D-2C538C9C3E54}"/>
              </a:ext>
            </a:extLst>
          </p:cNvPr>
          <p:cNvSpPr/>
          <p:nvPr/>
        </p:nvSpPr>
        <p:spPr>
          <a:xfrm>
            <a:off x="1425384" y="1642221"/>
            <a:ext cx="1479177" cy="1502708"/>
          </a:xfrm>
          <a:prstGeom prst="ellipse">
            <a:avLst/>
          </a:prstGeom>
          <a:solidFill>
            <a:srgbClr val="FAD6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9B38EFE4-B6BF-4E55-8AE5-859C44A335C2}"/>
              </a:ext>
            </a:extLst>
          </p:cNvPr>
          <p:cNvSpPr/>
          <p:nvPr/>
        </p:nvSpPr>
        <p:spPr>
          <a:xfrm>
            <a:off x="3729317" y="2187386"/>
            <a:ext cx="2357713" cy="3989294"/>
          </a:xfrm>
          <a:custGeom>
            <a:avLst/>
            <a:gdLst>
              <a:gd name="connsiteX0" fmla="*/ 0 w 2389094"/>
              <a:gd name="connsiteY0" fmla="*/ 0 h 3962400"/>
              <a:gd name="connsiteX1" fmla="*/ 2389094 w 2389094"/>
              <a:gd name="connsiteY1" fmla="*/ 0 h 3962400"/>
              <a:gd name="connsiteX2" fmla="*/ 2389094 w 2389094"/>
              <a:gd name="connsiteY2" fmla="*/ 3962400 h 3962400"/>
              <a:gd name="connsiteX3" fmla="*/ 0 w 2389094"/>
              <a:gd name="connsiteY3" fmla="*/ 3962400 h 3962400"/>
              <a:gd name="connsiteX4" fmla="*/ 0 w 2389094"/>
              <a:gd name="connsiteY4" fmla="*/ 0 h 3962400"/>
              <a:gd name="connsiteX0" fmla="*/ 0 w 2389094"/>
              <a:gd name="connsiteY0" fmla="*/ 0 h 3989294"/>
              <a:gd name="connsiteX1" fmla="*/ 2389094 w 2389094"/>
              <a:gd name="connsiteY1" fmla="*/ 26894 h 3989294"/>
              <a:gd name="connsiteX2" fmla="*/ 2389094 w 2389094"/>
              <a:gd name="connsiteY2" fmla="*/ 3989294 h 3989294"/>
              <a:gd name="connsiteX3" fmla="*/ 0 w 2389094"/>
              <a:gd name="connsiteY3" fmla="*/ 3989294 h 3989294"/>
              <a:gd name="connsiteX4" fmla="*/ 0 w 2389094"/>
              <a:gd name="connsiteY4" fmla="*/ 0 h 398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094" h="3989294">
                <a:moveTo>
                  <a:pt x="0" y="0"/>
                </a:moveTo>
                <a:lnTo>
                  <a:pt x="2389094" y="26894"/>
                </a:lnTo>
                <a:lnTo>
                  <a:pt x="2389094" y="3989294"/>
                </a:lnTo>
                <a:lnTo>
                  <a:pt x="0" y="3989294"/>
                </a:lnTo>
                <a:lnTo>
                  <a:pt x="0" y="0"/>
                </a:lnTo>
                <a:close/>
              </a:path>
            </a:pathLst>
          </a:custGeom>
          <a:solidFill>
            <a:srgbClr val="FF98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42C5C3B-FC11-4168-B3EC-7FA848E6024C}"/>
              </a:ext>
            </a:extLst>
          </p:cNvPr>
          <p:cNvSpPr/>
          <p:nvPr/>
        </p:nvSpPr>
        <p:spPr>
          <a:xfrm>
            <a:off x="3706906" y="1228163"/>
            <a:ext cx="2389094" cy="2348753"/>
          </a:xfrm>
          <a:prstGeom prst="ellipse">
            <a:avLst/>
          </a:prstGeom>
          <a:solidFill>
            <a:srgbClr val="FF981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C90F98-781E-439E-AED9-B43543BE260D}"/>
              </a:ext>
            </a:extLst>
          </p:cNvPr>
          <p:cNvSpPr/>
          <p:nvPr/>
        </p:nvSpPr>
        <p:spPr>
          <a:xfrm>
            <a:off x="4168584" y="1651185"/>
            <a:ext cx="1479177" cy="1502708"/>
          </a:xfrm>
          <a:prstGeom prst="ellipse">
            <a:avLst/>
          </a:prstGeom>
          <a:solidFill>
            <a:srgbClr val="FFB5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5D334C9-25DD-4A73-A64B-9211EED65065}"/>
              </a:ext>
            </a:extLst>
          </p:cNvPr>
          <p:cNvSpPr/>
          <p:nvPr/>
        </p:nvSpPr>
        <p:spPr>
          <a:xfrm>
            <a:off x="6382870" y="2178422"/>
            <a:ext cx="2357713" cy="3989294"/>
          </a:xfrm>
          <a:custGeom>
            <a:avLst/>
            <a:gdLst>
              <a:gd name="connsiteX0" fmla="*/ 0 w 2389094"/>
              <a:gd name="connsiteY0" fmla="*/ 0 h 3962400"/>
              <a:gd name="connsiteX1" fmla="*/ 2389094 w 2389094"/>
              <a:gd name="connsiteY1" fmla="*/ 0 h 3962400"/>
              <a:gd name="connsiteX2" fmla="*/ 2389094 w 2389094"/>
              <a:gd name="connsiteY2" fmla="*/ 3962400 h 3962400"/>
              <a:gd name="connsiteX3" fmla="*/ 0 w 2389094"/>
              <a:gd name="connsiteY3" fmla="*/ 3962400 h 3962400"/>
              <a:gd name="connsiteX4" fmla="*/ 0 w 2389094"/>
              <a:gd name="connsiteY4" fmla="*/ 0 h 3962400"/>
              <a:gd name="connsiteX0" fmla="*/ 0 w 2389094"/>
              <a:gd name="connsiteY0" fmla="*/ 0 h 3989294"/>
              <a:gd name="connsiteX1" fmla="*/ 2389094 w 2389094"/>
              <a:gd name="connsiteY1" fmla="*/ 26894 h 3989294"/>
              <a:gd name="connsiteX2" fmla="*/ 2389094 w 2389094"/>
              <a:gd name="connsiteY2" fmla="*/ 3989294 h 3989294"/>
              <a:gd name="connsiteX3" fmla="*/ 0 w 2389094"/>
              <a:gd name="connsiteY3" fmla="*/ 3989294 h 3989294"/>
              <a:gd name="connsiteX4" fmla="*/ 0 w 2389094"/>
              <a:gd name="connsiteY4" fmla="*/ 0 h 398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094" h="3989294">
                <a:moveTo>
                  <a:pt x="0" y="0"/>
                </a:moveTo>
                <a:lnTo>
                  <a:pt x="2389094" y="26894"/>
                </a:lnTo>
                <a:lnTo>
                  <a:pt x="2389094" y="3989294"/>
                </a:lnTo>
                <a:lnTo>
                  <a:pt x="0" y="3989294"/>
                </a:lnTo>
                <a:lnTo>
                  <a:pt x="0" y="0"/>
                </a:lnTo>
                <a:close/>
              </a:path>
            </a:pathLst>
          </a:custGeom>
          <a:solidFill>
            <a:srgbClr val="FB68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8D0EDED-717D-42EF-BBD7-0EBB9DC44B9B}"/>
              </a:ext>
            </a:extLst>
          </p:cNvPr>
          <p:cNvSpPr/>
          <p:nvPr/>
        </p:nvSpPr>
        <p:spPr>
          <a:xfrm>
            <a:off x="6360459" y="1219199"/>
            <a:ext cx="2389094" cy="2348753"/>
          </a:xfrm>
          <a:prstGeom prst="ellipse">
            <a:avLst/>
          </a:prstGeom>
          <a:solidFill>
            <a:srgbClr val="FB683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6D1A4E-3DD2-4BFE-B553-96CB18A084BF}"/>
              </a:ext>
            </a:extLst>
          </p:cNvPr>
          <p:cNvSpPr/>
          <p:nvPr/>
        </p:nvSpPr>
        <p:spPr>
          <a:xfrm>
            <a:off x="6822137" y="1642221"/>
            <a:ext cx="1479177" cy="1502708"/>
          </a:xfrm>
          <a:prstGeom prst="ellipse">
            <a:avLst/>
          </a:prstGeom>
          <a:solidFill>
            <a:srgbClr val="FE92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AA8182-B7E4-46AA-99FC-DCFC28C329FE}"/>
              </a:ext>
            </a:extLst>
          </p:cNvPr>
          <p:cNvSpPr txBox="1"/>
          <p:nvPr/>
        </p:nvSpPr>
        <p:spPr>
          <a:xfrm>
            <a:off x="1949822" y="1832946"/>
            <a:ext cx="815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293432-1D5A-4C7F-8196-44F9A7E57D9F}"/>
              </a:ext>
            </a:extLst>
          </p:cNvPr>
          <p:cNvSpPr txBox="1"/>
          <p:nvPr/>
        </p:nvSpPr>
        <p:spPr>
          <a:xfrm>
            <a:off x="4590430" y="1885743"/>
            <a:ext cx="815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B6360E-6389-401F-A369-39F14CC8CE14}"/>
              </a:ext>
            </a:extLst>
          </p:cNvPr>
          <p:cNvSpPr txBox="1"/>
          <p:nvPr/>
        </p:nvSpPr>
        <p:spPr>
          <a:xfrm>
            <a:off x="7223897" y="1832946"/>
            <a:ext cx="815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A91EC4-FB03-4C16-8B17-4A2BDCF400AD}"/>
              </a:ext>
            </a:extLst>
          </p:cNvPr>
          <p:cNvSpPr txBox="1"/>
          <p:nvPr/>
        </p:nvSpPr>
        <p:spPr>
          <a:xfrm>
            <a:off x="9968748" y="1894707"/>
            <a:ext cx="815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" y="3495293"/>
            <a:ext cx="2652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গ্রীষ্মকালীন তাপমাত্রা কত ডিগ্রি সেলসিয়াস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4895" y="3643424"/>
            <a:ext cx="2561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তিনটি ঋতুর নাম লে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0459" y="3559541"/>
            <a:ext cx="2366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 কো</a:t>
            </a:r>
            <a:r>
              <a:rPr lang="en-US" sz="3200" b="1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অঞ্চলে শীত বেশি পড়ে</a:t>
            </a:r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54353" y="3559540"/>
            <a:ext cx="2366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বছরের সবচেয়ে উষ্ণতম মাসের নাম</a:t>
            </a:r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54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25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75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B611C4E6-4C81-457F-B280-EB9048CF46E8}"/>
              </a:ext>
            </a:extLst>
          </p:cNvPr>
          <p:cNvSpPr/>
          <p:nvPr/>
        </p:nvSpPr>
        <p:spPr>
          <a:xfrm>
            <a:off x="5199377" y="1539486"/>
            <a:ext cx="6673755" cy="364211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47E315FC-4FAD-4705-91EF-568EEF820EE5}"/>
              </a:ext>
            </a:extLst>
          </p:cNvPr>
          <p:cNvSpPr/>
          <p:nvPr/>
        </p:nvSpPr>
        <p:spPr>
          <a:xfrm>
            <a:off x="5317009" y="1758462"/>
            <a:ext cx="6408733" cy="3151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36176" y="154905"/>
            <a:ext cx="48812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dirty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9541" y="2477182"/>
            <a:ext cx="6375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দেখা পছন্দের দুটি প্রিয় ঋতু সম্পর্কে তিনটি করে বাক্য বাড়ি থেকে লিখে আনবে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F56991-B06A-4297-9AF6-5F73C76B86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3056" l="6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9040" y="1340339"/>
            <a:ext cx="6203065" cy="49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0C48025B-B0E0-42A4-906E-CAD081B8B943}"/>
              </a:ext>
            </a:extLst>
          </p:cNvPr>
          <p:cNvSpPr/>
          <p:nvPr/>
        </p:nvSpPr>
        <p:spPr>
          <a:xfrm>
            <a:off x="1071929" y="851647"/>
            <a:ext cx="5172635" cy="5163670"/>
          </a:xfrm>
          <a:prstGeom prst="ellipse">
            <a:avLst/>
          </a:prstGeom>
          <a:solidFill>
            <a:srgbClr val="F43C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116" y="1905400"/>
            <a:ext cx="4312663" cy="2890525"/>
          </a:xfrm>
          <a:prstGeom prst="rect">
            <a:avLst/>
          </a:prstGeom>
        </p:spPr>
      </p:pic>
      <p:pic>
        <p:nvPicPr>
          <p:cNvPr id="6" name="Picture 2" descr="Lotus GIF - Find on GIFER">
            <a:extLst>
              <a:ext uri="{FF2B5EF4-FFF2-40B4-BE49-F238E27FC236}">
                <a16:creationId xmlns="" xmlns:a16="http://schemas.microsoft.com/office/drawing/2014/main" id="{CDC43AFF-E006-4434-946E-C510AFBE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59"/>
          <a:stretch/>
        </p:blipFill>
        <p:spPr bwMode="auto">
          <a:xfrm>
            <a:off x="1220492" y="1046524"/>
            <a:ext cx="4875508" cy="4764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B0CBB0AD-DD43-44E7-A1AD-B92176A64E46}"/>
              </a:ext>
            </a:extLst>
          </p:cNvPr>
          <p:cNvSpPr/>
          <p:nvPr/>
        </p:nvSpPr>
        <p:spPr>
          <a:xfrm>
            <a:off x="869576" y="636494"/>
            <a:ext cx="5593977" cy="5585012"/>
          </a:xfrm>
          <a:prstGeom prst="ellipse">
            <a:avLst/>
          </a:prstGeom>
          <a:noFill/>
          <a:ln w="28575" cap="flat" cmpd="sng" algn="ctr">
            <a:solidFill>
              <a:srgbClr val="F43CB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43CB7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7BF4FC7-ABFF-4709-BE6F-D1EB14477F46}"/>
              </a:ext>
            </a:extLst>
          </p:cNvPr>
          <p:cNvSpPr/>
          <p:nvPr/>
        </p:nvSpPr>
        <p:spPr>
          <a:xfrm>
            <a:off x="1220492" y="4745638"/>
            <a:ext cx="914400" cy="914400"/>
          </a:xfrm>
          <a:prstGeom prst="ellipse">
            <a:avLst/>
          </a:prstGeom>
          <a:solidFill>
            <a:srgbClr val="00B050">
              <a:alpha val="5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D24F9CE-2D8F-4A54-8EC5-98B28CEDFB22}"/>
              </a:ext>
            </a:extLst>
          </p:cNvPr>
          <p:cNvSpPr/>
          <p:nvPr/>
        </p:nvSpPr>
        <p:spPr>
          <a:xfrm>
            <a:off x="817692" y="4305300"/>
            <a:ext cx="356679" cy="370252"/>
          </a:xfrm>
          <a:prstGeom prst="ellipse">
            <a:avLst/>
          </a:prstGeom>
          <a:solidFill>
            <a:srgbClr val="F43A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22AB46E-A902-4638-B201-6D689D687870}"/>
              </a:ext>
            </a:extLst>
          </p:cNvPr>
          <p:cNvSpPr/>
          <p:nvPr/>
        </p:nvSpPr>
        <p:spPr>
          <a:xfrm>
            <a:off x="604054" y="4028663"/>
            <a:ext cx="213638" cy="228600"/>
          </a:xfrm>
          <a:prstGeom prst="ellipse">
            <a:avLst/>
          </a:prstGeom>
          <a:solidFill>
            <a:srgbClr val="F43A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49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8A2628-5CC0-495E-9B9A-FCC3F19600E3}"/>
              </a:ext>
            </a:extLst>
          </p:cNvPr>
          <p:cNvSpPr txBox="1"/>
          <p:nvPr/>
        </p:nvSpPr>
        <p:spPr>
          <a:xfrm>
            <a:off x="5261647" y="1247222"/>
            <a:ext cx="384101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800" dirty="0" err="1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8A2628-5CC0-495E-9B9A-FCC3F19600E3}"/>
              </a:ext>
            </a:extLst>
          </p:cNvPr>
          <p:cNvSpPr txBox="1"/>
          <p:nvPr/>
        </p:nvSpPr>
        <p:spPr>
          <a:xfrm>
            <a:off x="5261647" y="2855462"/>
            <a:ext cx="6735701" cy="2369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(জলবায়ু)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95" y="373624"/>
            <a:ext cx="4471129" cy="6110752"/>
          </a:xfrm>
          <a:prstGeom prst="rect">
            <a:avLst/>
          </a:prstGeom>
          <a:ln w="28575">
            <a:solidFill>
              <a:srgbClr val="7030A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134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康達國際連鎖藥局 - চাকমা তথা চাংমা বাংলাদেশের একটি প্রধান আদিবাসী জনগোষ্ঠী (ক্ষুদ্র  নৃগোষ্ঠী)। চাকমারা মঙ্গোলীয় জাতির একটি শাখা। বর্তমান ..."/>
          <p:cNvSpPr>
            <a:spLocks noChangeAspect="1" noChangeArrowheads="1"/>
          </p:cNvSpPr>
          <p:nvPr/>
        </p:nvSpPr>
        <p:spPr bwMode="auto">
          <a:xfrm>
            <a:off x="-103733" y="2649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91" y="1009935"/>
            <a:ext cx="5217215" cy="4037318"/>
          </a:xfrm>
          <a:prstGeom prst="rect">
            <a:avLst/>
          </a:prstGeom>
        </p:spPr>
      </p:pic>
      <p:pic>
        <p:nvPicPr>
          <p:cNvPr id="11" name="vv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0238" y="1139589"/>
            <a:ext cx="4899546" cy="28592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2086838"/>
            <a:ext cx="6711049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পেলে?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বর্তমান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এ ঋতুর বৈশিষ্ট্যগুলো কী কী?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751" y="4238588"/>
            <a:ext cx="6509982" cy="255454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মূলত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ভিক্তি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01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Tv Clipart 28726 - Flat Screen Television Transparent - Full Size  PNG Image - PNGkit">
            <a:extLst>
              <a:ext uri="{FF2B5EF4-FFF2-40B4-BE49-F238E27FC236}">
                <a16:creationId xmlns:a16="http://schemas.microsoft.com/office/drawing/2014/main" xmlns="" id="{A624C4DA-7900-4231-B016-10D07157A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2"/>
          <a:stretch/>
        </p:blipFill>
        <p:spPr bwMode="auto">
          <a:xfrm>
            <a:off x="5662206" y="629753"/>
            <a:ext cx="6232565" cy="42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হিলিতে বিলুপ্তির পথে শিমুল গাছ - Bhorer Kag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04" y="893686"/>
            <a:ext cx="5879292" cy="3411941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74801B-5BE3-4217-98C1-D5FAC2E68F6E}"/>
              </a:ext>
            </a:extLst>
          </p:cNvPr>
          <p:cNvSpPr/>
          <p:nvPr/>
        </p:nvSpPr>
        <p:spPr>
          <a:xfrm>
            <a:off x="5844487" y="893685"/>
            <a:ext cx="5854885" cy="3312837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ptop PNG">
            <a:extLst>
              <a:ext uri="{FF2B5EF4-FFF2-40B4-BE49-F238E27FC236}">
                <a16:creationId xmlns:a16="http://schemas.microsoft.com/office/drawing/2014/main" xmlns="" id="{FD134220-35DA-4D10-8210-ABA43CCE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3" y="3316000"/>
            <a:ext cx="6037166" cy="36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xmlns="" id="{C6CF17C6-1C7F-493E-8761-993372B104F1}"/>
              </a:ext>
            </a:extLst>
          </p:cNvPr>
          <p:cNvSpPr/>
          <p:nvPr/>
        </p:nvSpPr>
        <p:spPr>
          <a:xfrm>
            <a:off x="805217" y="3444092"/>
            <a:ext cx="4599295" cy="2368328"/>
          </a:xfrm>
          <a:prstGeom prst="roundRect">
            <a:avLst>
              <a:gd name="adj" fmla="val 671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9A8667-31C9-445D-B8EC-5962515B62E5}"/>
              </a:ext>
            </a:extLst>
          </p:cNvPr>
          <p:cNvSpPr txBox="1"/>
          <p:nvPr/>
        </p:nvSpPr>
        <p:spPr>
          <a:xfrm>
            <a:off x="442372" y="3730243"/>
            <a:ext cx="5219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5952D6-60A6-4CF2-AB0E-7A83C628D643}"/>
              </a:ext>
            </a:extLst>
          </p:cNvPr>
          <p:cNvSpPr txBox="1"/>
          <p:nvPr/>
        </p:nvSpPr>
        <p:spPr>
          <a:xfrm>
            <a:off x="6674936" y="1716919"/>
            <a:ext cx="42446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 </a:t>
            </a:r>
            <a:endParaRPr kumimoji="0" lang="bn-BD" sz="4400" b="0" i="0" u="none" strike="noStrike" kern="1200" cap="none" spc="0" normalizeH="0" baseline="0" noProof="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noProof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kumimoji="0" lang="en-US" sz="5400" b="0" i="0" u="none" strike="noStrike" kern="1200" cap="none" spc="0" normalizeH="0" baseline="0" noProof="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0A0E965-E532-4445-8313-0F8208E43990}"/>
              </a:ext>
            </a:extLst>
          </p:cNvPr>
          <p:cNvSpPr/>
          <p:nvPr/>
        </p:nvSpPr>
        <p:spPr>
          <a:xfrm>
            <a:off x="2819465" y="2037347"/>
            <a:ext cx="3797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  <a:endParaRPr lang="en-US" sz="4800" b="1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AB9990-43D6-4A5D-B2BB-01E0ECDC9011}"/>
              </a:ext>
            </a:extLst>
          </p:cNvPr>
          <p:cNvSpPr/>
          <p:nvPr/>
        </p:nvSpPr>
        <p:spPr>
          <a:xfrm>
            <a:off x="2819465" y="2815480"/>
            <a:ext cx="545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আমরা...</a:t>
            </a:r>
            <a:endParaRPr lang="bn-IN" sz="360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7853" y="3646477"/>
            <a:ext cx="889110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বাংলাদেশের </a:t>
            </a:r>
            <a:r>
              <a:rPr lang="bn-BD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জলবায়ুর সংক্ষিপ্ত বর্ণনা দিতে</a:t>
            </a:r>
            <a:r>
              <a:rPr lang="bn-IN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পারবে।</a:t>
            </a:r>
          </a:p>
        </p:txBody>
      </p:sp>
      <p:sp>
        <p:nvSpPr>
          <p:cNvPr id="5" name="Pentagon 4"/>
          <p:cNvSpPr/>
          <p:nvPr/>
        </p:nvSpPr>
        <p:spPr>
          <a:xfrm>
            <a:off x="636608" y="3605075"/>
            <a:ext cx="2291245" cy="646331"/>
          </a:xfrm>
          <a:prstGeom prst="homePlat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প্রকৃতিতে ঋতুরাজ বসন্তের আগমনী বার্ত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1" y="129906"/>
            <a:ext cx="11875008" cy="66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928C021-DE66-49D0-916C-4A4AC61A650C}"/>
              </a:ext>
            </a:extLst>
          </p:cNvPr>
          <p:cNvSpPr/>
          <p:nvPr/>
        </p:nvSpPr>
        <p:spPr>
          <a:xfrm>
            <a:off x="135671" y="116434"/>
            <a:ext cx="11996460" cy="6625917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b="1" kern="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: Rounded Corners 18">
            <a:extLst>
              <a:ext uri="{FF2B5EF4-FFF2-40B4-BE49-F238E27FC236}">
                <a16:creationId xmlns="" xmlns:a16="http://schemas.microsoft.com/office/drawing/2014/main" id="{41DC9365-26D4-4428-A687-5DBB812F92D1}"/>
              </a:ext>
            </a:extLst>
          </p:cNvPr>
          <p:cNvSpPr/>
          <p:nvPr/>
        </p:nvSpPr>
        <p:spPr>
          <a:xfrm>
            <a:off x="244753" y="1264558"/>
            <a:ext cx="3553670" cy="5272896"/>
          </a:xfrm>
          <a:prstGeom prst="homePlate">
            <a:avLst>
              <a:gd name="adj" fmla="val 47312"/>
            </a:avLst>
          </a:prstGeom>
          <a:gradFill flip="none" rotWithShape="1">
            <a:gsLst>
              <a:gs pos="0">
                <a:srgbClr val="F43CB7">
                  <a:shade val="30000"/>
                  <a:satMod val="115000"/>
                </a:srgbClr>
              </a:gs>
              <a:gs pos="50000">
                <a:srgbClr val="F43CB7">
                  <a:shade val="67500"/>
                  <a:satMod val="115000"/>
                </a:srgbClr>
              </a:gs>
              <a:gs pos="100000">
                <a:srgbClr val="F43CB7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FCB7CEB-B014-4DE9-92C1-C3D6547B2144}"/>
              </a:ext>
            </a:extLst>
          </p:cNvPr>
          <p:cNvGrpSpPr/>
          <p:nvPr/>
        </p:nvGrpSpPr>
        <p:grpSpPr>
          <a:xfrm>
            <a:off x="3974306" y="1354682"/>
            <a:ext cx="2585665" cy="2585659"/>
            <a:chOff x="3098799" y="1398005"/>
            <a:chExt cx="2525735" cy="2525729"/>
          </a:xfrm>
        </p:grpSpPr>
        <p:sp>
          <p:nvSpPr>
            <p:cNvPr id="29" name="Freeform: Shape 3">
              <a:extLst>
                <a:ext uri="{FF2B5EF4-FFF2-40B4-BE49-F238E27FC236}">
                  <a16:creationId xmlns="" xmlns:a16="http://schemas.microsoft.com/office/drawing/2014/main" id="{4D0B13CC-82BA-435A-BFD2-B14A902A25CC}"/>
                </a:ext>
              </a:extLst>
            </p:cNvPr>
            <p:cNvSpPr/>
            <p:nvPr/>
          </p:nvSpPr>
          <p:spPr>
            <a:xfrm>
              <a:off x="3098799" y="1398005"/>
              <a:ext cx="2525735" cy="2525729"/>
            </a:xfrm>
            <a:custGeom>
              <a:avLst/>
              <a:gdLst>
                <a:gd name="connsiteX0" fmla="*/ 0 w 2525735"/>
                <a:gd name="connsiteY0" fmla="*/ 1262865 h 2525729"/>
                <a:gd name="connsiteX1" fmla="*/ 1262868 w 2525735"/>
                <a:gd name="connsiteY1" fmla="*/ 0 h 2525729"/>
                <a:gd name="connsiteX2" fmla="*/ 2525736 w 2525735"/>
                <a:gd name="connsiteY2" fmla="*/ 1262865 h 2525729"/>
                <a:gd name="connsiteX3" fmla="*/ 1262868 w 2525735"/>
                <a:gd name="connsiteY3" fmla="*/ 2525730 h 2525729"/>
                <a:gd name="connsiteX4" fmla="*/ 0 w 2525735"/>
                <a:gd name="connsiteY4" fmla="*/ 1262865 h 25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35" h="2525729">
                  <a:moveTo>
                    <a:pt x="0" y="1262865"/>
                  </a:moveTo>
                  <a:cubicBezTo>
                    <a:pt x="0" y="565404"/>
                    <a:pt x="565405" y="0"/>
                    <a:pt x="1262868" y="0"/>
                  </a:cubicBezTo>
                  <a:cubicBezTo>
                    <a:pt x="1960331" y="0"/>
                    <a:pt x="2525736" y="565404"/>
                    <a:pt x="2525736" y="1262865"/>
                  </a:cubicBezTo>
                  <a:cubicBezTo>
                    <a:pt x="2525736" y="1960326"/>
                    <a:pt x="1960331" y="2525730"/>
                    <a:pt x="1262868" y="2525730"/>
                  </a:cubicBezTo>
                  <a:cubicBezTo>
                    <a:pt x="565405" y="2525730"/>
                    <a:pt x="0" y="1960326"/>
                    <a:pt x="0" y="1262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56575" tIns="556574" rIns="556575" bIns="556574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900" kern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5D5D99A-088E-48C5-90A4-A9952805BF80}"/>
                </a:ext>
              </a:extLst>
            </p:cNvPr>
            <p:cNvSpPr txBox="1"/>
            <p:nvPr/>
          </p:nvSpPr>
          <p:spPr>
            <a:xfrm>
              <a:off x="3098799" y="2061252"/>
              <a:ext cx="2450811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bn-BD" sz="3600" u="sng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r>
                <a:rPr lang="bn-BD" sz="28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BD" sz="3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বৈশাখ ও জ্যৈষ্ঠ</a:t>
              </a:r>
              <a:endParaRPr kumimoji="0" lang="en-US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70277AF-C0ED-46FE-B678-74F607A712CA}"/>
              </a:ext>
            </a:extLst>
          </p:cNvPr>
          <p:cNvGrpSpPr/>
          <p:nvPr/>
        </p:nvGrpSpPr>
        <p:grpSpPr>
          <a:xfrm>
            <a:off x="6707096" y="1264558"/>
            <a:ext cx="2655989" cy="2585659"/>
            <a:chOff x="5697118" y="1421241"/>
            <a:chExt cx="2594429" cy="2525729"/>
          </a:xfrm>
        </p:grpSpPr>
        <p:sp>
          <p:nvSpPr>
            <p:cNvPr id="32" name="Freeform: Shape 23">
              <a:extLst>
                <a:ext uri="{FF2B5EF4-FFF2-40B4-BE49-F238E27FC236}">
                  <a16:creationId xmlns="" xmlns:a16="http://schemas.microsoft.com/office/drawing/2014/main" id="{BB4884D6-BF5F-4B6C-897F-E86193BD61AA}"/>
                </a:ext>
              </a:extLst>
            </p:cNvPr>
            <p:cNvSpPr/>
            <p:nvPr/>
          </p:nvSpPr>
          <p:spPr>
            <a:xfrm>
              <a:off x="5697118" y="1421241"/>
              <a:ext cx="2525735" cy="2525729"/>
            </a:xfrm>
            <a:custGeom>
              <a:avLst/>
              <a:gdLst>
                <a:gd name="connsiteX0" fmla="*/ 0 w 2525735"/>
                <a:gd name="connsiteY0" fmla="*/ 1262865 h 2525729"/>
                <a:gd name="connsiteX1" fmla="*/ 1262868 w 2525735"/>
                <a:gd name="connsiteY1" fmla="*/ 0 h 2525729"/>
                <a:gd name="connsiteX2" fmla="*/ 2525736 w 2525735"/>
                <a:gd name="connsiteY2" fmla="*/ 1262865 h 2525729"/>
                <a:gd name="connsiteX3" fmla="*/ 1262868 w 2525735"/>
                <a:gd name="connsiteY3" fmla="*/ 2525730 h 2525729"/>
                <a:gd name="connsiteX4" fmla="*/ 0 w 2525735"/>
                <a:gd name="connsiteY4" fmla="*/ 1262865 h 25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35" h="2525729">
                  <a:moveTo>
                    <a:pt x="0" y="1262865"/>
                  </a:moveTo>
                  <a:cubicBezTo>
                    <a:pt x="0" y="565404"/>
                    <a:pt x="565405" y="0"/>
                    <a:pt x="1262868" y="0"/>
                  </a:cubicBezTo>
                  <a:cubicBezTo>
                    <a:pt x="1960331" y="0"/>
                    <a:pt x="2525736" y="565404"/>
                    <a:pt x="2525736" y="1262865"/>
                  </a:cubicBezTo>
                  <a:cubicBezTo>
                    <a:pt x="2525736" y="1960326"/>
                    <a:pt x="1960331" y="2525730"/>
                    <a:pt x="1262868" y="2525730"/>
                  </a:cubicBezTo>
                  <a:cubicBezTo>
                    <a:pt x="565405" y="2525730"/>
                    <a:pt x="0" y="1960326"/>
                    <a:pt x="0" y="1262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alpha val="50000"/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56575" tIns="556574" rIns="556575" bIns="556574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900" kern="1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8CABF9B9-DC42-4D65-A273-DC771FEDE521}"/>
                </a:ext>
              </a:extLst>
            </p:cNvPr>
            <p:cNvSpPr/>
            <p:nvPr/>
          </p:nvSpPr>
          <p:spPr>
            <a:xfrm>
              <a:off x="5800286" y="2133251"/>
              <a:ext cx="2491261" cy="15934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600" u="sng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3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আষাঢ় ও শ্রাবণ</a:t>
              </a:r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u="sng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u="sng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2F83D24-463D-49C3-9C14-EE13B3D9A956}"/>
              </a:ext>
            </a:extLst>
          </p:cNvPr>
          <p:cNvGrpSpPr/>
          <p:nvPr/>
        </p:nvGrpSpPr>
        <p:grpSpPr>
          <a:xfrm>
            <a:off x="3697270" y="3951795"/>
            <a:ext cx="2991826" cy="2585659"/>
            <a:chOff x="4153547" y="3105760"/>
            <a:chExt cx="2922482" cy="2525729"/>
          </a:xfrm>
        </p:grpSpPr>
        <p:sp>
          <p:nvSpPr>
            <p:cNvPr id="35" name="Freeform: Shape 6">
              <a:extLst>
                <a:ext uri="{FF2B5EF4-FFF2-40B4-BE49-F238E27FC236}">
                  <a16:creationId xmlns="" xmlns:a16="http://schemas.microsoft.com/office/drawing/2014/main" id="{98ABEE37-6801-48A0-B573-21E33D03330D}"/>
                </a:ext>
              </a:extLst>
            </p:cNvPr>
            <p:cNvSpPr/>
            <p:nvPr/>
          </p:nvSpPr>
          <p:spPr>
            <a:xfrm>
              <a:off x="4396070" y="3105760"/>
              <a:ext cx="2525735" cy="2525729"/>
            </a:xfrm>
            <a:custGeom>
              <a:avLst/>
              <a:gdLst>
                <a:gd name="connsiteX0" fmla="*/ 0 w 2525735"/>
                <a:gd name="connsiteY0" fmla="*/ 1262865 h 2525729"/>
                <a:gd name="connsiteX1" fmla="*/ 1262868 w 2525735"/>
                <a:gd name="connsiteY1" fmla="*/ 0 h 2525729"/>
                <a:gd name="connsiteX2" fmla="*/ 2525736 w 2525735"/>
                <a:gd name="connsiteY2" fmla="*/ 1262865 h 2525729"/>
                <a:gd name="connsiteX3" fmla="*/ 1262868 w 2525735"/>
                <a:gd name="connsiteY3" fmla="*/ 2525730 h 2525729"/>
                <a:gd name="connsiteX4" fmla="*/ 0 w 2525735"/>
                <a:gd name="connsiteY4" fmla="*/ 1262865 h 25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35" h="2525729">
                  <a:moveTo>
                    <a:pt x="0" y="1262865"/>
                  </a:moveTo>
                  <a:cubicBezTo>
                    <a:pt x="0" y="565404"/>
                    <a:pt x="565405" y="0"/>
                    <a:pt x="1262868" y="0"/>
                  </a:cubicBezTo>
                  <a:cubicBezTo>
                    <a:pt x="1960331" y="0"/>
                    <a:pt x="2525736" y="565404"/>
                    <a:pt x="2525736" y="1262865"/>
                  </a:cubicBezTo>
                  <a:cubicBezTo>
                    <a:pt x="2525736" y="1960326"/>
                    <a:pt x="1960331" y="2525730"/>
                    <a:pt x="1262868" y="2525730"/>
                  </a:cubicBezTo>
                  <a:cubicBezTo>
                    <a:pt x="565405" y="2525730"/>
                    <a:pt x="0" y="1960326"/>
                    <a:pt x="0" y="1262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2598923"/>
                <a:satOff val="-11992"/>
                <a:lumOff val="441"/>
                <a:alphaOff val="0"/>
              </a:schemeClr>
            </a:fillRef>
            <a:effectRef idx="0">
              <a:schemeClr val="accent4">
                <a:alpha val="50000"/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56575" tIns="556574" rIns="556575" bIns="556574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900" kern="1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FDB1402-A70A-4BD2-8114-62B5102DE43D}"/>
                </a:ext>
              </a:extLst>
            </p:cNvPr>
            <p:cNvSpPr/>
            <p:nvPr/>
          </p:nvSpPr>
          <p:spPr>
            <a:xfrm>
              <a:off x="4153547" y="3652172"/>
              <a:ext cx="2922482" cy="15934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600" u="sng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হেমন্তকাল</a:t>
              </a:r>
              <a:endParaRPr lang="en-US" sz="3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কার্তিক ও অগ্রহায়ণ</a:t>
              </a:r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u="sng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u="sng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7B08990-C587-4ABB-9B3D-B07A728AC947}"/>
              </a:ext>
            </a:extLst>
          </p:cNvPr>
          <p:cNvGrpSpPr/>
          <p:nvPr/>
        </p:nvGrpSpPr>
        <p:grpSpPr>
          <a:xfrm>
            <a:off x="9425014" y="1264559"/>
            <a:ext cx="2585665" cy="2585659"/>
            <a:chOff x="8305628" y="1421241"/>
            <a:chExt cx="2525735" cy="2525729"/>
          </a:xfrm>
        </p:grpSpPr>
        <p:sp>
          <p:nvSpPr>
            <p:cNvPr id="38" name="Freeform: Shape 25">
              <a:extLst>
                <a:ext uri="{FF2B5EF4-FFF2-40B4-BE49-F238E27FC236}">
                  <a16:creationId xmlns="" xmlns:a16="http://schemas.microsoft.com/office/drawing/2014/main" id="{74654852-5CA4-41F0-96B3-D8426BD2B1FE}"/>
                </a:ext>
              </a:extLst>
            </p:cNvPr>
            <p:cNvSpPr/>
            <p:nvPr/>
          </p:nvSpPr>
          <p:spPr>
            <a:xfrm>
              <a:off x="8305628" y="1421241"/>
              <a:ext cx="2525735" cy="2525729"/>
            </a:xfrm>
            <a:custGeom>
              <a:avLst/>
              <a:gdLst>
                <a:gd name="connsiteX0" fmla="*/ 0 w 2525735"/>
                <a:gd name="connsiteY0" fmla="*/ 1262865 h 2525729"/>
                <a:gd name="connsiteX1" fmla="*/ 1262868 w 2525735"/>
                <a:gd name="connsiteY1" fmla="*/ 0 h 2525729"/>
                <a:gd name="connsiteX2" fmla="*/ 2525736 w 2525735"/>
                <a:gd name="connsiteY2" fmla="*/ 1262865 h 2525729"/>
                <a:gd name="connsiteX3" fmla="*/ 1262868 w 2525735"/>
                <a:gd name="connsiteY3" fmla="*/ 2525730 h 2525729"/>
                <a:gd name="connsiteX4" fmla="*/ 0 w 2525735"/>
                <a:gd name="connsiteY4" fmla="*/ 1262865 h 25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35" h="2525729">
                  <a:moveTo>
                    <a:pt x="0" y="1262865"/>
                  </a:moveTo>
                  <a:cubicBezTo>
                    <a:pt x="0" y="565404"/>
                    <a:pt x="565405" y="0"/>
                    <a:pt x="1262868" y="0"/>
                  </a:cubicBezTo>
                  <a:cubicBezTo>
                    <a:pt x="1960331" y="0"/>
                    <a:pt x="2525736" y="565404"/>
                    <a:pt x="2525736" y="1262865"/>
                  </a:cubicBezTo>
                  <a:cubicBezTo>
                    <a:pt x="2525736" y="1960326"/>
                    <a:pt x="1960331" y="2525730"/>
                    <a:pt x="1262868" y="2525730"/>
                  </a:cubicBezTo>
                  <a:cubicBezTo>
                    <a:pt x="565405" y="2525730"/>
                    <a:pt x="0" y="1960326"/>
                    <a:pt x="0" y="1262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17535" tIns="617534" rIns="617535" bIns="617534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4753D4C-4BCB-43DF-A3E7-3780547D5CC5}"/>
                </a:ext>
              </a:extLst>
            </p:cNvPr>
            <p:cNvSpPr/>
            <p:nvPr/>
          </p:nvSpPr>
          <p:spPr>
            <a:xfrm>
              <a:off x="8349048" y="2177045"/>
              <a:ext cx="2348294" cy="1382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3600" u="sng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শরৎকাল</a:t>
              </a:r>
            </a:p>
            <a:p>
              <a:pPr algn="ctr"/>
              <a:r>
                <a:rPr lang="bn-BD" sz="3200" b="1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ভাদ্র ও আশ্বিন</a:t>
              </a:r>
              <a:endPara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u="sng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E8FE206F-E4FC-44F2-B027-137430C9E7B9}"/>
              </a:ext>
            </a:extLst>
          </p:cNvPr>
          <p:cNvGrpSpPr/>
          <p:nvPr/>
        </p:nvGrpSpPr>
        <p:grpSpPr>
          <a:xfrm>
            <a:off x="6707095" y="3951795"/>
            <a:ext cx="2585665" cy="2585659"/>
            <a:chOff x="6995891" y="3105762"/>
            <a:chExt cx="2525735" cy="2525729"/>
          </a:xfrm>
        </p:grpSpPr>
        <p:sp>
          <p:nvSpPr>
            <p:cNvPr id="41" name="Freeform: Shape 24">
              <a:extLst>
                <a:ext uri="{FF2B5EF4-FFF2-40B4-BE49-F238E27FC236}">
                  <a16:creationId xmlns="" xmlns:a16="http://schemas.microsoft.com/office/drawing/2014/main" id="{31BD6E00-F5A6-43F3-A7D1-2C544838B464}"/>
                </a:ext>
              </a:extLst>
            </p:cNvPr>
            <p:cNvSpPr/>
            <p:nvPr/>
          </p:nvSpPr>
          <p:spPr>
            <a:xfrm>
              <a:off x="6995891" y="3105762"/>
              <a:ext cx="2525735" cy="2525729"/>
            </a:xfrm>
            <a:custGeom>
              <a:avLst/>
              <a:gdLst>
                <a:gd name="connsiteX0" fmla="*/ 0 w 2525735"/>
                <a:gd name="connsiteY0" fmla="*/ 1262865 h 2525729"/>
                <a:gd name="connsiteX1" fmla="*/ 1262868 w 2525735"/>
                <a:gd name="connsiteY1" fmla="*/ 0 h 2525729"/>
                <a:gd name="connsiteX2" fmla="*/ 2525736 w 2525735"/>
                <a:gd name="connsiteY2" fmla="*/ 1262865 h 2525729"/>
                <a:gd name="connsiteX3" fmla="*/ 1262868 w 2525735"/>
                <a:gd name="connsiteY3" fmla="*/ 2525730 h 2525729"/>
                <a:gd name="connsiteX4" fmla="*/ 0 w 2525735"/>
                <a:gd name="connsiteY4" fmla="*/ 1262865 h 25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35" h="2525729">
                  <a:moveTo>
                    <a:pt x="0" y="1262865"/>
                  </a:moveTo>
                  <a:cubicBezTo>
                    <a:pt x="0" y="565404"/>
                    <a:pt x="565405" y="0"/>
                    <a:pt x="1262868" y="0"/>
                  </a:cubicBezTo>
                  <a:cubicBezTo>
                    <a:pt x="1960331" y="0"/>
                    <a:pt x="2525736" y="565404"/>
                    <a:pt x="2525736" y="1262865"/>
                  </a:cubicBezTo>
                  <a:cubicBezTo>
                    <a:pt x="2525736" y="1960326"/>
                    <a:pt x="1960331" y="2525730"/>
                    <a:pt x="1262868" y="2525730"/>
                  </a:cubicBezTo>
                  <a:cubicBezTo>
                    <a:pt x="565405" y="2525730"/>
                    <a:pt x="0" y="1960326"/>
                    <a:pt x="0" y="1262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7796769"/>
                <a:satOff val="-35976"/>
                <a:lumOff val="1324"/>
                <a:alphaOff val="0"/>
              </a:schemeClr>
            </a:fillRef>
            <a:effectRef idx="0">
              <a:schemeClr val="accent4">
                <a:alpha val="50000"/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17535" tIns="617534" rIns="617535" bIns="617534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96BD0BA0-B956-40ED-9DC9-A3749914C710}"/>
                </a:ext>
              </a:extLst>
            </p:cNvPr>
            <p:cNvSpPr/>
            <p:nvPr/>
          </p:nvSpPr>
          <p:spPr>
            <a:xfrm>
              <a:off x="7112329" y="3733158"/>
              <a:ext cx="2361042" cy="1593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3600" u="sng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শীতকাল</a:t>
              </a:r>
              <a:endParaRPr lang="en-US" sz="3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পৌষ ও মাঘ</a:t>
              </a:r>
              <a:endPara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u="sng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u="sng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777C7D0-CB18-4F9B-AF86-5FB8C62D448F}"/>
              </a:ext>
            </a:extLst>
          </p:cNvPr>
          <p:cNvSpPr/>
          <p:nvPr/>
        </p:nvSpPr>
        <p:spPr>
          <a:xfrm>
            <a:off x="4341284" y="527158"/>
            <a:ext cx="7202904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ষড় ঋতুর দেশ</a:t>
            </a:r>
            <a:r>
              <a:rPr lang="bn-BD" sz="3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67B08990-C587-4ABB-9B3D-B07A728AC947}"/>
              </a:ext>
            </a:extLst>
          </p:cNvPr>
          <p:cNvGrpSpPr/>
          <p:nvPr/>
        </p:nvGrpSpPr>
        <p:grpSpPr>
          <a:xfrm>
            <a:off x="9425013" y="3951796"/>
            <a:ext cx="2585665" cy="2585659"/>
            <a:chOff x="8305628" y="1421241"/>
            <a:chExt cx="2525735" cy="25257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5" name="Freeform: Shape 25">
              <a:extLst>
                <a:ext uri="{FF2B5EF4-FFF2-40B4-BE49-F238E27FC236}">
                  <a16:creationId xmlns="" xmlns:a16="http://schemas.microsoft.com/office/drawing/2014/main" id="{74654852-5CA4-41F0-96B3-D8426BD2B1FE}"/>
                </a:ext>
              </a:extLst>
            </p:cNvPr>
            <p:cNvSpPr/>
            <p:nvPr/>
          </p:nvSpPr>
          <p:spPr>
            <a:xfrm>
              <a:off x="8305628" y="1421241"/>
              <a:ext cx="2525735" cy="2525729"/>
            </a:xfrm>
            <a:custGeom>
              <a:avLst/>
              <a:gdLst>
                <a:gd name="connsiteX0" fmla="*/ 0 w 2525735"/>
                <a:gd name="connsiteY0" fmla="*/ 1262865 h 2525729"/>
                <a:gd name="connsiteX1" fmla="*/ 1262868 w 2525735"/>
                <a:gd name="connsiteY1" fmla="*/ 0 h 2525729"/>
                <a:gd name="connsiteX2" fmla="*/ 2525736 w 2525735"/>
                <a:gd name="connsiteY2" fmla="*/ 1262865 h 2525729"/>
                <a:gd name="connsiteX3" fmla="*/ 1262868 w 2525735"/>
                <a:gd name="connsiteY3" fmla="*/ 2525730 h 2525729"/>
                <a:gd name="connsiteX4" fmla="*/ 0 w 2525735"/>
                <a:gd name="connsiteY4" fmla="*/ 1262865 h 25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35" h="2525729">
                  <a:moveTo>
                    <a:pt x="0" y="1262865"/>
                  </a:moveTo>
                  <a:cubicBezTo>
                    <a:pt x="0" y="565404"/>
                    <a:pt x="565405" y="0"/>
                    <a:pt x="1262868" y="0"/>
                  </a:cubicBezTo>
                  <a:cubicBezTo>
                    <a:pt x="1960331" y="0"/>
                    <a:pt x="2525736" y="565404"/>
                    <a:pt x="2525736" y="1262865"/>
                  </a:cubicBezTo>
                  <a:cubicBezTo>
                    <a:pt x="2525736" y="1960326"/>
                    <a:pt x="1960331" y="2525730"/>
                    <a:pt x="1262868" y="2525730"/>
                  </a:cubicBezTo>
                  <a:cubicBezTo>
                    <a:pt x="565405" y="2525730"/>
                    <a:pt x="0" y="1960326"/>
                    <a:pt x="0" y="12628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17535" tIns="617534" rIns="617535" bIns="617534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54753D4C-4BCB-43DF-A3E7-3780547D5CC5}"/>
                </a:ext>
              </a:extLst>
            </p:cNvPr>
            <p:cNvSpPr/>
            <p:nvPr/>
          </p:nvSpPr>
          <p:spPr>
            <a:xfrm>
              <a:off x="8526490" y="2048636"/>
              <a:ext cx="2170853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3600" u="sng" dirty="0" smtClean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বসন্তকাল</a:t>
              </a:r>
              <a:r>
                <a:rPr lang="bn-BD" sz="3200" u="sng" dirty="0" smtClean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u="sng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ফাল্গুন ও চৈত্র</a:t>
              </a:r>
              <a:endPara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u="sng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798422" y="1264559"/>
            <a:ext cx="8229801" cy="5272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7">
            <a:extLst>
              <a:ext uri="{FF2B5EF4-FFF2-40B4-BE49-F238E27FC236}">
                <a16:creationId xmlns="" xmlns:a16="http://schemas.microsoft.com/office/drawing/2014/main" id="{E51EDB42-4A28-47AD-9FB5-D876F49C9A2F}"/>
              </a:ext>
            </a:extLst>
          </p:cNvPr>
          <p:cNvSpPr/>
          <p:nvPr/>
        </p:nvSpPr>
        <p:spPr>
          <a:xfrm>
            <a:off x="4072152" y="4490653"/>
            <a:ext cx="7776495" cy="914400"/>
          </a:xfrm>
          <a:prstGeom prst="roundRect">
            <a:avLst>
              <a:gd name="adj" fmla="val 33334"/>
            </a:avLst>
          </a:prstGeom>
          <a:gradFill>
            <a:gsLst>
              <a:gs pos="23000">
                <a:srgbClr val="FBBF05"/>
              </a:gs>
              <a:gs pos="100000">
                <a:srgbClr val="FDE391"/>
              </a:gs>
            </a:gsLst>
            <a:lin ang="0" scaled="1"/>
          </a:gradFill>
          <a:ln w="76200" cap="flat" cmpd="sng" algn="ctr">
            <a:solidFill>
              <a:srgbClr val="E5E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ctangle: Rounded Corners 38">
            <a:extLst>
              <a:ext uri="{FF2B5EF4-FFF2-40B4-BE49-F238E27FC236}">
                <a16:creationId xmlns="" xmlns:a16="http://schemas.microsoft.com/office/drawing/2014/main" id="{AEDAFD3F-6C8B-43BB-B49B-DA8C13EC81CD}"/>
              </a:ext>
            </a:extLst>
          </p:cNvPr>
          <p:cNvSpPr/>
          <p:nvPr/>
        </p:nvSpPr>
        <p:spPr>
          <a:xfrm>
            <a:off x="4134808" y="3117395"/>
            <a:ext cx="7651184" cy="914400"/>
          </a:xfrm>
          <a:prstGeom prst="roundRect">
            <a:avLst>
              <a:gd name="adj" fmla="val 33334"/>
            </a:avLst>
          </a:prstGeom>
          <a:gradFill>
            <a:gsLst>
              <a:gs pos="23000">
                <a:srgbClr val="E9268E"/>
              </a:gs>
              <a:gs pos="100000">
                <a:srgbClr val="F494C6"/>
              </a:gs>
            </a:gsLst>
            <a:lin ang="0" scaled="1"/>
          </a:gradFill>
          <a:ln w="76200" cap="flat" cmpd="sng" algn="ctr">
            <a:solidFill>
              <a:srgbClr val="E5E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: Rounded Corners 32">
            <a:extLst>
              <a:ext uri="{FF2B5EF4-FFF2-40B4-BE49-F238E27FC236}">
                <a16:creationId xmlns="" xmlns:a16="http://schemas.microsoft.com/office/drawing/2014/main" id="{977DEDB1-75F7-4737-A1F0-957FFC28319C}"/>
              </a:ext>
            </a:extLst>
          </p:cNvPr>
          <p:cNvSpPr/>
          <p:nvPr/>
        </p:nvSpPr>
        <p:spPr>
          <a:xfrm>
            <a:off x="3891110" y="1820343"/>
            <a:ext cx="7894882" cy="9144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23000">
                <a:srgbClr val="3CB37D"/>
              </a:gs>
              <a:gs pos="100000">
                <a:srgbClr val="75D9AE"/>
              </a:gs>
            </a:gsLst>
            <a:lin ang="0" scaled="1"/>
            <a:tileRect/>
          </a:gradFill>
          <a:ln w="76200" cap="flat" cmpd="sng" algn="ctr">
            <a:solidFill>
              <a:srgbClr val="E5E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: Rounded Corners 16">
            <a:extLst>
              <a:ext uri="{FF2B5EF4-FFF2-40B4-BE49-F238E27FC236}">
                <a16:creationId xmlns="" xmlns:a16="http://schemas.microsoft.com/office/drawing/2014/main" id="{15430A0C-CD38-4D3F-9D9D-6E6C54DB02AA}"/>
              </a:ext>
            </a:extLst>
          </p:cNvPr>
          <p:cNvSpPr/>
          <p:nvPr/>
        </p:nvSpPr>
        <p:spPr>
          <a:xfrm>
            <a:off x="2190749" y="568641"/>
            <a:ext cx="8936797" cy="917789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23000">
                <a:srgbClr val="0B91C5"/>
              </a:gs>
              <a:gs pos="100000">
                <a:srgbClr val="01CBF1">
                  <a:alpha val="66000"/>
                </a:srgbClr>
              </a:gs>
            </a:gsLst>
            <a:lin ang="0" scaled="1"/>
            <a:tileRect/>
          </a:gradFill>
          <a:ln w="76200" cap="flat" cmpd="sng" algn="ctr">
            <a:solidFill>
              <a:srgbClr val="E5E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98965A9B-614B-4680-A5FB-AC265033C5A3}"/>
              </a:ext>
            </a:extLst>
          </p:cNvPr>
          <p:cNvSpPr/>
          <p:nvPr/>
        </p:nvSpPr>
        <p:spPr>
          <a:xfrm rot="1238593">
            <a:off x="2472043" y="4186895"/>
            <a:ext cx="816956" cy="1340498"/>
          </a:xfrm>
          <a:custGeom>
            <a:avLst/>
            <a:gdLst>
              <a:gd name="connsiteX0" fmla="*/ 0 w 456643"/>
              <a:gd name="connsiteY0" fmla="*/ 0 h 914400"/>
              <a:gd name="connsiteX1" fmla="*/ 456643 w 456643"/>
              <a:gd name="connsiteY1" fmla="*/ 0 h 914400"/>
              <a:gd name="connsiteX2" fmla="*/ 456643 w 456643"/>
              <a:gd name="connsiteY2" fmla="*/ 914400 h 914400"/>
              <a:gd name="connsiteX3" fmla="*/ 0 w 456643"/>
              <a:gd name="connsiteY3" fmla="*/ 914400 h 914400"/>
              <a:gd name="connsiteX4" fmla="*/ 0 w 456643"/>
              <a:gd name="connsiteY4" fmla="*/ 0 h 914400"/>
              <a:gd name="connsiteX0" fmla="*/ 381670 w 838313"/>
              <a:gd name="connsiteY0" fmla="*/ 0 h 986165"/>
              <a:gd name="connsiteX1" fmla="*/ 838313 w 838313"/>
              <a:gd name="connsiteY1" fmla="*/ 0 h 986165"/>
              <a:gd name="connsiteX2" fmla="*/ 838313 w 838313"/>
              <a:gd name="connsiteY2" fmla="*/ 914400 h 986165"/>
              <a:gd name="connsiteX3" fmla="*/ 0 w 838313"/>
              <a:gd name="connsiteY3" fmla="*/ 986165 h 986165"/>
              <a:gd name="connsiteX4" fmla="*/ 381670 w 838313"/>
              <a:gd name="connsiteY4" fmla="*/ 0 h 986165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38313"/>
              <a:gd name="connsiteY0" fmla="*/ 0 h 1306067"/>
              <a:gd name="connsiteX1" fmla="*/ 838313 w 838313"/>
              <a:gd name="connsiteY1" fmla="*/ 0 h 1306067"/>
              <a:gd name="connsiteX2" fmla="*/ 325976 w 838313"/>
              <a:gd name="connsiteY2" fmla="*/ 1306067 h 1306067"/>
              <a:gd name="connsiteX3" fmla="*/ 0 w 838313"/>
              <a:gd name="connsiteY3" fmla="*/ 986165 h 1306067"/>
              <a:gd name="connsiteX4" fmla="*/ 381670 w 838313"/>
              <a:gd name="connsiteY4" fmla="*/ 0 h 1306067"/>
              <a:gd name="connsiteX0" fmla="*/ 381670 w 874127"/>
              <a:gd name="connsiteY0" fmla="*/ 6600 h 1312667"/>
              <a:gd name="connsiteX1" fmla="*/ 874127 w 874127"/>
              <a:gd name="connsiteY1" fmla="*/ 0 h 1312667"/>
              <a:gd name="connsiteX2" fmla="*/ 325976 w 874127"/>
              <a:gd name="connsiteY2" fmla="*/ 1312667 h 1312667"/>
              <a:gd name="connsiteX3" fmla="*/ 0 w 874127"/>
              <a:gd name="connsiteY3" fmla="*/ 992765 h 1312667"/>
              <a:gd name="connsiteX4" fmla="*/ 381670 w 874127"/>
              <a:gd name="connsiteY4" fmla="*/ 6600 h 1312667"/>
              <a:gd name="connsiteX0" fmla="*/ 381670 w 874127"/>
              <a:gd name="connsiteY0" fmla="*/ 6600 h 1362574"/>
              <a:gd name="connsiteX1" fmla="*/ 874127 w 874127"/>
              <a:gd name="connsiteY1" fmla="*/ 0 h 1362574"/>
              <a:gd name="connsiteX2" fmla="*/ 383714 w 874127"/>
              <a:gd name="connsiteY2" fmla="*/ 1362574 h 1362574"/>
              <a:gd name="connsiteX3" fmla="*/ 0 w 874127"/>
              <a:gd name="connsiteY3" fmla="*/ 992765 h 1362574"/>
              <a:gd name="connsiteX4" fmla="*/ 381670 w 874127"/>
              <a:gd name="connsiteY4" fmla="*/ 6600 h 1362574"/>
              <a:gd name="connsiteX0" fmla="*/ 354477 w 846934"/>
              <a:gd name="connsiteY0" fmla="*/ 6600 h 1362574"/>
              <a:gd name="connsiteX1" fmla="*/ 846934 w 846934"/>
              <a:gd name="connsiteY1" fmla="*/ 0 h 1362574"/>
              <a:gd name="connsiteX2" fmla="*/ 356521 w 846934"/>
              <a:gd name="connsiteY2" fmla="*/ 1362574 h 1362574"/>
              <a:gd name="connsiteX3" fmla="*/ 0 w 846934"/>
              <a:gd name="connsiteY3" fmla="*/ 1007270 h 1362574"/>
              <a:gd name="connsiteX4" fmla="*/ 354477 w 846934"/>
              <a:gd name="connsiteY4" fmla="*/ 6600 h 1362574"/>
              <a:gd name="connsiteX0" fmla="*/ 354271 w 846728"/>
              <a:gd name="connsiteY0" fmla="*/ 6600 h 1362574"/>
              <a:gd name="connsiteX1" fmla="*/ 846728 w 846728"/>
              <a:gd name="connsiteY1" fmla="*/ 0 h 1362574"/>
              <a:gd name="connsiteX2" fmla="*/ 356315 w 846728"/>
              <a:gd name="connsiteY2" fmla="*/ 1362574 h 1362574"/>
              <a:gd name="connsiteX3" fmla="*/ 0 w 846728"/>
              <a:gd name="connsiteY3" fmla="*/ 1019241 h 1362574"/>
              <a:gd name="connsiteX4" fmla="*/ 354271 w 846728"/>
              <a:gd name="connsiteY4" fmla="*/ 6600 h 1362574"/>
              <a:gd name="connsiteX0" fmla="*/ 354271 w 846728"/>
              <a:gd name="connsiteY0" fmla="*/ 6600 h 1362574"/>
              <a:gd name="connsiteX1" fmla="*/ 846728 w 846728"/>
              <a:gd name="connsiteY1" fmla="*/ 0 h 1362574"/>
              <a:gd name="connsiteX2" fmla="*/ 356315 w 846728"/>
              <a:gd name="connsiteY2" fmla="*/ 1362574 h 1362574"/>
              <a:gd name="connsiteX3" fmla="*/ 0 w 846728"/>
              <a:gd name="connsiteY3" fmla="*/ 1019241 h 1362574"/>
              <a:gd name="connsiteX4" fmla="*/ 354271 w 846728"/>
              <a:gd name="connsiteY4" fmla="*/ 6600 h 1362574"/>
              <a:gd name="connsiteX0" fmla="*/ 348183 w 840640"/>
              <a:gd name="connsiteY0" fmla="*/ 6600 h 1362574"/>
              <a:gd name="connsiteX1" fmla="*/ 840640 w 840640"/>
              <a:gd name="connsiteY1" fmla="*/ 0 h 1362574"/>
              <a:gd name="connsiteX2" fmla="*/ 350227 w 840640"/>
              <a:gd name="connsiteY2" fmla="*/ 1362574 h 1362574"/>
              <a:gd name="connsiteX3" fmla="*/ 0 w 840640"/>
              <a:gd name="connsiteY3" fmla="*/ 1025125 h 1362574"/>
              <a:gd name="connsiteX4" fmla="*/ 348183 w 840640"/>
              <a:gd name="connsiteY4" fmla="*/ 6600 h 1362574"/>
              <a:gd name="connsiteX0" fmla="*/ 366039 w 840640"/>
              <a:gd name="connsiteY0" fmla="*/ 307 h 1362574"/>
              <a:gd name="connsiteX1" fmla="*/ 840640 w 840640"/>
              <a:gd name="connsiteY1" fmla="*/ 0 h 1362574"/>
              <a:gd name="connsiteX2" fmla="*/ 350227 w 840640"/>
              <a:gd name="connsiteY2" fmla="*/ 1362574 h 1362574"/>
              <a:gd name="connsiteX3" fmla="*/ 0 w 840640"/>
              <a:gd name="connsiteY3" fmla="*/ 1025125 h 1362574"/>
              <a:gd name="connsiteX4" fmla="*/ 366039 w 840640"/>
              <a:gd name="connsiteY4" fmla="*/ 307 h 1362574"/>
              <a:gd name="connsiteX0" fmla="*/ 359848 w 840640"/>
              <a:gd name="connsiteY0" fmla="*/ 0 h 1374136"/>
              <a:gd name="connsiteX1" fmla="*/ 840640 w 840640"/>
              <a:gd name="connsiteY1" fmla="*/ 11562 h 1374136"/>
              <a:gd name="connsiteX2" fmla="*/ 350227 w 840640"/>
              <a:gd name="connsiteY2" fmla="*/ 1374136 h 1374136"/>
              <a:gd name="connsiteX3" fmla="*/ 0 w 840640"/>
              <a:gd name="connsiteY3" fmla="*/ 1036687 h 1374136"/>
              <a:gd name="connsiteX4" fmla="*/ 359848 w 840640"/>
              <a:gd name="connsiteY4" fmla="*/ 0 h 137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640" h="1374136">
                <a:moveTo>
                  <a:pt x="359848" y="0"/>
                </a:moveTo>
                <a:lnTo>
                  <a:pt x="840640" y="11562"/>
                </a:lnTo>
                <a:cubicBezTo>
                  <a:pt x="835216" y="358528"/>
                  <a:pt x="819430" y="808877"/>
                  <a:pt x="350227" y="1374136"/>
                </a:cubicBezTo>
                <a:lnTo>
                  <a:pt x="0" y="1036687"/>
                </a:lnTo>
                <a:cubicBezTo>
                  <a:pt x="193457" y="766392"/>
                  <a:pt x="336475" y="596394"/>
                  <a:pt x="359848" y="0"/>
                </a:cubicBezTo>
                <a:close/>
              </a:path>
            </a:pathLst>
          </a:custGeom>
          <a:solidFill>
            <a:srgbClr val="FBBF05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890ACD-B61E-4D70-89BE-1CB6853AECA2}"/>
              </a:ext>
            </a:extLst>
          </p:cNvPr>
          <p:cNvSpPr/>
          <p:nvPr/>
        </p:nvSpPr>
        <p:spPr>
          <a:xfrm rot="20079766">
            <a:off x="2865532" y="3126527"/>
            <a:ext cx="841156" cy="1278799"/>
          </a:xfrm>
          <a:custGeom>
            <a:avLst/>
            <a:gdLst>
              <a:gd name="connsiteX0" fmla="*/ 0 w 457200"/>
              <a:gd name="connsiteY0" fmla="*/ 0 h 1182633"/>
              <a:gd name="connsiteX1" fmla="*/ 457200 w 457200"/>
              <a:gd name="connsiteY1" fmla="*/ 0 h 1182633"/>
              <a:gd name="connsiteX2" fmla="*/ 457200 w 457200"/>
              <a:gd name="connsiteY2" fmla="*/ 1182633 h 1182633"/>
              <a:gd name="connsiteX3" fmla="*/ 0 w 457200"/>
              <a:gd name="connsiteY3" fmla="*/ 1182633 h 1182633"/>
              <a:gd name="connsiteX4" fmla="*/ 0 w 457200"/>
              <a:gd name="connsiteY4" fmla="*/ 0 h 1182633"/>
              <a:gd name="connsiteX0" fmla="*/ 405063 w 862263"/>
              <a:gd name="connsiteY0" fmla="*/ 0 h 1182633"/>
              <a:gd name="connsiteX1" fmla="*/ 862263 w 862263"/>
              <a:gd name="connsiteY1" fmla="*/ 0 h 1182633"/>
              <a:gd name="connsiteX2" fmla="*/ 862263 w 862263"/>
              <a:gd name="connsiteY2" fmla="*/ 1182633 h 1182633"/>
              <a:gd name="connsiteX3" fmla="*/ 0 w 862263"/>
              <a:gd name="connsiteY3" fmla="*/ 998149 h 1182633"/>
              <a:gd name="connsiteX4" fmla="*/ 405063 w 862263"/>
              <a:gd name="connsiteY4" fmla="*/ 0 h 1182633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298938"/>
              <a:gd name="connsiteX1" fmla="*/ 862263 w 862263"/>
              <a:gd name="connsiteY1" fmla="*/ 0 h 1298938"/>
              <a:gd name="connsiteX2" fmla="*/ 316831 w 862263"/>
              <a:gd name="connsiteY2" fmla="*/ 1298938 h 1298938"/>
              <a:gd name="connsiteX3" fmla="*/ 0 w 862263"/>
              <a:gd name="connsiteY3" fmla="*/ 998149 h 1298938"/>
              <a:gd name="connsiteX4" fmla="*/ 405063 w 862263"/>
              <a:gd name="connsiteY4" fmla="*/ 0 h 1298938"/>
              <a:gd name="connsiteX0" fmla="*/ 405063 w 862263"/>
              <a:gd name="connsiteY0" fmla="*/ 0 h 1315872"/>
              <a:gd name="connsiteX1" fmla="*/ 862263 w 862263"/>
              <a:gd name="connsiteY1" fmla="*/ 0 h 1315872"/>
              <a:gd name="connsiteX2" fmla="*/ 346464 w 862263"/>
              <a:gd name="connsiteY2" fmla="*/ 1315872 h 1315872"/>
              <a:gd name="connsiteX3" fmla="*/ 0 w 862263"/>
              <a:gd name="connsiteY3" fmla="*/ 998149 h 1315872"/>
              <a:gd name="connsiteX4" fmla="*/ 405063 w 862263"/>
              <a:gd name="connsiteY4" fmla="*/ 0 h 1315872"/>
              <a:gd name="connsiteX0" fmla="*/ 405063 w 862263"/>
              <a:gd name="connsiteY0" fmla="*/ 0 h 1315872"/>
              <a:gd name="connsiteX1" fmla="*/ 862263 w 862263"/>
              <a:gd name="connsiteY1" fmla="*/ 0 h 1315872"/>
              <a:gd name="connsiteX2" fmla="*/ 346464 w 862263"/>
              <a:gd name="connsiteY2" fmla="*/ 1315872 h 1315872"/>
              <a:gd name="connsiteX3" fmla="*/ 0 w 862263"/>
              <a:gd name="connsiteY3" fmla="*/ 998149 h 1315872"/>
              <a:gd name="connsiteX4" fmla="*/ 405063 w 862263"/>
              <a:gd name="connsiteY4" fmla="*/ 0 h 1315872"/>
              <a:gd name="connsiteX0" fmla="*/ 405063 w 862263"/>
              <a:gd name="connsiteY0" fmla="*/ 0 h 1315872"/>
              <a:gd name="connsiteX1" fmla="*/ 862263 w 862263"/>
              <a:gd name="connsiteY1" fmla="*/ 0 h 1315872"/>
              <a:gd name="connsiteX2" fmla="*/ 346464 w 862263"/>
              <a:gd name="connsiteY2" fmla="*/ 1315872 h 1315872"/>
              <a:gd name="connsiteX3" fmla="*/ 0 w 862263"/>
              <a:gd name="connsiteY3" fmla="*/ 998149 h 1315872"/>
              <a:gd name="connsiteX4" fmla="*/ 405063 w 862263"/>
              <a:gd name="connsiteY4" fmla="*/ 0 h 1315872"/>
              <a:gd name="connsiteX0" fmla="*/ 405063 w 862263"/>
              <a:gd name="connsiteY0" fmla="*/ 0 h 1315872"/>
              <a:gd name="connsiteX1" fmla="*/ 862263 w 862263"/>
              <a:gd name="connsiteY1" fmla="*/ 0 h 1315872"/>
              <a:gd name="connsiteX2" fmla="*/ 346464 w 862263"/>
              <a:gd name="connsiteY2" fmla="*/ 1315872 h 1315872"/>
              <a:gd name="connsiteX3" fmla="*/ 0 w 862263"/>
              <a:gd name="connsiteY3" fmla="*/ 998149 h 1315872"/>
              <a:gd name="connsiteX4" fmla="*/ 405063 w 862263"/>
              <a:gd name="connsiteY4" fmla="*/ 0 h 1315872"/>
              <a:gd name="connsiteX0" fmla="*/ 405063 w 862263"/>
              <a:gd name="connsiteY0" fmla="*/ 0 h 1315872"/>
              <a:gd name="connsiteX1" fmla="*/ 862263 w 862263"/>
              <a:gd name="connsiteY1" fmla="*/ 0 h 1315872"/>
              <a:gd name="connsiteX2" fmla="*/ 346464 w 862263"/>
              <a:gd name="connsiteY2" fmla="*/ 1315872 h 1315872"/>
              <a:gd name="connsiteX3" fmla="*/ 0 w 862263"/>
              <a:gd name="connsiteY3" fmla="*/ 998149 h 1315872"/>
              <a:gd name="connsiteX4" fmla="*/ 405063 w 862263"/>
              <a:gd name="connsiteY4" fmla="*/ 0 h 13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263" h="1315872">
                <a:moveTo>
                  <a:pt x="405063" y="0"/>
                </a:moveTo>
                <a:lnTo>
                  <a:pt x="862263" y="0"/>
                </a:lnTo>
                <a:cubicBezTo>
                  <a:pt x="834413" y="489794"/>
                  <a:pt x="758658" y="959539"/>
                  <a:pt x="346464" y="1315872"/>
                </a:cubicBezTo>
                <a:lnTo>
                  <a:pt x="0" y="998149"/>
                </a:lnTo>
                <a:cubicBezTo>
                  <a:pt x="266032" y="688605"/>
                  <a:pt x="397264" y="512299"/>
                  <a:pt x="405063" y="0"/>
                </a:cubicBezTo>
                <a:close/>
              </a:path>
            </a:pathLst>
          </a:custGeom>
          <a:solidFill>
            <a:srgbClr val="E9268E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42000"/>
              </a:prstClr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58E4C4CA-589B-44A2-B806-2D740C3A7112}"/>
              </a:ext>
            </a:extLst>
          </p:cNvPr>
          <p:cNvSpPr/>
          <p:nvPr/>
        </p:nvSpPr>
        <p:spPr>
          <a:xfrm rot="1134995">
            <a:off x="2195153" y="2303484"/>
            <a:ext cx="1265803" cy="820281"/>
          </a:xfrm>
          <a:custGeom>
            <a:avLst/>
            <a:gdLst>
              <a:gd name="connsiteX0" fmla="*/ 0 w 914400"/>
              <a:gd name="connsiteY0" fmla="*/ 0 h 430180"/>
              <a:gd name="connsiteX1" fmla="*/ 914400 w 914400"/>
              <a:gd name="connsiteY1" fmla="*/ 0 h 430180"/>
              <a:gd name="connsiteX2" fmla="*/ 914400 w 914400"/>
              <a:gd name="connsiteY2" fmla="*/ 430180 h 430180"/>
              <a:gd name="connsiteX3" fmla="*/ 0 w 914400"/>
              <a:gd name="connsiteY3" fmla="*/ 430180 h 430180"/>
              <a:gd name="connsiteX4" fmla="*/ 0 w 914400"/>
              <a:gd name="connsiteY4" fmla="*/ 0 h 430180"/>
              <a:gd name="connsiteX0" fmla="*/ 8617 w 923017"/>
              <a:gd name="connsiteY0" fmla="*/ 0 h 438576"/>
              <a:gd name="connsiteX1" fmla="*/ 923017 w 923017"/>
              <a:gd name="connsiteY1" fmla="*/ 0 h 438576"/>
              <a:gd name="connsiteX2" fmla="*/ 923017 w 923017"/>
              <a:gd name="connsiteY2" fmla="*/ 430180 h 438576"/>
              <a:gd name="connsiteX3" fmla="*/ 0 w 923017"/>
              <a:gd name="connsiteY3" fmla="*/ 438576 h 438576"/>
              <a:gd name="connsiteX4" fmla="*/ 8617 w 923017"/>
              <a:gd name="connsiteY4" fmla="*/ 0 h 438576"/>
              <a:gd name="connsiteX0" fmla="*/ 8617 w 965645"/>
              <a:gd name="connsiteY0" fmla="*/ 0 h 858988"/>
              <a:gd name="connsiteX1" fmla="*/ 923017 w 965645"/>
              <a:gd name="connsiteY1" fmla="*/ 0 h 858988"/>
              <a:gd name="connsiteX2" fmla="*/ 965645 w 965645"/>
              <a:gd name="connsiteY2" fmla="*/ 858988 h 858988"/>
              <a:gd name="connsiteX3" fmla="*/ 0 w 965645"/>
              <a:gd name="connsiteY3" fmla="*/ 438576 h 858988"/>
              <a:gd name="connsiteX4" fmla="*/ 8617 w 965645"/>
              <a:gd name="connsiteY4" fmla="*/ 0 h 858988"/>
              <a:gd name="connsiteX0" fmla="*/ 8617 w 962773"/>
              <a:gd name="connsiteY0" fmla="*/ 0 h 861787"/>
              <a:gd name="connsiteX1" fmla="*/ 923017 w 962773"/>
              <a:gd name="connsiteY1" fmla="*/ 0 h 861787"/>
              <a:gd name="connsiteX2" fmla="*/ 962773 w 962773"/>
              <a:gd name="connsiteY2" fmla="*/ 861787 h 861787"/>
              <a:gd name="connsiteX3" fmla="*/ 0 w 962773"/>
              <a:gd name="connsiteY3" fmla="*/ 438576 h 861787"/>
              <a:gd name="connsiteX4" fmla="*/ 8617 w 962773"/>
              <a:gd name="connsiteY4" fmla="*/ 0 h 861787"/>
              <a:gd name="connsiteX0" fmla="*/ 8617 w 1287504"/>
              <a:gd name="connsiteY0" fmla="*/ 0 h 861787"/>
              <a:gd name="connsiteX1" fmla="*/ 1287504 w 1287504"/>
              <a:gd name="connsiteY1" fmla="*/ 540773 h 861787"/>
              <a:gd name="connsiteX2" fmla="*/ 962773 w 1287504"/>
              <a:gd name="connsiteY2" fmla="*/ 861787 h 861787"/>
              <a:gd name="connsiteX3" fmla="*/ 0 w 1287504"/>
              <a:gd name="connsiteY3" fmla="*/ 438576 h 861787"/>
              <a:gd name="connsiteX4" fmla="*/ 8617 w 1287504"/>
              <a:gd name="connsiteY4" fmla="*/ 0 h 861787"/>
              <a:gd name="connsiteX0" fmla="*/ 8617 w 1287504"/>
              <a:gd name="connsiteY0" fmla="*/ 0 h 861787"/>
              <a:gd name="connsiteX1" fmla="*/ 1287504 w 1287504"/>
              <a:gd name="connsiteY1" fmla="*/ 540773 h 861787"/>
              <a:gd name="connsiteX2" fmla="*/ 962773 w 1287504"/>
              <a:gd name="connsiteY2" fmla="*/ 861787 h 861787"/>
              <a:gd name="connsiteX3" fmla="*/ 0 w 1287504"/>
              <a:gd name="connsiteY3" fmla="*/ 438576 h 861787"/>
              <a:gd name="connsiteX4" fmla="*/ 8617 w 1287504"/>
              <a:gd name="connsiteY4" fmla="*/ 0 h 861787"/>
              <a:gd name="connsiteX0" fmla="*/ 8617 w 1287504"/>
              <a:gd name="connsiteY0" fmla="*/ 0 h 861787"/>
              <a:gd name="connsiteX1" fmla="*/ 1287504 w 1287504"/>
              <a:gd name="connsiteY1" fmla="*/ 540773 h 861787"/>
              <a:gd name="connsiteX2" fmla="*/ 962773 w 1287504"/>
              <a:gd name="connsiteY2" fmla="*/ 861787 h 861787"/>
              <a:gd name="connsiteX3" fmla="*/ 0 w 1287504"/>
              <a:gd name="connsiteY3" fmla="*/ 438576 h 861787"/>
              <a:gd name="connsiteX4" fmla="*/ 8617 w 1287504"/>
              <a:gd name="connsiteY4" fmla="*/ 0 h 861787"/>
              <a:gd name="connsiteX0" fmla="*/ 8617 w 1287504"/>
              <a:gd name="connsiteY0" fmla="*/ 0 h 861787"/>
              <a:gd name="connsiteX1" fmla="*/ 1287504 w 1287504"/>
              <a:gd name="connsiteY1" fmla="*/ 540773 h 861787"/>
              <a:gd name="connsiteX2" fmla="*/ 962773 w 1287504"/>
              <a:gd name="connsiteY2" fmla="*/ 861787 h 861787"/>
              <a:gd name="connsiteX3" fmla="*/ 0 w 1287504"/>
              <a:gd name="connsiteY3" fmla="*/ 438576 h 861787"/>
              <a:gd name="connsiteX4" fmla="*/ 8617 w 1287504"/>
              <a:gd name="connsiteY4" fmla="*/ 0 h 861787"/>
              <a:gd name="connsiteX0" fmla="*/ 8617 w 1287504"/>
              <a:gd name="connsiteY0" fmla="*/ 0 h 861787"/>
              <a:gd name="connsiteX1" fmla="*/ 1287504 w 1287504"/>
              <a:gd name="connsiteY1" fmla="*/ 540773 h 861787"/>
              <a:gd name="connsiteX2" fmla="*/ 962773 w 1287504"/>
              <a:gd name="connsiteY2" fmla="*/ 861787 h 861787"/>
              <a:gd name="connsiteX3" fmla="*/ 0 w 1287504"/>
              <a:gd name="connsiteY3" fmla="*/ 438576 h 861787"/>
              <a:gd name="connsiteX4" fmla="*/ 8617 w 1287504"/>
              <a:gd name="connsiteY4" fmla="*/ 0 h 861787"/>
              <a:gd name="connsiteX0" fmla="*/ 8617 w 1287504"/>
              <a:gd name="connsiteY0" fmla="*/ 0 h 861787"/>
              <a:gd name="connsiteX1" fmla="*/ 1287504 w 1287504"/>
              <a:gd name="connsiteY1" fmla="*/ 540773 h 861787"/>
              <a:gd name="connsiteX2" fmla="*/ 962773 w 1287504"/>
              <a:gd name="connsiteY2" fmla="*/ 861787 h 861787"/>
              <a:gd name="connsiteX3" fmla="*/ 0 w 1287504"/>
              <a:gd name="connsiteY3" fmla="*/ 438576 h 861787"/>
              <a:gd name="connsiteX4" fmla="*/ 8617 w 1287504"/>
              <a:gd name="connsiteY4" fmla="*/ 0 h 861787"/>
              <a:gd name="connsiteX0" fmla="*/ 5818 w 1284705"/>
              <a:gd name="connsiteY0" fmla="*/ 0 h 861787"/>
              <a:gd name="connsiteX1" fmla="*/ 1284705 w 1284705"/>
              <a:gd name="connsiteY1" fmla="*/ 540773 h 861787"/>
              <a:gd name="connsiteX2" fmla="*/ 959974 w 1284705"/>
              <a:gd name="connsiteY2" fmla="*/ 861787 h 861787"/>
              <a:gd name="connsiteX3" fmla="*/ 0 w 1284705"/>
              <a:gd name="connsiteY3" fmla="*/ 441449 h 861787"/>
              <a:gd name="connsiteX4" fmla="*/ 5818 w 1284705"/>
              <a:gd name="connsiteY4" fmla="*/ 0 h 861787"/>
              <a:gd name="connsiteX0" fmla="*/ 5818 w 1284705"/>
              <a:gd name="connsiteY0" fmla="*/ 0 h 861787"/>
              <a:gd name="connsiteX1" fmla="*/ 1284705 w 1284705"/>
              <a:gd name="connsiteY1" fmla="*/ 540773 h 861787"/>
              <a:gd name="connsiteX2" fmla="*/ 959974 w 1284705"/>
              <a:gd name="connsiteY2" fmla="*/ 861787 h 861787"/>
              <a:gd name="connsiteX3" fmla="*/ 0 w 1284705"/>
              <a:gd name="connsiteY3" fmla="*/ 441449 h 861787"/>
              <a:gd name="connsiteX4" fmla="*/ 5818 w 1284705"/>
              <a:gd name="connsiteY4" fmla="*/ 0 h 861787"/>
              <a:gd name="connsiteX0" fmla="*/ 5818 w 1284705"/>
              <a:gd name="connsiteY0" fmla="*/ 0 h 861787"/>
              <a:gd name="connsiteX1" fmla="*/ 1284705 w 1284705"/>
              <a:gd name="connsiteY1" fmla="*/ 540773 h 861787"/>
              <a:gd name="connsiteX2" fmla="*/ 959974 w 1284705"/>
              <a:gd name="connsiteY2" fmla="*/ 861787 h 861787"/>
              <a:gd name="connsiteX3" fmla="*/ 0 w 1284705"/>
              <a:gd name="connsiteY3" fmla="*/ 441449 h 861787"/>
              <a:gd name="connsiteX4" fmla="*/ 5818 w 1284705"/>
              <a:gd name="connsiteY4" fmla="*/ 0 h 861787"/>
              <a:gd name="connsiteX0" fmla="*/ 5818 w 1284705"/>
              <a:gd name="connsiteY0" fmla="*/ 0 h 861787"/>
              <a:gd name="connsiteX1" fmla="*/ 1284705 w 1284705"/>
              <a:gd name="connsiteY1" fmla="*/ 540773 h 861787"/>
              <a:gd name="connsiteX2" fmla="*/ 959974 w 1284705"/>
              <a:gd name="connsiteY2" fmla="*/ 861787 h 861787"/>
              <a:gd name="connsiteX3" fmla="*/ 0 w 1284705"/>
              <a:gd name="connsiteY3" fmla="*/ 441449 h 861787"/>
              <a:gd name="connsiteX4" fmla="*/ 5818 w 1284705"/>
              <a:gd name="connsiteY4" fmla="*/ 0 h 861787"/>
              <a:gd name="connsiteX0" fmla="*/ 5818 w 1284705"/>
              <a:gd name="connsiteY0" fmla="*/ 0 h 861787"/>
              <a:gd name="connsiteX1" fmla="*/ 1284705 w 1284705"/>
              <a:gd name="connsiteY1" fmla="*/ 540773 h 861787"/>
              <a:gd name="connsiteX2" fmla="*/ 959974 w 1284705"/>
              <a:gd name="connsiteY2" fmla="*/ 861787 h 861787"/>
              <a:gd name="connsiteX3" fmla="*/ 0 w 1284705"/>
              <a:gd name="connsiteY3" fmla="*/ 441449 h 861787"/>
              <a:gd name="connsiteX4" fmla="*/ 5818 w 1284705"/>
              <a:gd name="connsiteY4" fmla="*/ 0 h 861787"/>
              <a:gd name="connsiteX0" fmla="*/ 5818 w 1284705"/>
              <a:gd name="connsiteY0" fmla="*/ 0 h 861787"/>
              <a:gd name="connsiteX1" fmla="*/ 1284705 w 1284705"/>
              <a:gd name="connsiteY1" fmla="*/ 540773 h 861787"/>
              <a:gd name="connsiteX2" fmla="*/ 959974 w 1284705"/>
              <a:gd name="connsiteY2" fmla="*/ 861787 h 861787"/>
              <a:gd name="connsiteX3" fmla="*/ 0 w 1284705"/>
              <a:gd name="connsiteY3" fmla="*/ 441449 h 861787"/>
              <a:gd name="connsiteX4" fmla="*/ 5818 w 1284705"/>
              <a:gd name="connsiteY4" fmla="*/ 0 h 861787"/>
              <a:gd name="connsiteX0" fmla="*/ 212 w 1279099"/>
              <a:gd name="connsiteY0" fmla="*/ 0 h 861787"/>
              <a:gd name="connsiteX1" fmla="*/ 1279099 w 1279099"/>
              <a:gd name="connsiteY1" fmla="*/ 540773 h 861787"/>
              <a:gd name="connsiteX2" fmla="*/ 954368 w 1279099"/>
              <a:gd name="connsiteY2" fmla="*/ 861787 h 861787"/>
              <a:gd name="connsiteX3" fmla="*/ 8386 w 1279099"/>
              <a:gd name="connsiteY3" fmla="*/ 455812 h 861787"/>
              <a:gd name="connsiteX4" fmla="*/ 212 w 1279099"/>
              <a:gd name="connsiteY4" fmla="*/ 0 h 861787"/>
              <a:gd name="connsiteX0" fmla="*/ 605 w 1279492"/>
              <a:gd name="connsiteY0" fmla="*/ 0 h 861787"/>
              <a:gd name="connsiteX1" fmla="*/ 1279492 w 1279492"/>
              <a:gd name="connsiteY1" fmla="*/ 540773 h 861787"/>
              <a:gd name="connsiteX2" fmla="*/ 954761 w 1279492"/>
              <a:gd name="connsiteY2" fmla="*/ 861787 h 861787"/>
              <a:gd name="connsiteX3" fmla="*/ 237 w 1279492"/>
              <a:gd name="connsiteY3" fmla="*/ 458537 h 861787"/>
              <a:gd name="connsiteX4" fmla="*/ 605 w 1279492"/>
              <a:gd name="connsiteY4" fmla="*/ 0 h 861787"/>
              <a:gd name="connsiteX0" fmla="*/ 17456 w 1296343"/>
              <a:gd name="connsiteY0" fmla="*/ 0 h 861787"/>
              <a:gd name="connsiteX1" fmla="*/ 1296343 w 1296343"/>
              <a:gd name="connsiteY1" fmla="*/ 540773 h 861787"/>
              <a:gd name="connsiteX2" fmla="*/ 971612 w 1296343"/>
              <a:gd name="connsiteY2" fmla="*/ 861787 h 861787"/>
              <a:gd name="connsiteX3" fmla="*/ 0 w 1296343"/>
              <a:gd name="connsiteY3" fmla="*/ 463986 h 861787"/>
              <a:gd name="connsiteX4" fmla="*/ 17456 w 1296343"/>
              <a:gd name="connsiteY4" fmla="*/ 0 h 861787"/>
              <a:gd name="connsiteX0" fmla="*/ 486 w 1297566"/>
              <a:gd name="connsiteY0" fmla="*/ 0 h 844062"/>
              <a:gd name="connsiteX1" fmla="*/ 1297566 w 1297566"/>
              <a:gd name="connsiteY1" fmla="*/ 523048 h 844062"/>
              <a:gd name="connsiteX2" fmla="*/ 972835 w 1297566"/>
              <a:gd name="connsiteY2" fmla="*/ 844062 h 844062"/>
              <a:gd name="connsiteX3" fmla="*/ 1223 w 1297566"/>
              <a:gd name="connsiteY3" fmla="*/ 446261 h 844062"/>
              <a:gd name="connsiteX4" fmla="*/ 486 w 1297566"/>
              <a:gd name="connsiteY4" fmla="*/ 0 h 844062"/>
              <a:gd name="connsiteX0" fmla="*/ 486 w 1297566"/>
              <a:gd name="connsiteY0" fmla="*/ 0 h 844062"/>
              <a:gd name="connsiteX1" fmla="*/ 1297566 w 1297566"/>
              <a:gd name="connsiteY1" fmla="*/ 523048 h 844062"/>
              <a:gd name="connsiteX2" fmla="*/ 972835 w 1297566"/>
              <a:gd name="connsiteY2" fmla="*/ 844062 h 844062"/>
              <a:gd name="connsiteX3" fmla="*/ 1223 w 1297566"/>
              <a:gd name="connsiteY3" fmla="*/ 446261 h 844062"/>
              <a:gd name="connsiteX4" fmla="*/ 486 w 1297566"/>
              <a:gd name="connsiteY4" fmla="*/ 0 h 844062"/>
              <a:gd name="connsiteX0" fmla="*/ 486 w 1297566"/>
              <a:gd name="connsiteY0" fmla="*/ 0 h 844062"/>
              <a:gd name="connsiteX1" fmla="*/ 1297566 w 1297566"/>
              <a:gd name="connsiteY1" fmla="*/ 523048 h 844062"/>
              <a:gd name="connsiteX2" fmla="*/ 972835 w 1297566"/>
              <a:gd name="connsiteY2" fmla="*/ 844062 h 844062"/>
              <a:gd name="connsiteX3" fmla="*/ 1223 w 1297566"/>
              <a:gd name="connsiteY3" fmla="*/ 446261 h 844062"/>
              <a:gd name="connsiteX4" fmla="*/ 486 w 1297566"/>
              <a:gd name="connsiteY4" fmla="*/ 0 h 844062"/>
              <a:gd name="connsiteX0" fmla="*/ 486 w 1297566"/>
              <a:gd name="connsiteY0" fmla="*/ 0 h 844062"/>
              <a:gd name="connsiteX1" fmla="*/ 1297566 w 1297566"/>
              <a:gd name="connsiteY1" fmla="*/ 523048 h 844062"/>
              <a:gd name="connsiteX2" fmla="*/ 972835 w 1297566"/>
              <a:gd name="connsiteY2" fmla="*/ 844062 h 844062"/>
              <a:gd name="connsiteX3" fmla="*/ 1223 w 1297566"/>
              <a:gd name="connsiteY3" fmla="*/ 446261 h 844062"/>
              <a:gd name="connsiteX4" fmla="*/ 486 w 1297566"/>
              <a:gd name="connsiteY4" fmla="*/ 0 h 844062"/>
              <a:gd name="connsiteX0" fmla="*/ 486 w 1297566"/>
              <a:gd name="connsiteY0" fmla="*/ 0 h 844062"/>
              <a:gd name="connsiteX1" fmla="*/ 1297566 w 1297566"/>
              <a:gd name="connsiteY1" fmla="*/ 523048 h 844062"/>
              <a:gd name="connsiteX2" fmla="*/ 972835 w 1297566"/>
              <a:gd name="connsiteY2" fmla="*/ 844062 h 844062"/>
              <a:gd name="connsiteX3" fmla="*/ 1223 w 1297566"/>
              <a:gd name="connsiteY3" fmla="*/ 446261 h 844062"/>
              <a:gd name="connsiteX4" fmla="*/ 486 w 1297566"/>
              <a:gd name="connsiteY4" fmla="*/ 0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566" h="844062">
                <a:moveTo>
                  <a:pt x="486" y="0"/>
                </a:moveTo>
                <a:cubicBezTo>
                  <a:pt x="464054" y="40357"/>
                  <a:pt x="783926" y="80730"/>
                  <a:pt x="1297566" y="523048"/>
                </a:cubicBezTo>
                <a:lnTo>
                  <a:pt x="972835" y="844062"/>
                </a:lnTo>
                <a:cubicBezTo>
                  <a:pt x="676933" y="596490"/>
                  <a:pt x="520743" y="509561"/>
                  <a:pt x="1223" y="446261"/>
                </a:cubicBezTo>
                <a:cubicBezTo>
                  <a:pt x="3162" y="299111"/>
                  <a:pt x="-1453" y="147150"/>
                  <a:pt x="486" y="0"/>
                </a:cubicBezTo>
                <a:close/>
              </a:path>
            </a:pathLst>
          </a:custGeom>
          <a:solidFill>
            <a:srgbClr val="3CB37D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54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E5066EA-16F1-446B-ADAD-DAA46D17034E}"/>
              </a:ext>
            </a:extLst>
          </p:cNvPr>
          <p:cNvSpPr/>
          <p:nvPr/>
        </p:nvSpPr>
        <p:spPr>
          <a:xfrm>
            <a:off x="342507" y="2438411"/>
            <a:ext cx="2800743" cy="2828925"/>
          </a:xfrm>
          <a:prstGeom prst="ellipse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68E44BB-CEE8-4765-AAF8-2A92FF6A96B0}"/>
              </a:ext>
            </a:extLst>
          </p:cNvPr>
          <p:cNvSpPr/>
          <p:nvPr/>
        </p:nvSpPr>
        <p:spPr>
          <a:xfrm>
            <a:off x="612743" y="2690185"/>
            <a:ext cx="2271860" cy="2309567"/>
          </a:xfrm>
          <a:prstGeom prst="ellipse">
            <a:avLst/>
          </a:prstGeom>
          <a:solidFill>
            <a:srgbClr val="B0B0B0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8B1C3DD-531A-464F-B1BC-9F67F17C6C7B}"/>
              </a:ext>
            </a:extLst>
          </p:cNvPr>
          <p:cNvSpPr/>
          <p:nvPr/>
        </p:nvSpPr>
        <p:spPr>
          <a:xfrm>
            <a:off x="799903" y="2832860"/>
            <a:ext cx="1970201" cy="2040025"/>
          </a:xfrm>
          <a:prstGeom prst="ellipse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B16F9FF-60A0-4356-8C14-E2F6B9767D5F}"/>
              </a:ext>
            </a:extLst>
          </p:cNvPr>
          <p:cNvSpPr txBox="1"/>
          <p:nvPr/>
        </p:nvSpPr>
        <p:spPr>
          <a:xfrm>
            <a:off x="482446" y="3348450"/>
            <a:ext cx="2531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তিনটি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kumimoji="0" lang="en-US" sz="3600" b="1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1753F50-773C-4D5D-8B39-94ADD6357F26}"/>
              </a:ext>
            </a:extLst>
          </p:cNvPr>
          <p:cNvSpPr/>
          <p:nvPr/>
        </p:nvSpPr>
        <p:spPr>
          <a:xfrm rot="21082951">
            <a:off x="2863748" y="2390259"/>
            <a:ext cx="300356" cy="317802"/>
          </a:xfrm>
          <a:prstGeom prst="ellipse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91196" y="1825911"/>
            <a:ext cx="1407384" cy="979928"/>
            <a:chOff x="2991196" y="1482999"/>
            <a:chExt cx="1407384" cy="979928"/>
          </a:xfrm>
        </p:grpSpPr>
        <p:sp>
          <p:nvSpPr>
            <p:cNvPr id="24" name="Rectangle: Rounded Corners 28">
              <a:extLst>
                <a:ext uri="{FF2B5EF4-FFF2-40B4-BE49-F238E27FC236}">
                  <a16:creationId xmlns="" xmlns:a16="http://schemas.microsoft.com/office/drawing/2014/main" id="{61085369-806C-4ADA-8413-95F56C45898C}"/>
                </a:ext>
              </a:extLst>
            </p:cNvPr>
            <p:cNvSpPr/>
            <p:nvPr/>
          </p:nvSpPr>
          <p:spPr>
            <a:xfrm rot="20197634">
              <a:off x="2991196" y="1973557"/>
              <a:ext cx="914400" cy="116103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12700" cap="flat" cmpd="sng" algn="ctr">
              <a:solidFill>
                <a:srgbClr val="E5E5E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99103AD-0A64-4120-B6F0-5E5610B5CAD2}"/>
                </a:ext>
              </a:extLst>
            </p:cNvPr>
            <p:cNvSpPr/>
            <p:nvPr/>
          </p:nvSpPr>
          <p:spPr>
            <a:xfrm>
              <a:off x="3439518" y="1482999"/>
              <a:ext cx="959062" cy="979928"/>
            </a:xfrm>
            <a:prstGeom prst="ellipse">
              <a:avLst/>
            </a:prstGeom>
            <a:solidFill>
              <a:srgbClr val="E6E6E6"/>
            </a:solidFill>
            <a:ln w="76200" cap="flat" cmpd="sng" algn="ctr">
              <a:solidFill>
                <a:srgbClr val="E6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E6198AC-8FF2-4067-BDD8-268A457BB78C}"/>
              </a:ext>
            </a:extLst>
          </p:cNvPr>
          <p:cNvSpPr/>
          <p:nvPr/>
        </p:nvSpPr>
        <p:spPr>
          <a:xfrm rot="1003185">
            <a:off x="3543898" y="1931786"/>
            <a:ext cx="759876" cy="775574"/>
          </a:xfrm>
          <a:prstGeom prst="ellipse">
            <a:avLst/>
          </a:prstGeom>
          <a:solidFill>
            <a:srgbClr val="3CB37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F8473DA-337C-4E92-8A37-CE7C6F7431AD}"/>
              </a:ext>
            </a:extLst>
          </p:cNvPr>
          <p:cNvSpPr/>
          <p:nvPr/>
        </p:nvSpPr>
        <p:spPr>
          <a:xfrm rot="21082951">
            <a:off x="3337138" y="3460285"/>
            <a:ext cx="300356" cy="317802"/>
          </a:xfrm>
          <a:prstGeom prst="ellipse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43697" y="3102081"/>
            <a:ext cx="1398676" cy="979928"/>
            <a:chOff x="3543697" y="2759169"/>
            <a:chExt cx="1398676" cy="979928"/>
          </a:xfrm>
        </p:grpSpPr>
        <p:sp>
          <p:nvSpPr>
            <p:cNvPr id="30" name="Rectangle: Rounded Corners 35">
              <a:extLst>
                <a:ext uri="{FF2B5EF4-FFF2-40B4-BE49-F238E27FC236}">
                  <a16:creationId xmlns="" xmlns:a16="http://schemas.microsoft.com/office/drawing/2014/main" id="{37510445-D623-45C6-A79B-A9085F3E5E71}"/>
                </a:ext>
              </a:extLst>
            </p:cNvPr>
            <p:cNvSpPr/>
            <p:nvPr/>
          </p:nvSpPr>
          <p:spPr>
            <a:xfrm rot="20945121">
              <a:off x="3543697" y="3128999"/>
              <a:ext cx="914400" cy="116103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12700" cap="flat" cmpd="sng" algn="ctr">
              <a:solidFill>
                <a:srgbClr val="E5E5E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7910AE82-5503-40A4-8787-B380C3234431}"/>
                </a:ext>
              </a:extLst>
            </p:cNvPr>
            <p:cNvSpPr/>
            <p:nvPr/>
          </p:nvSpPr>
          <p:spPr>
            <a:xfrm>
              <a:off x="3983311" y="2759169"/>
              <a:ext cx="959062" cy="979928"/>
            </a:xfrm>
            <a:prstGeom prst="ellipse">
              <a:avLst/>
            </a:prstGeom>
            <a:solidFill>
              <a:srgbClr val="E6E6E6"/>
            </a:solidFill>
            <a:ln w="76200" cap="flat" cmpd="sng" algn="ctr">
              <a:solidFill>
                <a:srgbClr val="E6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52AFF3B9-505C-4A27-80D9-8F52BDD634BF}"/>
              </a:ext>
            </a:extLst>
          </p:cNvPr>
          <p:cNvSpPr/>
          <p:nvPr/>
        </p:nvSpPr>
        <p:spPr>
          <a:xfrm rot="1003185">
            <a:off x="4087691" y="3207956"/>
            <a:ext cx="759876" cy="775574"/>
          </a:xfrm>
          <a:prstGeom prst="ellipse">
            <a:avLst/>
          </a:prstGeom>
          <a:solidFill>
            <a:srgbClr val="E92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6A80AC58-AA93-4F39-8266-892F70F3CFE7}"/>
              </a:ext>
            </a:extLst>
          </p:cNvPr>
          <p:cNvSpPr/>
          <p:nvPr/>
        </p:nvSpPr>
        <p:spPr>
          <a:xfrm rot="21082951">
            <a:off x="2978740" y="4706676"/>
            <a:ext cx="300356" cy="317802"/>
          </a:xfrm>
          <a:prstGeom prst="ellipse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132586" y="4452427"/>
            <a:ext cx="1515476" cy="979928"/>
            <a:chOff x="3132586" y="4109515"/>
            <a:chExt cx="1515476" cy="979928"/>
          </a:xfrm>
        </p:grpSpPr>
        <p:sp>
          <p:nvSpPr>
            <p:cNvPr id="35" name="Rectangle: Rounded Corners 40">
              <a:extLst>
                <a:ext uri="{FF2B5EF4-FFF2-40B4-BE49-F238E27FC236}">
                  <a16:creationId xmlns="" xmlns:a16="http://schemas.microsoft.com/office/drawing/2014/main" id="{BFC329D4-FB95-40FF-AC19-AD6308925BFE}"/>
                </a:ext>
              </a:extLst>
            </p:cNvPr>
            <p:cNvSpPr/>
            <p:nvPr/>
          </p:nvSpPr>
          <p:spPr>
            <a:xfrm rot="424189">
              <a:off x="3132586" y="4555279"/>
              <a:ext cx="914400" cy="116103"/>
            </a:xfrm>
            <a:prstGeom prst="roundRect">
              <a:avLst>
                <a:gd name="adj" fmla="val 0"/>
              </a:avLst>
            </a:prstGeom>
            <a:solidFill>
              <a:srgbClr val="E6E6E6"/>
            </a:solidFill>
            <a:ln w="12700" cap="flat" cmpd="sng" algn="ctr">
              <a:solidFill>
                <a:srgbClr val="E5E5E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F89DEB77-A93A-4558-ACF6-F17DE587DCBC}"/>
                </a:ext>
              </a:extLst>
            </p:cNvPr>
            <p:cNvSpPr/>
            <p:nvPr/>
          </p:nvSpPr>
          <p:spPr>
            <a:xfrm>
              <a:off x="3689000" y="4109515"/>
              <a:ext cx="959062" cy="979928"/>
            </a:xfrm>
            <a:prstGeom prst="ellipse">
              <a:avLst/>
            </a:prstGeom>
            <a:solidFill>
              <a:srgbClr val="E6E6E6"/>
            </a:solidFill>
            <a:ln w="76200" cap="flat" cmpd="sng" algn="ctr">
              <a:solidFill>
                <a:srgbClr val="E6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F4E227BA-3EBB-47EC-AFB0-D0E7BFEECFD3}"/>
              </a:ext>
            </a:extLst>
          </p:cNvPr>
          <p:cNvSpPr/>
          <p:nvPr/>
        </p:nvSpPr>
        <p:spPr>
          <a:xfrm rot="1003185">
            <a:off x="3793380" y="4558302"/>
            <a:ext cx="759876" cy="775574"/>
          </a:xfrm>
          <a:prstGeom prst="ellipse">
            <a:avLst/>
          </a:prstGeom>
          <a:solidFill>
            <a:srgbClr val="FBBF0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87428D2-36A9-4922-A54C-896527A8D572}"/>
              </a:ext>
            </a:extLst>
          </p:cNvPr>
          <p:cNvSpPr txBox="1"/>
          <p:nvPr/>
        </p:nvSpPr>
        <p:spPr>
          <a:xfrm>
            <a:off x="3593014" y="2023487"/>
            <a:ext cx="1012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4C3E7CE-6313-47F4-9DA2-E5F2D209C589}"/>
              </a:ext>
            </a:extLst>
          </p:cNvPr>
          <p:cNvSpPr txBox="1"/>
          <p:nvPr/>
        </p:nvSpPr>
        <p:spPr>
          <a:xfrm>
            <a:off x="4134808" y="3313312"/>
            <a:ext cx="12868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5AA8881-7A67-4244-BC1B-76BE475944F4}"/>
              </a:ext>
            </a:extLst>
          </p:cNvPr>
          <p:cNvSpPr txBox="1"/>
          <p:nvPr/>
        </p:nvSpPr>
        <p:spPr>
          <a:xfrm>
            <a:off x="3836193" y="4717755"/>
            <a:ext cx="1186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6D2B758-1AD1-4A2E-AA4D-EB93640B3CAC}"/>
              </a:ext>
            </a:extLst>
          </p:cNvPr>
          <p:cNvSpPr txBox="1"/>
          <p:nvPr/>
        </p:nvSpPr>
        <p:spPr>
          <a:xfrm>
            <a:off x="2770104" y="1418911"/>
            <a:ext cx="39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3CB37D"/>
                </a:solidFill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0406B47-EE75-4369-B7B4-46273BE10ABF}"/>
              </a:ext>
            </a:extLst>
          </p:cNvPr>
          <p:cNvSpPr txBox="1"/>
          <p:nvPr/>
        </p:nvSpPr>
        <p:spPr>
          <a:xfrm>
            <a:off x="3253315" y="2506781"/>
            <a:ext cx="39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E9268E"/>
                </a:solidFill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65AB5F0-7E1E-4B5D-991F-A8E0C892B923}"/>
              </a:ext>
            </a:extLst>
          </p:cNvPr>
          <p:cNvSpPr txBox="1"/>
          <p:nvPr/>
        </p:nvSpPr>
        <p:spPr>
          <a:xfrm>
            <a:off x="2884604" y="3738974"/>
            <a:ext cx="39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6E4CAEF-8EC7-4DC0-BBB7-25B280C9E031}"/>
              </a:ext>
            </a:extLst>
          </p:cNvPr>
          <p:cNvSpPr txBox="1"/>
          <p:nvPr/>
        </p:nvSpPr>
        <p:spPr>
          <a:xfrm>
            <a:off x="4942373" y="1999779"/>
            <a:ext cx="744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6EC58AD-45C4-4356-9B06-C72FCAF118D0}"/>
              </a:ext>
            </a:extLst>
          </p:cNvPr>
          <p:cNvSpPr txBox="1"/>
          <p:nvPr/>
        </p:nvSpPr>
        <p:spPr>
          <a:xfrm>
            <a:off x="5022335" y="3332095"/>
            <a:ext cx="758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DC4C587-3296-4FC1-976C-FF56967A6610}"/>
              </a:ext>
            </a:extLst>
          </p:cNvPr>
          <p:cNvSpPr txBox="1"/>
          <p:nvPr/>
        </p:nvSpPr>
        <p:spPr>
          <a:xfrm>
            <a:off x="4942373" y="4629147"/>
            <a:ext cx="73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370" y="687923"/>
            <a:ext cx="9071621" cy="91487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-11573748" y="-6557115"/>
            <a:ext cx="39607958" cy="22860000"/>
          </a:xfrm>
          <a:prstGeom prst="rect">
            <a:avLst/>
          </a:prstGeom>
          <a:solidFill>
            <a:schemeClr val="bg1">
              <a:alpha val="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24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20" grpId="0"/>
      <p:bldP spid="22" grpId="0" animBg="1"/>
      <p:bldP spid="26" grpId="0" animBg="1"/>
      <p:bldP spid="28" grpId="0" animBg="1"/>
      <p:bldP spid="32" grpId="0" animBg="1"/>
      <p:bldP spid="33" grpId="0" animBg="1"/>
      <p:bldP spid="37" grpId="0" animBg="1"/>
      <p:bldP spid="43" grpId="0"/>
      <p:bldP spid="44" grpId="0"/>
      <p:bldP spid="45" grpId="0"/>
      <p:bldP spid="48" grpId="0"/>
      <p:bldP spid="49" grpId="0"/>
      <p:bldP spid="50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65" t="10895" r="7575" b="16652"/>
          <a:stretch/>
        </p:blipFill>
        <p:spPr>
          <a:xfrm>
            <a:off x="3421262" y="0"/>
            <a:ext cx="4207837" cy="1347541"/>
          </a:xfrm>
          <a:prstGeom prst="roundRect">
            <a:avLst>
              <a:gd name="adj" fmla="val 42061"/>
            </a:avLst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581200" y="1716031"/>
            <a:ext cx="7868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59307" y="1948045"/>
            <a:ext cx="11764371" cy="4431090"/>
          </a:xfrm>
          <a:prstGeom prst="roundRect">
            <a:avLst>
              <a:gd name="adj" fmla="val 19095"/>
            </a:avLst>
          </a:prstGeom>
          <a:solidFill>
            <a:schemeClr val="accent2">
              <a:lumMod val="60000"/>
              <a:lumOff val="40000"/>
              <a:alpha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09538" lvl="0" indent="-109538">
              <a:lnSpc>
                <a:spcPct val="150000"/>
              </a:lnSpc>
            </a:pP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সহায়তায় তিনটি প্রধান ঋতু সম্পর্কে শ্রেণিতে সবার সাথে </a:t>
            </a:r>
            <a:r>
              <a:rPr lang="bn-BD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 </a:t>
            </a: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ঋতুটি তোমার সবচেয়ে পছন্দের?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ঋতুটি কৃষিকাজের জন্য উপযোগী?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উত্তর অঞ্চলের শীতকাল বর্ণনা ক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বৃষ্টির উপর বঙ্গোপসাগরের প্রভাব বর্ণনা ক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2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652</Words>
  <Application>Microsoft Office PowerPoint</Application>
  <PresentationFormat>Widescreen</PresentationFormat>
  <Paragraphs>155</Paragraphs>
  <Slides>23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Nirmala UI Semilight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161</cp:revision>
  <dcterms:created xsi:type="dcterms:W3CDTF">2022-06-25T18:05:06Z</dcterms:created>
  <dcterms:modified xsi:type="dcterms:W3CDTF">2022-07-11T13:04:52Z</dcterms:modified>
</cp:coreProperties>
</file>