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435" r:id="rId1"/>
  </p:sldMasterIdLst>
  <p:sldIdLst>
    <p:sldId id="320" r:id="rId2"/>
    <p:sldId id="299" r:id="rId3"/>
    <p:sldId id="275" r:id="rId4"/>
    <p:sldId id="274" r:id="rId5"/>
    <p:sldId id="261" r:id="rId6"/>
    <p:sldId id="258" r:id="rId7"/>
    <p:sldId id="340" r:id="rId8"/>
    <p:sldId id="348" r:id="rId9"/>
    <p:sldId id="327" r:id="rId10"/>
    <p:sldId id="311" r:id="rId11"/>
    <p:sldId id="346" r:id="rId12"/>
    <p:sldId id="343" r:id="rId13"/>
    <p:sldId id="337" r:id="rId14"/>
    <p:sldId id="345" r:id="rId15"/>
    <p:sldId id="335" r:id="rId16"/>
    <p:sldId id="260" r:id="rId17"/>
    <p:sldId id="338" r:id="rId18"/>
    <p:sldId id="342" r:id="rId19"/>
    <p:sldId id="25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639"/>
    <a:srgbClr val="88248A"/>
    <a:srgbClr val="8F481D"/>
    <a:srgbClr val="228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0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1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80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244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5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39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711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66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4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33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30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39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7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25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0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6D5C2E-335E-48B4-AC7B-74746C8369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6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36" r:id="rId1"/>
    <p:sldLayoutId id="2147486437" r:id="rId2"/>
    <p:sldLayoutId id="2147486438" r:id="rId3"/>
    <p:sldLayoutId id="2147486439" r:id="rId4"/>
    <p:sldLayoutId id="2147486440" r:id="rId5"/>
    <p:sldLayoutId id="2147486441" r:id="rId6"/>
    <p:sldLayoutId id="2147486442" r:id="rId7"/>
    <p:sldLayoutId id="2147486443" r:id="rId8"/>
    <p:sldLayoutId id="2147486444" r:id="rId9"/>
    <p:sldLayoutId id="2147486445" r:id="rId10"/>
    <p:sldLayoutId id="2147486446" r:id="rId11"/>
    <p:sldLayoutId id="2147486447" r:id="rId12"/>
    <p:sldLayoutId id="2147486448" r:id="rId13"/>
    <p:sldLayoutId id="2147486449" r:id="rId14"/>
    <p:sldLayoutId id="2147486450" r:id="rId15"/>
    <p:sldLayoutId id="2147486451" r:id="rId16"/>
    <p:sldLayoutId id="21474864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6086BC-5C4B-1071-D395-CCE65B058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5" y="434714"/>
            <a:ext cx="11242623" cy="5936105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41FC-4A0C-491E-663A-F00BE7F975D3}"/>
              </a:ext>
            </a:extLst>
          </p:cNvPr>
          <p:cNvSpPr txBox="1"/>
          <p:nvPr/>
        </p:nvSpPr>
        <p:spPr>
          <a:xfrm>
            <a:off x="1065813" y="2598003"/>
            <a:ext cx="36576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সকাল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88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83ED77-E01D-56FD-3DEA-14D0B3CC90E2}"/>
              </a:ext>
            </a:extLst>
          </p:cNvPr>
          <p:cNvSpPr txBox="1"/>
          <p:nvPr/>
        </p:nvSpPr>
        <p:spPr>
          <a:xfrm>
            <a:off x="6253279" y="4765997"/>
            <a:ext cx="24583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06575-77C1-3CF2-E566-45639CD10205}"/>
              </a:ext>
            </a:extLst>
          </p:cNvPr>
          <p:cNvSpPr txBox="1"/>
          <p:nvPr/>
        </p:nvSpPr>
        <p:spPr>
          <a:xfrm>
            <a:off x="2238918" y="2228671"/>
            <a:ext cx="1320578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  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FB10A-9437-146A-8B20-30491ECA9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64" y="1384117"/>
            <a:ext cx="4941218" cy="288943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8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2ECE1-9CF3-0C1F-FB0B-EA6D70E0B5D8}"/>
              </a:ext>
            </a:extLst>
          </p:cNvPr>
          <p:cNvSpPr txBox="1"/>
          <p:nvPr/>
        </p:nvSpPr>
        <p:spPr>
          <a:xfrm>
            <a:off x="3600136" y="1783827"/>
            <a:ext cx="49917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D08E8-0A8A-B2E7-6799-7DA284FF456A}"/>
              </a:ext>
            </a:extLst>
          </p:cNvPr>
          <p:cNvSpPr txBox="1"/>
          <p:nvPr/>
        </p:nvSpPr>
        <p:spPr>
          <a:xfrm>
            <a:off x="3112955" y="3781512"/>
            <a:ext cx="59660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 স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বর্ণ পড়ি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9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38C074-8DBA-0971-DE27-ED24017E57A0}"/>
              </a:ext>
            </a:extLst>
          </p:cNvPr>
          <p:cNvSpPr txBox="1"/>
          <p:nvPr/>
        </p:nvSpPr>
        <p:spPr>
          <a:xfrm>
            <a:off x="1963464" y="2151743"/>
            <a:ext cx="127416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07B8E-610E-830D-D6ED-9739B5C7B087}"/>
              </a:ext>
            </a:extLst>
          </p:cNvPr>
          <p:cNvSpPr txBox="1"/>
          <p:nvPr/>
        </p:nvSpPr>
        <p:spPr>
          <a:xfrm>
            <a:off x="6450292" y="4845692"/>
            <a:ext cx="1950908" cy="660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র্ষা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95807-E5AB-ED30-71C5-B892BC8AF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56" y="1351543"/>
            <a:ext cx="5605580" cy="280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7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5CD57C-DE0C-2514-DA5A-B5B9395E70C0}"/>
              </a:ext>
            </a:extLst>
          </p:cNvPr>
          <p:cNvSpPr txBox="1"/>
          <p:nvPr/>
        </p:nvSpPr>
        <p:spPr>
          <a:xfrm>
            <a:off x="2154527" y="2280196"/>
            <a:ext cx="1603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4013E-3E44-395B-528C-1A2D9781D9BF}"/>
              </a:ext>
            </a:extLst>
          </p:cNvPr>
          <p:cNvSpPr txBox="1"/>
          <p:nvPr/>
        </p:nvSpPr>
        <p:spPr>
          <a:xfrm>
            <a:off x="6602227" y="4961177"/>
            <a:ext cx="19637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ষী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1314F-5486-D691-6851-BDE3366D1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93" y="1250492"/>
            <a:ext cx="4906780" cy="325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1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D1FB6B-3D45-6EEB-84E8-FF59C74EAB51}"/>
              </a:ext>
            </a:extLst>
          </p:cNvPr>
          <p:cNvSpPr txBox="1"/>
          <p:nvPr/>
        </p:nvSpPr>
        <p:spPr>
          <a:xfrm>
            <a:off x="2413416" y="2353455"/>
            <a:ext cx="133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CB069-7129-A278-69C3-595E6B38560F}"/>
              </a:ext>
            </a:extLst>
          </p:cNvPr>
          <p:cNvSpPr txBox="1"/>
          <p:nvPr/>
        </p:nvSpPr>
        <p:spPr>
          <a:xfrm>
            <a:off x="6198160" y="4997068"/>
            <a:ext cx="2533338" cy="6445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ন্দেশ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94C24-197B-5369-0391-DEFD4324D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74" y="1216355"/>
            <a:ext cx="4627510" cy="3079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45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EEAF27-67DE-1998-5F8A-298436E7A365}"/>
              </a:ext>
            </a:extLst>
          </p:cNvPr>
          <p:cNvSpPr txBox="1"/>
          <p:nvPr/>
        </p:nvSpPr>
        <p:spPr>
          <a:xfrm>
            <a:off x="1779368" y="2228671"/>
            <a:ext cx="105377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6815E-F42E-62BF-0C63-B5FCB0775C9E}"/>
              </a:ext>
            </a:extLst>
          </p:cNvPr>
          <p:cNvSpPr txBox="1"/>
          <p:nvPr/>
        </p:nvSpPr>
        <p:spPr>
          <a:xfrm>
            <a:off x="6197919" y="5009032"/>
            <a:ext cx="28181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গীত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979FE-63BF-BCA7-0701-408C32AA4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58" y="1202637"/>
            <a:ext cx="5611274" cy="314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013A2-4DC3-6C3B-4307-AE9593EA76B2}"/>
              </a:ext>
            </a:extLst>
          </p:cNvPr>
          <p:cNvSpPr txBox="1"/>
          <p:nvPr/>
        </p:nvSpPr>
        <p:spPr>
          <a:xfrm>
            <a:off x="7605015" y="2273143"/>
            <a:ext cx="22285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দলে পড়ি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35C73-D94D-A7A2-E906-74472BEE2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9" y="1330749"/>
            <a:ext cx="4477064" cy="2592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5465B-F843-3F9A-0FE3-8ABFCE6C8B78}"/>
              </a:ext>
            </a:extLst>
          </p:cNvPr>
          <p:cNvSpPr txBox="1"/>
          <p:nvPr/>
        </p:nvSpPr>
        <p:spPr>
          <a:xfrm>
            <a:off x="1826297" y="4701038"/>
            <a:ext cx="55413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ষ  স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6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9611F3-D4A2-353D-5113-CAEF605A4CCC}"/>
              </a:ext>
            </a:extLst>
          </p:cNvPr>
          <p:cNvSpPr txBox="1"/>
          <p:nvPr/>
        </p:nvSpPr>
        <p:spPr>
          <a:xfrm>
            <a:off x="6729742" y="4889665"/>
            <a:ext cx="22943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41ADD-787D-C1CA-5C14-9D1305A98F0E}"/>
              </a:ext>
            </a:extLst>
          </p:cNvPr>
          <p:cNvSpPr txBox="1"/>
          <p:nvPr/>
        </p:nvSpPr>
        <p:spPr>
          <a:xfrm>
            <a:off x="3832485" y="958493"/>
            <a:ext cx="452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বর্ণের সাথে শব্দ মিলাই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77A258-99F0-68B9-F7A9-CE9476C80825}"/>
              </a:ext>
            </a:extLst>
          </p:cNvPr>
          <p:cNvSpPr/>
          <p:nvPr/>
        </p:nvSpPr>
        <p:spPr>
          <a:xfrm>
            <a:off x="2068640" y="1755723"/>
            <a:ext cx="1753849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08004C-1DED-0600-B88F-890B6083E5AD}"/>
              </a:ext>
            </a:extLst>
          </p:cNvPr>
          <p:cNvSpPr/>
          <p:nvPr/>
        </p:nvSpPr>
        <p:spPr>
          <a:xfrm>
            <a:off x="2083629" y="2862478"/>
            <a:ext cx="1723869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50D44A-C704-45A2-D692-5FEADDC33499}"/>
              </a:ext>
            </a:extLst>
          </p:cNvPr>
          <p:cNvSpPr/>
          <p:nvPr/>
        </p:nvSpPr>
        <p:spPr>
          <a:xfrm>
            <a:off x="2068640" y="3970637"/>
            <a:ext cx="1723868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9787D5-9F1B-B073-A906-0DD00B1E4581}"/>
              </a:ext>
            </a:extLst>
          </p:cNvPr>
          <p:cNvSpPr/>
          <p:nvPr/>
        </p:nvSpPr>
        <p:spPr>
          <a:xfrm>
            <a:off x="8359514" y="1755723"/>
            <a:ext cx="1753847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মহিষ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43077F-A5B7-BB58-BC31-89B07F7DC1BC}"/>
              </a:ext>
            </a:extLst>
          </p:cNvPr>
          <p:cNvSpPr/>
          <p:nvPr/>
        </p:nvSpPr>
        <p:spPr>
          <a:xfrm>
            <a:off x="8399492" y="2859372"/>
            <a:ext cx="1723868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সাবান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A7A316-183A-43E4-C63C-926978E25973}"/>
              </a:ext>
            </a:extLst>
          </p:cNvPr>
          <p:cNvSpPr/>
          <p:nvPr/>
        </p:nvSpPr>
        <p:spPr>
          <a:xfrm>
            <a:off x="8399493" y="3923793"/>
            <a:ext cx="1723867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ষাঁড়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7ADD3FE-EB34-2C6F-202E-D0B60E43BBE9}"/>
              </a:ext>
            </a:extLst>
          </p:cNvPr>
          <p:cNvSpPr/>
          <p:nvPr/>
        </p:nvSpPr>
        <p:spPr>
          <a:xfrm>
            <a:off x="2068640" y="5078796"/>
            <a:ext cx="1723868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232A03-6090-1568-0D93-B81C6FD87818}"/>
              </a:ext>
            </a:extLst>
          </p:cNvPr>
          <p:cNvSpPr/>
          <p:nvPr/>
        </p:nvSpPr>
        <p:spPr>
          <a:xfrm>
            <a:off x="8359514" y="4983115"/>
            <a:ext cx="1763846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সিংহ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DCDA7A-4B86-0EE4-F5CE-00A46AA53267}"/>
              </a:ext>
            </a:extLst>
          </p:cNvPr>
          <p:cNvCxnSpPr>
            <a:cxnSpLocks/>
          </p:cNvCxnSpPr>
          <p:nvPr/>
        </p:nvCxnSpPr>
        <p:spPr>
          <a:xfrm>
            <a:off x="4124794" y="2210113"/>
            <a:ext cx="3987384" cy="11036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632973-E33F-57DA-36B7-0009E3C2A341}"/>
              </a:ext>
            </a:extLst>
          </p:cNvPr>
          <p:cNvCxnSpPr>
            <a:cxnSpLocks/>
          </p:cNvCxnSpPr>
          <p:nvPr/>
        </p:nvCxnSpPr>
        <p:spPr>
          <a:xfrm flipV="1">
            <a:off x="4087312" y="2194270"/>
            <a:ext cx="4024866" cy="11410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C335CF-A18D-FADE-F686-7B10DB3B48B7}"/>
              </a:ext>
            </a:extLst>
          </p:cNvPr>
          <p:cNvCxnSpPr>
            <a:cxnSpLocks/>
          </p:cNvCxnSpPr>
          <p:nvPr/>
        </p:nvCxnSpPr>
        <p:spPr>
          <a:xfrm>
            <a:off x="4087312" y="4380993"/>
            <a:ext cx="3962406" cy="11523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ABD550-4BCB-6F96-2B21-59577FE0439F}"/>
              </a:ext>
            </a:extLst>
          </p:cNvPr>
          <p:cNvCxnSpPr>
            <a:cxnSpLocks/>
          </p:cNvCxnSpPr>
          <p:nvPr/>
        </p:nvCxnSpPr>
        <p:spPr>
          <a:xfrm flipV="1">
            <a:off x="4087312" y="4427837"/>
            <a:ext cx="3962406" cy="11596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3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0D91F-2FBD-14D4-5157-E3A56D738374}"/>
              </a:ext>
            </a:extLst>
          </p:cNvPr>
          <p:cNvSpPr txBox="1"/>
          <p:nvPr/>
        </p:nvSpPr>
        <p:spPr>
          <a:xfrm>
            <a:off x="1907297" y="2142046"/>
            <a:ext cx="155897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93955-3AF4-B967-98AC-5BE3BEDB3885}"/>
              </a:ext>
            </a:extLst>
          </p:cNvPr>
          <p:cNvSpPr txBox="1"/>
          <p:nvPr/>
        </p:nvSpPr>
        <p:spPr>
          <a:xfrm>
            <a:off x="6767535" y="4864530"/>
            <a:ext cx="16639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2DFCF-03BB-16BE-1B27-11EA71418B40}"/>
              </a:ext>
            </a:extLst>
          </p:cNvPr>
          <p:cNvSpPr txBox="1"/>
          <p:nvPr/>
        </p:nvSpPr>
        <p:spPr>
          <a:xfrm>
            <a:off x="3420256" y="1158885"/>
            <a:ext cx="5351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সাথে ছবি মিলাই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415113-5059-FF87-B829-EA2243702F92}"/>
              </a:ext>
            </a:extLst>
          </p:cNvPr>
          <p:cNvSpPr/>
          <p:nvPr/>
        </p:nvSpPr>
        <p:spPr>
          <a:xfrm>
            <a:off x="2353455" y="1978467"/>
            <a:ext cx="1663906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ষাঁড়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19CC53-F50E-3E22-359D-726D330A5735}"/>
              </a:ext>
            </a:extLst>
          </p:cNvPr>
          <p:cNvSpPr/>
          <p:nvPr/>
        </p:nvSpPr>
        <p:spPr>
          <a:xfrm>
            <a:off x="2353454" y="3515626"/>
            <a:ext cx="1663906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সিংহ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CC3B1F-1C33-983F-E5A5-04E0C296BFAE}"/>
              </a:ext>
            </a:extLst>
          </p:cNvPr>
          <p:cNvSpPr/>
          <p:nvPr/>
        </p:nvSpPr>
        <p:spPr>
          <a:xfrm>
            <a:off x="2353454" y="5052785"/>
            <a:ext cx="1663907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সাবান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3F0850-DCD0-F2DE-5A82-BBFF1CE529D8}"/>
              </a:ext>
            </a:extLst>
          </p:cNvPr>
          <p:cNvCxnSpPr>
            <a:cxnSpLocks/>
          </p:cNvCxnSpPr>
          <p:nvPr/>
        </p:nvCxnSpPr>
        <p:spPr>
          <a:xfrm>
            <a:off x="4395141" y="2514600"/>
            <a:ext cx="3204348" cy="2673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D6A903-913E-7500-0D59-1ED95AE29023}"/>
              </a:ext>
            </a:extLst>
          </p:cNvPr>
          <p:cNvCxnSpPr>
            <a:cxnSpLocks/>
          </p:cNvCxnSpPr>
          <p:nvPr/>
        </p:nvCxnSpPr>
        <p:spPr>
          <a:xfrm flipV="1">
            <a:off x="4271673" y="2514600"/>
            <a:ext cx="3508222" cy="15440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E8AACB-7840-CCF7-4A73-BDB99A62DF1B}"/>
              </a:ext>
            </a:extLst>
          </p:cNvPr>
          <p:cNvCxnSpPr>
            <a:cxnSpLocks/>
          </p:cNvCxnSpPr>
          <p:nvPr/>
        </p:nvCxnSpPr>
        <p:spPr>
          <a:xfrm flipV="1">
            <a:off x="4271673" y="3862024"/>
            <a:ext cx="3508222" cy="17018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F28EDA4-4A0D-ADC5-0334-166C53CED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229" y="1711728"/>
            <a:ext cx="2018474" cy="1135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27BACD-3E6E-5EF7-1410-D8E90334B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229" y="3342375"/>
            <a:ext cx="2018474" cy="1134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019AC5-56B6-9F81-5FAA-4E60F99C2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2" b="13176"/>
          <a:stretch/>
        </p:blipFill>
        <p:spPr>
          <a:xfrm>
            <a:off x="8266229" y="4912554"/>
            <a:ext cx="2018474" cy="1133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22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36B21B-C8C2-EEBF-E958-4F41D8BE9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1" y="494675"/>
            <a:ext cx="11246137" cy="5876145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CC6FD0-EDFC-BDE4-5AB2-0838FA8341D8}"/>
              </a:ext>
            </a:extLst>
          </p:cNvPr>
          <p:cNvSpPr txBox="1"/>
          <p:nvPr/>
        </p:nvSpPr>
        <p:spPr>
          <a:xfrm>
            <a:off x="4075567" y="1691834"/>
            <a:ext cx="4017364" cy="12340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2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82A0-1028-18E0-3E11-1C59E50C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762" y="1184403"/>
            <a:ext cx="7850475" cy="57622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n-IN" sz="4800" dirty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 ডি ও দেখি  </a:t>
            </a:r>
            <a:r>
              <a:rPr lang="en-US" sz="4800" dirty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Beautiful_Relaxing_Music_-_Peaceful_Soothing_Instrumental_Music,_Stress_Relief_Music,_Morning_Music (2)">
            <a:hlinkClick r:id="" action="ppaction://media"/>
            <a:extLst>
              <a:ext uri="{FF2B5EF4-FFF2-40B4-BE49-F238E27FC236}">
                <a16:creationId xmlns:a16="http://schemas.microsoft.com/office/drawing/2014/main" id="{B7E779CE-2FE1-C7C0-82F6-1169474A669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46425" y="2557463"/>
            <a:ext cx="5899150" cy="3317875"/>
          </a:xfrm>
        </p:spPr>
      </p:pic>
    </p:spTree>
    <p:extLst>
      <p:ext uri="{BB962C8B-B14F-4D97-AF65-F5344CB8AC3E}">
        <p14:creationId xmlns:p14="http://schemas.microsoft.com/office/powerpoint/2010/main" val="62086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24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EE584-D35C-B1E7-D39C-93B865BEEB0C}"/>
              </a:ext>
            </a:extLst>
          </p:cNvPr>
          <p:cNvSpPr txBox="1"/>
          <p:nvPr/>
        </p:nvSpPr>
        <p:spPr>
          <a:xfrm>
            <a:off x="4032354" y="1162857"/>
            <a:ext cx="4127292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B5D5B-0C50-4694-3985-1B54C7B18691}"/>
              </a:ext>
            </a:extLst>
          </p:cNvPr>
          <p:cNvSpPr txBox="1"/>
          <p:nvPr/>
        </p:nvSpPr>
        <p:spPr>
          <a:xfrm>
            <a:off x="1813811" y="3383690"/>
            <a:ext cx="5081665" cy="19389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মহাসিন আলী মোল্যা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২নং খারহাট সরকারি প্রাথমিক বিদ্যালয়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কাশিয়ানী, গোপালগঞ্জ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9D83E-4CE7-A296-9FA0-EBA452A14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24" y="3069678"/>
            <a:ext cx="2625465" cy="262546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1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4091D-CE42-B545-D821-33162A98E27C}"/>
              </a:ext>
            </a:extLst>
          </p:cNvPr>
          <p:cNvSpPr txBox="1"/>
          <p:nvPr/>
        </p:nvSpPr>
        <p:spPr>
          <a:xfrm>
            <a:off x="4335902" y="1573969"/>
            <a:ext cx="352019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3EE37-A966-2E48-037C-A645E71843B4}"/>
              </a:ext>
            </a:extLst>
          </p:cNvPr>
          <p:cNvSpPr txBox="1"/>
          <p:nvPr/>
        </p:nvSpPr>
        <p:spPr>
          <a:xfrm>
            <a:off x="1621434" y="3241387"/>
            <a:ext cx="894913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অধ্যয়ঃ 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২৩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৬৩,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 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বর্ণ পড়ি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.০৭.২০২২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7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336FAB-BBE5-498A-4347-483C5D0DBDB0}"/>
              </a:ext>
            </a:extLst>
          </p:cNvPr>
          <p:cNvSpPr txBox="1"/>
          <p:nvPr/>
        </p:nvSpPr>
        <p:spPr>
          <a:xfrm>
            <a:off x="4567003" y="1377421"/>
            <a:ext cx="3057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A1CCB-773E-37A4-C389-D072664E4851}"/>
              </a:ext>
            </a:extLst>
          </p:cNvPr>
          <p:cNvSpPr txBox="1"/>
          <p:nvPr/>
        </p:nvSpPr>
        <p:spPr>
          <a:xfrm>
            <a:off x="3447738" y="3057993"/>
            <a:ext cx="653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4E311-9FC5-F518-F7D2-84364A9978DD}"/>
              </a:ext>
            </a:extLst>
          </p:cNvPr>
          <p:cNvSpPr txBox="1"/>
          <p:nvPr/>
        </p:nvSpPr>
        <p:spPr>
          <a:xfrm>
            <a:off x="2945567" y="3057993"/>
            <a:ext cx="6300865" cy="21585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শিখ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নফলঃ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</a:t>
            </a:r>
            <a:endParaRPr lang="en-US" sz="1600" dirty="0"/>
          </a:p>
          <a:p>
            <a:r>
              <a:rPr lang="en-US" dirty="0"/>
              <a:t>৩.২.৮ </a:t>
            </a:r>
            <a:r>
              <a:rPr lang="en-US" dirty="0" err="1"/>
              <a:t>ধ্বনির</a:t>
            </a:r>
            <a:r>
              <a:rPr lang="en-US" dirty="0"/>
              <a:t> </a:t>
            </a:r>
            <a:r>
              <a:rPr lang="en-US" dirty="0" err="1"/>
              <a:t>প্রতীক</a:t>
            </a:r>
            <a:r>
              <a:rPr lang="en-US" dirty="0"/>
              <a:t> ( </a:t>
            </a:r>
            <a:r>
              <a:rPr lang="en-US" dirty="0" err="1"/>
              <a:t>বর্ণ</a:t>
            </a:r>
            <a:r>
              <a:rPr lang="en-US" dirty="0"/>
              <a:t> ) </a:t>
            </a:r>
            <a:r>
              <a:rPr lang="en-US" dirty="0" err="1"/>
              <a:t>শনাক্ত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।</a:t>
            </a:r>
          </a:p>
          <a:p>
            <a:r>
              <a:rPr lang="en-US" dirty="0"/>
              <a:t>৩.২.৯ </a:t>
            </a:r>
            <a:r>
              <a:rPr lang="en-US" dirty="0" err="1"/>
              <a:t>শব্দ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বর্ণ</a:t>
            </a:r>
            <a:r>
              <a:rPr lang="en-US" dirty="0"/>
              <a:t> </a:t>
            </a:r>
            <a:r>
              <a:rPr lang="en-US" dirty="0" err="1"/>
              <a:t>শনাক্ত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। </a:t>
            </a:r>
            <a:endParaRPr lang="bn-IN" dirty="0"/>
          </a:p>
          <a:p>
            <a:r>
              <a:rPr lang="en-US" dirty="0"/>
              <a:t>৩.৩.৬ </a:t>
            </a:r>
            <a:r>
              <a:rPr lang="en-US" dirty="0" err="1"/>
              <a:t>ধ্বনির</a:t>
            </a:r>
            <a:r>
              <a:rPr lang="en-US" dirty="0"/>
              <a:t> </a:t>
            </a:r>
            <a:r>
              <a:rPr lang="en-US" dirty="0" err="1"/>
              <a:t>প্রতীক</a:t>
            </a:r>
            <a:r>
              <a:rPr lang="en-US" dirty="0"/>
              <a:t> (</a:t>
            </a:r>
            <a:r>
              <a:rPr lang="en-US" dirty="0" err="1"/>
              <a:t>বর্ণ</a:t>
            </a:r>
            <a:r>
              <a:rPr lang="en-US" dirty="0"/>
              <a:t>)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20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3086A-CC76-E5BE-4C02-A2647DFD2A57}"/>
              </a:ext>
            </a:extLst>
          </p:cNvPr>
          <p:cNvSpPr txBox="1"/>
          <p:nvPr/>
        </p:nvSpPr>
        <p:spPr>
          <a:xfrm>
            <a:off x="3762531" y="1171638"/>
            <a:ext cx="46669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 সংযোগ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12401-3B28-F933-3302-73F8E763EF48}"/>
              </a:ext>
            </a:extLst>
          </p:cNvPr>
          <p:cNvSpPr txBox="1"/>
          <p:nvPr/>
        </p:nvSpPr>
        <p:spPr>
          <a:xfrm>
            <a:off x="3170420" y="5200709"/>
            <a:ext cx="58511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৬৩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দেখ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3E95C-785E-7D65-B5C6-4DF272C04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" b="20448"/>
          <a:stretch/>
        </p:blipFill>
        <p:spPr>
          <a:xfrm>
            <a:off x="4205862" y="2293495"/>
            <a:ext cx="3780275" cy="2511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44EE43-C360-8F11-5FB4-4396D6F4F242}"/>
              </a:ext>
            </a:extLst>
          </p:cNvPr>
          <p:cNvSpPr txBox="1"/>
          <p:nvPr/>
        </p:nvSpPr>
        <p:spPr>
          <a:xfrm>
            <a:off x="2343462" y="2348592"/>
            <a:ext cx="121420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2A68A-7AF0-4F34-FFE4-E86177FBDAB3}"/>
              </a:ext>
            </a:extLst>
          </p:cNvPr>
          <p:cNvSpPr txBox="1"/>
          <p:nvPr/>
        </p:nvSpPr>
        <p:spPr>
          <a:xfrm>
            <a:off x="6183442" y="4997242"/>
            <a:ext cx="2473377" cy="6445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7BA23-87FB-D1A0-2F0C-56BE2C97CD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" r="1993"/>
          <a:stretch/>
        </p:blipFill>
        <p:spPr>
          <a:xfrm>
            <a:off x="4991725" y="1216180"/>
            <a:ext cx="4856813" cy="328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8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5FC64F-4FD3-2B4B-99AE-C7F94282D97F}"/>
              </a:ext>
            </a:extLst>
          </p:cNvPr>
          <p:cNvSpPr txBox="1"/>
          <p:nvPr/>
        </p:nvSpPr>
        <p:spPr>
          <a:xfrm>
            <a:off x="2133601" y="2228671"/>
            <a:ext cx="13341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6A787-0031-EB85-2A0E-712C0B05AFF9}"/>
              </a:ext>
            </a:extLst>
          </p:cNvPr>
          <p:cNvSpPr txBox="1"/>
          <p:nvPr/>
        </p:nvSpPr>
        <p:spPr>
          <a:xfrm>
            <a:off x="5406762" y="5020108"/>
            <a:ext cx="38524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মহি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D8485-12C2-F7A2-35E9-637BCF732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13" y="1191561"/>
            <a:ext cx="5233586" cy="296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239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316332-4F5C-6E3A-E4FB-34548C471433}"/>
              </a:ext>
            </a:extLst>
          </p:cNvPr>
          <p:cNvSpPr txBox="1"/>
          <p:nvPr/>
        </p:nvSpPr>
        <p:spPr>
          <a:xfrm>
            <a:off x="2313483" y="2434861"/>
            <a:ext cx="1308100" cy="121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D96D9-4D69-FD48-00FF-A95591DFEA44}"/>
              </a:ext>
            </a:extLst>
          </p:cNvPr>
          <p:cNvSpPr txBox="1"/>
          <p:nvPr/>
        </p:nvSpPr>
        <p:spPr>
          <a:xfrm>
            <a:off x="6185419" y="4968500"/>
            <a:ext cx="26068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CFC3E-9CD7-7670-D591-041A6B9BC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52" y="1243169"/>
            <a:ext cx="4779364" cy="3163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79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2362</TotalTime>
  <Words>156</Words>
  <Application>Microsoft Office PowerPoint</Application>
  <PresentationFormat>Widescreen</PresentationFormat>
  <Paragraphs>57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Garamond</vt:lpstr>
      <vt:lpstr>NikoshBAN</vt:lpstr>
      <vt:lpstr>Organic</vt:lpstr>
      <vt:lpstr>PowerPoint Presentation</vt:lpstr>
      <vt:lpstr>এসো একটি ভি ডি ও দেখি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160</cp:revision>
  <dcterms:created xsi:type="dcterms:W3CDTF">2022-06-05T13:55:03Z</dcterms:created>
  <dcterms:modified xsi:type="dcterms:W3CDTF">2022-07-11T07:52:41Z</dcterms:modified>
</cp:coreProperties>
</file>