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4" r:id="rId6"/>
    <p:sldId id="262" r:id="rId7"/>
    <p:sldId id="259" r:id="rId8"/>
    <p:sldId id="260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2136-532A-4E91-ADEC-67E9AB2676A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362C-FCEB-4269-A8BB-9053E500B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310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2136-532A-4E91-ADEC-67E9AB2676A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362C-FCEB-4269-A8BB-9053E500B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284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2136-532A-4E91-ADEC-67E9AB2676A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362C-FCEB-4269-A8BB-9053E500B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692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2136-532A-4E91-ADEC-67E9AB2676A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362C-FCEB-4269-A8BB-9053E500B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0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2136-532A-4E91-ADEC-67E9AB2676A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362C-FCEB-4269-A8BB-9053E500B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52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2136-532A-4E91-ADEC-67E9AB2676A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362C-FCEB-4269-A8BB-9053E500B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88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2136-532A-4E91-ADEC-67E9AB2676A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362C-FCEB-4269-A8BB-9053E500B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936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2136-532A-4E91-ADEC-67E9AB2676A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362C-FCEB-4269-A8BB-9053E500B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03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2136-532A-4E91-ADEC-67E9AB2676A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362C-FCEB-4269-A8BB-9053E500B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300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2136-532A-4E91-ADEC-67E9AB2676A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362C-FCEB-4269-A8BB-9053E500B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888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2136-532A-4E91-ADEC-67E9AB2676A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7B362C-FCEB-4269-A8BB-9053E500B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360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12136-532A-4E91-ADEC-67E9AB2676A3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7B362C-FCEB-4269-A8BB-9053E500B2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625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n-BD" sz="79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স্বাগতম</a:t>
            </a:r>
            <a:r>
              <a:rPr lang="bn-BD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bn-BD" sz="3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bn-BD" sz="5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বিষয়ঃ কৃষি শিক্ষা </a:t>
            </a:r>
            <a:r>
              <a:rPr lang="bn-BD" sz="5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দ্বিতীয় পত্র, প্রথম অধ্যয়, প্রথম পরিচ্ছেদ।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bn-BD" dirty="0">
                <a:solidFill>
                  <a:prstClr val="black"/>
                </a:solidFill>
                <a:cs typeface="Times New Roman" panose="02020603050405020304" pitchFamily="18" charset="0"/>
              </a:rPr>
              <a:t>মোঃ পারভেজ রানা</a:t>
            </a:r>
          </a:p>
          <a:p>
            <a:pPr lvl="0"/>
            <a:r>
              <a:rPr lang="bn-BD" dirty="0">
                <a:solidFill>
                  <a:prstClr val="black"/>
                </a:solidFill>
                <a:cs typeface="Times New Roman" panose="02020603050405020304" pitchFamily="18" charset="0"/>
              </a:rPr>
              <a:t>প্রভাষক (কৃষি শিক্ষা)</a:t>
            </a:r>
          </a:p>
          <a:p>
            <a:pPr lvl="0"/>
            <a:r>
              <a:rPr lang="bn-BD" dirty="0">
                <a:solidFill>
                  <a:prstClr val="black"/>
                </a:solidFill>
                <a:cs typeface="Times New Roman" panose="02020603050405020304" pitchFamily="18" charset="0"/>
              </a:rPr>
              <a:t>বঙ্গবন্ধু শেখ মুজিব কলেজ, নাটোর।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97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bn-BD" sz="49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পাঠ্য সূচি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bn-BD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মাছ চাষ পদ্ধতি (রাজপুটি)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415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bn-BD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মাৎস্য চাষ ও মাছ চাষ পদ্ধতির ধারনা(Concept of Fish-Culture)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সাধারনত মৎস্য বা মাছ বলতে শীতল রক্ত বিশিষ্ট জলজ মেরুদন্ডী প্রাণীকে বোঝায় যারা ফুলকার সাহায্যে শ্বাসকার্য পরিচালনা করে এবং জোড় বা বিজোর পাখনার সাহায্যে চলাফেরা করে।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সাধারণভাবে মৎস্য বলতে অর্থনৈতিক গুরুত্বসম্পন্ন সকল জলজ প্রাণীকে বোঝায়।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3078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55595"/>
            <a:ext cx="6073254" cy="4326339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3605" y="1258542"/>
            <a:ext cx="5868395" cy="4323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510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8683" y="655093"/>
            <a:ext cx="10515600" cy="555463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bn-BD" dirty="0" smtClean="0"/>
              <a:t>বাংলাদেশের মৎস্য সম্পদের উৎসকে প্রধানত দুই ভাগে ভাগ করা যায়,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bn-BD" dirty="0" smtClean="0"/>
              <a:t>যথাঃ- ১।স্বাধু পানির মৎস্য সম্পদের উৎস এবং ২।সামুদ্রিক মৎস্য সম্পদের উৎস।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bn-BD" dirty="0" smtClean="0"/>
              <a:t>স্বাধু পানির মৎসঃয়কে আবার দুই ভাগে ভাগ করা যায় যথাঃ-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n-BD" dirty="0" smtClean="0"/>
              <a:t>ক)বদ্ধ জলাশয় মৎস্য খ)উন্মুক্ত জলাশয় মৎস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bn-BD" dirty="0" smtClean="0"/>
              <a:t>ক)বদ্ধ জলাশয় মৎস্য এর মধ্যে আছেঃ- পুকুর-ডোবা,দীঘি, বাওড়,ধানক্ষেত,উপকূলীয় চিংড়ি খামার, হ্রদ</a:t>
            </a:r>
            <a:r>
              <a:rPr lang="bn-BD" dirty="0" smtClean="0">
                <a:latin typeface="Times New Roman" panose="02020603050405020304" pitchFamily="18" charset="0"/>
              </a:rPr>
              <a:t> ইত্যাদি।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05937" y="-1108834"/>
            <a:ext cx="10515600" cy="13255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516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418300"/>
            <a:ext cx="5609230" cy="5337341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418300"/>
            <a:ext cx="6096000" cy="5337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28049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50000"/>
              </a:lnSpc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মৎস্যবিজ্ঞান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16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জীববিজ্ঞানের যে শাখায় মাছের বিভিন্ন দিক যেমন – মাছের শ্রেণীবিন্যাস, মাছ চাষ ও ব্যবস্থাপনা,মাছের প্রজনন,প্রতিপালন,সংরক্ষণ,পরিবহন, বিপণন,মাছের রোগতত্ত্ব তথা মাছ সংশ্লিষ্ট বিষয়ক আলোচনা করা হয়, তাকে মৎস্যবিজ্ঞান বলে।</a:t>
            </a:r>
          </a:p>
          <a:p>
            <a:pPr marL="0" indent="0" algn="just">
              <a:lnSpc>
                <a:spcPct val="160000"/>
              </a:lnSpc>
              <a:buNone/>
            </a:pPr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বর্তমানে মাছ চাষের সাথে খাদ্য হিসেবে গ্রহণযোগ্য ও আর্থনৈতিক ভাবে গুরুত্বপূর্ণ অন্যান্য জলজ প্রানী যেমন- চিংড়ি,কাঁকরা, সোনাব্যাঙ, শামুক, ঝিনুক,কচ্ছপ ইত্যাদি চাষ করা হয় এবং এগুলোকে মৎস্য চাষের অন্তর্ভূক্ত ধরা হয়।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7370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BD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Aqua অর্থ পানি এবং Culture </a:t>
            </a:r>
            <a:r>
              <a:rPr lang="bn-BD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অর্থ চাষ অর্থাৎ Aquaculture আর্থ পানিতে মাছ চাষ।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bn-BD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রাজপুঁটি মাছের বৈশিষ্ট / চাছের সুবিধাঃ-</a:t>
            </a:r>
          </a:p>
          <a:p>
            <a:pPr marL="0" indent="0">
              <a:buNone/>
            </a:pPr>
            <a:endParaRPr lang="bn-BD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966" y="3048000"/>
            <a:ext cx="571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882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3081"/>
            <a:ext cx="10515600" cy="5753882"/>
          </a:xfrm>
        </p:spPr>
        <p:txBody>
          <a:bodyPr/>
          <a:lstStyle/>
          <a:p>
            <a:pPr marL="0" lvl="0" indent="0" algn="ctr">
              <a:lnSpc>
                <a:spcPct val="150000"/>
              </a:lnSpc>
              <a:buNone/>
            </a:pPr>
            <a:r>
              <a:rPr lang="bn-BD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সবাইকে</a:t>
            </a:r>
          </a:p>
          <a:p>
            <a:pPr marL="0" lvl="0" indent="0" algn="ctr">
              <a:lnSpc>
                <a:spcPct val="150000"/>
              </a:lnSpc>
              <a:buNone/>
            </a:pPr>
            <a:r>
              <a:rPr lang="bn-BD" sz="9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ধন্যবাদ</a:t>
            </a:r>
            <a:endParaRPr lang="en-US" sz="9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310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217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Vrinda</vt:lpstr>
      <vt:lpstr>Wingdings</vt:lpstr>
      <vt:lpstr>Office Theme</vt:lpstr>
      <vt:lpstr>স্বাগতম বিষয়ঃ কৃষি শিক্ষা দ্বিতীয় পত্র, প্রথম অধ্যয়, প্রথম পরিচ্ছেদ।</vt:lpstr>
      <vt:lpstr>পাঠ্য সূচি</vt:lpstr>
      <vt:lpstr>মাৎস্য চাষ ও মাছ চাষ পদ্ধতির ধারনা(Concept of Fish-Culture)</vt:lpstr>
      <vt:lpstr>PowerPoint Presentation</vt:lpstr>
      <vt:lpstr>PowerPoint Presentation</vt:lpstr>
      <vt:lpstr>PowerPoint Presentation</vt:lpstr>
      <vt:lpstr>মৎস্যবিজ্ঞান</vt:lpstr>
      <vt:lpstr>Aqua অর্থ পানি এবং Culture অর্থ চাষ অর্থাৎ Aquaculture আর্থ পানিতে মাছ চাষ।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Parvez_Rana</dc:creator>
  <cp:lastModifiedBy>Parvez_Rana</cp:lastModifiedBy>
  <cp:revision>47</cp:revision>
  <dcterms:created xsi:type="dcterms:W3CDTF">2021-01-31T16:19:15Z</dcterms:created>
  <dcterms:modified xsi:type="dcterms:W3CDTF">2021-10-26T14:23:51Z</dcterms:modified>
</cp:coreProperties>
</file>