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7/15/2022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3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990600"/>
            <a:ext cx="6400799" cy="4572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3429000" y="4191000"/>
            <a:ext cx="295786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স্বা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গ ত ম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2" descr="D:\Black Log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16875" y="0"/>
            <a:ext cx="1127125" cy="10906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676400"/>
            <a:ext cx="7772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জোড়ায় কাজঃ </a:t>
            </a: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“ঠাকুর রামকৃষ্ণের ভাবাদর্শগুলো প্রচারের জন্যই” স্বামী বিবেকনন্দের জন্ম ব্যাখ্যা কর ?  </a:t>
            </a:r>
          </a:p>
          <a:p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D:\Black Log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16875" y="0"/>
            <a:ext cx="1127125" cy="1090613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2" grpId="1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1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838200"/>
            <a:ext cx="7315200" cy="5029200"/>
          </a:xfrm>
          <a:prstGeom prst="rect">
            <a:avLst/>
          </a:prstGeom>
        </p:spPr>
      </p:pic>
      <p:pic>
        <p:nvPicPr>
          <p:cNvPr id="3" name="Picture 2" descr="D:\Black Log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16875" y="0"/>
            <a:ext cx="1127125" cy="1090613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14800" y="1143000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914400"/>
            <a:ext cx="7848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দলগত কাজঃ </a:t>
            </a: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চৈতন্য মহাপ্রভুর প্রম ভক্তি আন্দোল বিশ্লেষণ কর ?</a:t>
            </a:r>
          </a:p>
          <a:p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D:\Black Log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16875" y="0"/>
            <a:ext cx="1127125" cy="1090613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  0.125 0.16651  C 0.125 0.25843  0.069 0.33302  0 0.33302  C -0.069 0.33302  -0.125 0.25843  -0.125 0.16651  C -0.125 0.0746  -0.069 0  0 0  Z" pathEditMode="relative" ptsTypes="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" presetID="1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  0.125 0.16651  C 0.125 0.25843  0.069 0.33302  0 0.33302  C -0.069 0.33302  -0.125 0.25843  -0.125 0.16651  C -0.125 0.0746  -0.069 0  0 0  Z" pathEditMode="relative" ptsTypes="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1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  0.125 0.16651  C 0.125 0.25843  0.069 0.33302  0 0.33302  C -0.069 0.33302  -0.125 0.25843  -0.125 0.16651  C -0.125 0.0746  -0.069 0  0 0  Z" pathEditMode="relative" ptsTypes="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1" y="1219200"/>
            <a:ext cx="7543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মূল্যায়নঃ </a:t>
            </a: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যত্র জীব </a:t>
            </a:r>
            <a:r>
              <a:rPr lang="bn-IN" sz="3600" smtClean="0">
                <a:latin typeface="NikoshBAN" pitchFamily="2" charset="0"/>
                <a:cs typeface="NikoshBAN" pitchFamily="2" charset="0"/>
              </a:rPr>
              <a:t>তত্র শিব বাণী টি কার 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রামকৃষ্ণ মিশন কে স্থাপন করেন?</a:t>
            </a: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সৎ সংগের আর্দশ কী? </a:t>
            </a:r>
          </a:p>
          <a:p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D:\Black Log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16875" y="0"/>
            <a:ext cx="1127125" cy="1090613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3 -0.05062  0.075 -0.08259  0.125 -0.08259  C 0.175 -0.08259  0.22 -0.05062  0.25 0  C 0.22 0.05062  0.175 0.08259  0.125 0.08259  C 0.075 0.08259  0.03 0.05062  0 0  Z" pathEditMode="relative" ptsTypes="">
                                      <p:cBhvr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1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3 -0.05062  0.075 -0.08259  0.125 -0.08259  C 0.175 -0.08259  0.22 -0.05062  0.25 0  C 0.22 0.05062  0.175 0.08259  0.125 0.08259  C 0.075 0.08259  0.03 0.05062  0 0  Z" pathEditMode="relative" ptsTypes="">
                                      <p:cBhvr>
                                        <p:cTn id="28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1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3 -0.05062  0.075 -0.08259  0.125 -0.08259  C 0.175 -0.08259  0.22 -0.05062  0.25 0  C 0.22 0.05062  0.175 0.08259  0.125 0.08259  C 0.075 0.08259  0.03 0.05062  0 0  Z" pathEditMode="relative" ptsTypes="">
                                      <p:cBhvr>
                                        <p:cTn id="30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1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3 -0.05062  0.075 -0.08259  0.125 -0.08259  C 0.175 -0.08259  0.22 -0.05062  0.25 0  C 0.22 0.05062  0.175 0.08259  0.125 0.08259  C 0.075 0.08259  0.03 0.05062  0 0  Z" pathEditMode="relative" ptsTypes="">
                                      <p:cBhvr>
                                        <p:cTn id="32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2" grpId="1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609600"/>
            <a:ext cx="7467600" cy="34728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TextBox 2"/>
          <p:cNvSpPr txBox="1"/>
          <p:nvPr/>
        </p:nvSpPr>
        <p:spPr>
          <a:xfrm>
            <a:off x="609600" y="4953000"/>
            <a:ext cx="83589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রামকৃষ্ণ মিশন সম্পর্কে ৫লাইনের ১টি অনুচ্ছেদ লিখে আনবে ?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D:\Black Log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16875" y="0"/>
            <a:ext cx="1127125" cy="1090613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f3ffd6a472b6bd8c043ccde0a3a1cf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838200"/>
            <a:ext cx="6934200" cy="40862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38200" y="5105400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সবার জন্য রইল শুভ কামনা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D:\Black Log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16875" y="0"/>
            <a:ext cx="1127125" cy="1090613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1371600"/>
            <a:ext cx="816213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কল্লোল চক্র বর্তী </a:t>
            </a: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সিনিয়র শিক্ষক </a:t>
            </a: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রামকৃষ্ণপুর কে কে আর কে উচ্চ বিদ্যালয় </a:t>
            </a: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হোমনা- কুমিল্লা।  </a:t>
            </a:r>
          </a:p>
          <a:p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20150903_10382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1524000"/>
            <a:ext cx="2005013" cy="2133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2" descr="D:\Black Log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16875" y="0"/>
            <a:ext cx="1127125" cy="1090613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295400"/>
            <a:ext cx="832094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হিন্দু ধর্ম ও নৈতিক শিক্ষা </a:t>
            </a: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নবমঃ শ্রেণি </a:t>
            </a: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অধ্যায়ঃদ্বিতীয়(দ্বিতীয় পরিচ্ছেদ) </a:t>
            </a: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তারিখঃ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১৫/৭/২০২২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ইং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সময়ঃ ৫০মিনিট। </a:t>
            </a: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D:\Black Log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16875" y="0"/>
            <a:ext cx="1127125" cy="1090613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2" grpI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photo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990600"/>
            <a:ext cx="3759200" cy="3886200"/>
          </a:xfrm>
          <a:prstGeom prst="rect">
            <a:avLst/>
          </a:prstGeom>
          <a:noFill/>
        </p:spPr>
      </p:pic>
      <p:pic>
        <p:nvPicPr>
          <p:cNvPr id="2" name="Picture 2" descr="G:\hqdefaul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914400"/>
            <a:ext cx="3581400" cy="4114800"/>
          </a:xfrm>
          <a:prstGeom prst="rect">
            <a:avLst/>
          </a:prstGeom>
          <a:noFill/>
        </p:spPr>
      </p:pic>
      <p:pic>
        <p:nvPicPr>
          <p:cNvPr id="4" name="Picture 3" descr="D:\Black Logu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16875" y="0"/>
            <a:ext cx="1127125" cy="1090613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914400"/>
            <a:ext cx="80772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n-IN" sz="6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600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000" smtClean="0">
                <a:latin typeface="NikoshBAN" pitchFamily="2" charset="0"/>
                <a:cs typeface="NikoshBAN" pitchFamily="2" charset="0"/>
              </a:rPr>
              <a:t>আধুনিক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ধর্ম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সংস্কারের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যুগ</a:t>
            </a:r>
            <a:r>
              <a:rPr lang="bn-IN" sz="6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endParaRPr lang="bn-IN" sz="6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D:\Black Log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16875" y="0"/>
            <a:ext cx="1127125" cy="1090613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2" grpId="1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838200"/>
            <a:ext cx="8305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---- </a:t>
            </a:r>
          </a:p>
          <a:p>
            <a:pPr algn="ctr">
              <a:buFont typeface="Wingdings" pitchFamily="2" charset="2"/>
              <a:buChar char="Ø"/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শ্রী প্রভু জগৎবন্ধু কে ছিলেন তা বলতে পারবে?</a:t>
            </a:r>
          </a:p>
          <a:p>
            <a:pPr algn="ctr">
              <a:buFont typeface="Wingdings" pitchFamily="2" charset="2"/>
              <a:buChar char="Ø"/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স্বামী বিবেকানন্দ কে ছিলেন তা ব্যাখ্যা করতে পারবে? </a:t>
            </a:r>
          </a:p>
          <a:p>
            <a:pPr algn="ctr">
              <a:buFont typeface="Wingdings" pitchFamily="2" charset="2"/>
              <a:buChar char="Ø"/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“শ্রী চৈতন্য মহাপ্রভুর প্রেম ভক্তির ধর্ম” বিশ্লেষণ কর?  </a:t>
            </a:r>
          </a:p>
          <a:p>
            <a:pPr>
              <a:buFont typeface="Wingdings" pitchFamily="2" charset="2"/>
              <a:buChar char="Ø"/>
            </a:pPr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D:\Black Log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16875" y="0"/>
            <a:ext cx="1127125" cy="1090613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4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0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3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2" grpId="1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83671512ey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685800"/>
            <a:ext cx="7467600" cy="5410200"/>
          </a:xfrm>
          <a:prstGeom prst="rect">
            <a:avLst/>
          </a:prstGeom>
        </p:spPr>
      </p:pic>
      <p:pic>
        <p:nvPicPr>
          <p:cNvPr id="4" name="Picture 3" descr="D:\Black Log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16875" y="0"/>
            <a:ext cx="1127125" cy="1090613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914400"/>
            <a:ext cx="7924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একক কাজঃ </a:t>
            </a: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মহানাম সম্প্রদায়  প্রতিষ্ঠিত করেন কে?</a:t>
            </a:r>
          </a:p>
          <a:p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D:\Black Log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16875" y="0"/>
            <a:ext cx="1127125" cy="1090613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2" grpId="1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G:\hqdefaul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457200"/>
            <a:ext cx="7543800" cy="5943600"/>
          </a:xfrm>
          <a:prstGeom prst="rect">
            <a:avLst/>
          </a:prstGeom>
          <a:noFill/>
        </p:spPr>
      </p:pic>
      <p:pic>
        <p:nvPicPr>
          <p:cNvPr id="3" name="Picture 2" descr="D:\Black Log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16875" y="0"/>
            <a:ext cx="1127125" cy="10906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172</TotalTime>
  <Words>146</Words>
  <Application>Microsoft Office PowerPoint</Application>
  <PresentationFormat>On-screen Show (4:3)</PresentationFormat>
  <Paragraphs>51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Opulent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PC</cp:lastModifiedBy>
  <cp:revision>50</cp:revision>
  <dcterms:created xsi:type="dcterms:W3CDTF">2006-08-16T00:00:00Z</dcterms:created>
  <dcterms:modified xsi:type="dcterms:W3CDTF">2022-07-15T16:47:16Z</dcterms:modified>
</cp:coreProperties>
</file>