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75" r:id="rId7"/>
    <p:sldId id="260" r:id="rId8"/>
    <p:sldId id="262" r:id="rId9"/>
    <p:sldId id="263" r:id="rId10"/>
    <p:sldId id="269" r:id="rId11"/>
    <p:sldId id="268" r:id="rId12"/>
    <p:sldId id="266" r:id="rId13"/>
    <p:sldId id="270" r:id="rId14"/>
    <p:sldId id="264" r:id="rId15"/>
    <p:sldId id="271" r:id="rId16"/>
    <p:sldId id="273" r:id="rId17"/>
    <p:sldId id="280" r:id="rId18"/>
    <p:sldId id="276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3E8"/>
    <a:srgbClr val="1DE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42" d="100"/>
          <a:sy n="42" d="100"/>
        </p:scale>
        <p:origin x="37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1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44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1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23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0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6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7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0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8144-2A1B-4F2D-93A6-790E19AB6CD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0"/>
            <a:ext cx="95898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37" y="1009934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জানাই </a:t>
            </a:r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833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33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030"/>
            <a:ext cx="12192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ব্যাটারিঃ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সার্কিটে কারেন্টের পরিমাণ কমানো/বাড়ানোর জন্য বা ভোল্টেজ পরিবর্তনের জন্য কতগুলো বৈদ্যুতিক সেলকে একত্রে সংযোগ করা হয়। এই একত্রিত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সেলগুলোকে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 বলে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 সেল এমন একটি ডিভাইস যা ইলেকট্রিসিটি জেনারেট করার জন্য ব্যবহার করা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এটা এমন একটি একক ইউনিট যা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শক্তিকে বৈদ্যুতিক শক্তিতে রূপান্তর করে ডিসি ভোল্টেজ উৎপাদন করতে পারে।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সেলে দুটি টার্মিনাল থাকে, একটি পজেটিভ এবং অপরটি নেগেটিভ টার্মিনাল। পজেটিভ টার্মিনালে লম্বা রেখা এবং নেগেটিভ টার্মিনালে ছোট রেখা দ্বারা বুঝানো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চিত্র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হলোঃ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0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81761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/>
              <a:tblGrid>
                <a:gridCol w="6096000"/>
                <a:gridCol w="6096000"/>
              </a:tblGrid>
              <a:tr h="1027507">
                <a:tc>
                  <a:txBody>
                    <a:bodyPr/>
                    <a:lstStyle/>
                    <a:p>
                      <a:pPr algn="l"/>
                      <a:r>
                        <a:rPr lang="bn-BD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as-IN" sz="4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ব্যাটারী</a:t>
                      </a:r>
                      <a:r>
                        <a:rPr lang="as-IN" sz="48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r>
                        <a:rPr lang="as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48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কোষ বা </a:t>
                      </a:r>
                      <a:r>
                        <a:rPr lang="as-IN" sz="4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</a:t>
                      </a:r>
                      <a:endParaRPr lang="as-IN" sz="4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310"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অনেকগুলো তড়িত কোষের সমন্বয়ে ব্যাটারী তৈরি করা হয়। 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একটি মাত্র তড়িত কোষই হচ্ছে </a:t>
                      </a:r>
                      <a:r>
                        <a:rPr lang="as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 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218"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একাধিক কোষের সমন্বিত শক্তি একটি একক ও বৃহত তড়িত শক্তি হিসাবে পাওয়া যায়। 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একটি সেলের মোট শক্তিই সর্বোচ্চ শক্তি হিসাবে পাওয়া যায়। 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2188"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প্রতিটি কোষের ভোল্টের যোগফল ব্যাটারী ভোল্ট হিসাবে কাজ করে। 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একটি সেলের নেগেটিভ পজিটিভ দুই তড়িতদ্বারের মোট ইলেক্ট্রন বিভবই একটি কোষের ভোল্ট হিসাবে কাজ করে। 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5465"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তড়িত প্রবাহে সকল সেলের মোট ইলেক্ট্রন ও অভ্যান্তরিন রাসায়নিক বিক্রিয়ার গতি ও রোধের তুল্য মোট ইলেক্ট্রন প্রবাহিত হয়ে কারেন্ট সৃষ্টি করে। 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একটি কোষের মোট তড়িতদ্বারের কোষ বিক্রিয়া থেকে উদ্ভত ইলেক্ট্রনের প্রবাহ কারেন্ট সৃষ্টি করে। 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310"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যেমন গাড়ির লেড সীসা এসিড ব্যাটারি। বর্তমানে সোলার সিস্টেমের ব্যাটারী। 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 ড্রাইসেল, মোবাইলের ব্যাটারি(একটি সেল)। </a:t>
                      </a:r>
                    </a:p>
                  </a:txBody>
                  <a:tcPr marL="76107" marR="76107" marT="38053" marB="38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98588" y="2159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9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91069"/>
            <a:ext cx="8857397" cy="6666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0478" y="641445"/>
            <a:ext cx="2911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ব্যাটারীর সিরিজ সংযোগ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9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6" y="1651380"/>
            <a:ext cx="10674276" cy="4940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6165" y="-153957"/>
            <a:ext cx="67409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সেলের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সিরিজ 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7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5" b="25458"/>
          <a:stretch/>
        </p:blipFill>
        <p:spPr>
          <a:xfrm>
            <a:off x="394271" y="1487604"/>
            <a:ext cx="10069729" cy="5213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6597" y="163773"/>
            <a:ext cx="6441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সেলের প্যারালাল সংযোগ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8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5769" y="-99368"/>
            <a:ext cx="39982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6" y="2183642"/>
            <a:ext cx="9471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 কি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ব্যাটারী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সেলের প্রধান অংশ কয়টি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3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238" y="200883"/>
            <a:ext cx="39132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491" y="2156346"/>
            <a:ext cx="107134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 সেলের সিরিজ সংযোগ অংকন কর।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 ব্যাটারীর প্যারালাল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সংযোগ অংকন কর।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2256" y="0"/>
            <a:ext cx="5036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1" y="2279176"/>
            <a:ext cx="97717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সেলে কত ভোল্টেজ থাকে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সেলের  প্রতিক কি?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ব্যাটারীর প্রতিক কি?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6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181" r="-3858" b="3265"/>
          <a:stretch/>
        </p:blipFill>
        <p:spPr>
          <a:xfrm>
            <a:off x="103238" y="1794679"/>
            <a:ext cx="10446482" cy="5063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8271" y="225019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5128"/>
            <a:ext cx="11811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তড়িৎ কোষ তৈরী করে বিভিন্ন ফলাফল খাতায় লিপিবদ্ধ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9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04336 0.6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3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/>
          <a:stretch/>
        </p:blipFill>
        <p:spPr>
          <a:xfrm rot="5400000">
            <a:off x="1220337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1120" y="4763068"/>
            <a:ext cx="53772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4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630879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455" y="4154690"/>
            <a:ext cx="61778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নিমতলা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স্থাপিত-১৯৯৩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4081" y="570168"/>
            <a:ext cx="6858001" cy="5717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5702" y="4954909"/>
            <a:ext cx="2893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২৩/০৫/২০২২</a:t>
            </a:r>
            <a:endParaRPr lang="bn-BD" sz="36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 প্রাঙ্গণ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5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3" b="18010"/>
          <a:stretch/>
        </p:blipFill>
        <p:spPr>
          <a:xfrm>
            <a:off x="8843749" y="1437327"/>
            <a:ext cx="3130681" cy="53183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4966" y="173587"/>
            <a:ext cx="52325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41132"/>
            <a:ext cx="873456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BD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 বিভাগ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নিমতলা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০১৭১৪৮১৩৫৯৫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Facebook ID :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সালাউ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দ্দী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Email: salauddinnim@gmail.com</a:t>
            </a:r>
          </a:p>
        </p:txBody>
      </p:sp>
    </p:spTree>
    <p:extLst>
      <p:ext uri="{BB962C8B-B14F-4D97-AF65-F5344CB8AC3E}">
        <p14:creationId xmlns:p14="http://schemas.microsoft.com/office/powerpoint/2010/main" val="184257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834" y="0"/>
            <a:ext cx="5145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dirty="0">
              <a:ln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195" y="2483893"/>
            <a:ext cx="115869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শ্রেণিঃ দশম ( ভোকেশনাল )</a:t>
            </a:r>
          </a:p>
          <a:p>
            <a:r>
              <a:rPr lang="bn-BD" sz="5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বিষয়ঃ জেনারেল ইলেকট্রিক্যাল </a:t>
            </a:r>
            <a:r>
              <a:rPr lang="bn-BD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ওয়ার্কস-</a:t>
            </a:r>
            <a:r>
              <a:rPr lang="en-US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( ২য় পত্র )</a:t>
            </a:r>
          </a:p>
          <a:p>
            <a:r>
              <a:rPr lang="bn-BD" sz="5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অধ্যায়ঃ  </a:t>
            </a:r>
            <a:r>
              <a:rPr lang="en-US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54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8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14029" r="15355" b="15849"/>
          <a:stretch/>
        </p:blipFill>
        <p:spPr>
          <a:xfrm>
            <a:off x="900752" y="2872854"/>
            <a:ext cx="4230806" cy="3985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2" y="893380"/>
            <a:ext cx="5928022" cy="5821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1069"/>
            <a:ext cx="6141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আজকের 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376" y="1637619"/>
            <a:ext cx="5404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8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0795" y="0"/>
            <a:ext cx="39372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433015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ও কি 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bn-BD" sz="4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6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3"/>
          <a:stretch/>
        </p:blipFill>
        <p:spPr>
          <a:xfrm>
            <a:off x="2608995" y="136898"/>
            <a:ext cx="6915262" cy="5103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0721" y="5240740"/>
            <a:ext cx="5431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তড়িৎ বিশ্লেষ্য কোষ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4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422014"/>
            <a:ext cx="5440908" cy="63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46" y="464024"/>
            <a:ext cx="6334054" cy="6334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899" y="2990915"/>
            <a:ext cx="2060627" cy="1280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654" y="2350779"/>
            <a:ext cx="2060627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8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9" y="71453"/>
            <a:ext cx="9144000" cy="6666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5694" y="2743200"/>
            <a:ext cx="2264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6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404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Satrong Computers</dc:creator>
  <cp:lastModifiedBy>Satrong Computers</cp:lastModifiedBy>
  <cp:revision>32</cp:revision>
  <dcterms:created xsi:type="dcterms:W3CDTF">2022-07-01T16:00:12Z</dcterms:created>
  <dcterms:modified xsi:type="dcterms:W3CDTF">2022-07-14T16:51:28Z</dcterms:modified>
</cp:coreProperties>
</file>