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8826-2925-4256-9336-FC284B567BE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EEC2-EB23-4274-92D2-E1AAF64D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1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8826-2925-4256-9336-FC284B567BE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EEC2-EB23-4274-92D2-E1AAF64D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8826-2925-4256-9336-FC284B567BE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EEC2-EB23-4274-92D2-E1AAF64D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2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8826-2925-4256-9336-FC284B567BE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EEC2-EB23-4274-92D2-E1AAF64D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5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8826-2925-4256-9336-FC284B567BE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EEC2-EB23-4274-92D2-E1AAF64D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3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8826-2925-4256-9336-FC284B567BE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EEC2-EB23-4274-92D2-E1AAF64D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2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8826-2925-4256-9336-FC284B567BE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EEC2-EB23-4274-92D2-E1AAF64D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5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8826-2925-4256-9336-FC284B567BE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EEC2-EB23-4274-92D2-E1AAF64D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8826-2925-4256-9336-FC284B567BE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EEC2-EB23-4274-92D2-E1AAF64D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9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8826-2925-4256-9336-FC284B567BE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EEC2-EB23-4274-92D2-E1AAF64D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8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8826-2925-4256-9336-FC284B567BE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EEC2-EB23-4274-92D2-E1AAF64D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2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08826-2925-4256-9336-FC284B567BEA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EEEC2-EB23-4274-92D2-E1AAF64DB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4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" y="66633"/>
            <a:ext cx="12076090" cy="67640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62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9887" y="680577"/>
            <a:ext cx="6157939" cy="55765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304896" y="680577"/>
            <a:ext cx="5464840" cy="17520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964" y="4419203"/>
            <a:ext cx="5565771" cy="1837907"/>
          </a:xfrm>
          <a:prstGeom prst="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বিশ্লেষণ-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1571222"/>
            <a:ext cx="11603864" cy="50814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334851" y="146625"/>
            <a:ext cx="11603864" cy="12958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পাঠ-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001251"/>
              </p:ext>
            </p:extLst>
          </p:nvPr>
        </p:nvGraphicFramePr>
        <p:xfrm>
          <a:off x="579546" y="1403797"/>
          <a:ext cx="11114470" cy="5241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57235">
                  <a:extLst>
                    <a:ext uri="{9D8B030D-6E8A-4147-A177-3AD203B41FA5}">
                      <a16:colId xmlns="" xmlns:a16="http://schemas.microsoft.com/office/drawing/2014/main" val="4205618394"/>
                    </a:ext>
                  </a:extLst>
                </a:gridCol>
                <a:gridCol w="5557235">
                  <a:extLst>
                    <a:ext uri="{9D8B030D-6E8A-4147-A177-3AD203B41FA5}">
                      <a16:colId xmlns="" xmlns:a16="http://schemas.microsoft.com/office/drawing/2014/main" val="3541396420"/>
                    </a:ext>
                  </a:extLst>
                </a:gridCol>
              </a:tblGrid>
              <a:tr h="87361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en-US" sz="44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শব্দ</a:t>
                      </a:r>
                      <a:endParaRPr lang="en-US" sz="4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endParaRPr lang="en-US" sz="4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5327618"/>
                  </a:ext>
                </a:extLst>
              </a:tr>
              <a:tr h="87361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দুর্বার</a:t>
                      </a:r>
                      <a:endParaRPr lang="en-US" sz="4400" b="1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যাকে নিবারণ করা যায় না</a:t>
                      </a:r>
                      <a:endParaRPr lang="en-US" sz="4400" b="1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68725063"/>
                  </a:ext>
                </a:extLst>
              </a:tr>
              <a:tr h="87361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লণ্ঠন</a:t>
                      </a:r>
                      <a:endParaRPr lang="en-US" sz="4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হারিকেন</a:t>
                      </a:r>
                      <a:endParaRPr lang="en-US" sz="4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922328"/>
                  </a:ext>
                </a:extLst>
              </a:tr>
              <a:tr h="87361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বিনিদ্র</a:t>
                      </a:r>
                      <a:endParaRPr lang="en-US" sz="4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নিদ্রাহীন</a:t>
                      </a:r>
                      <a:endParaRPr lang="en-US" sz="4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97892378"/>
                  </a:ext>
                </a:extLst>
              </a:tr>
              <a:tr h="87361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দুর্দম</a:t>
                      </a:r>
                      <a:endParaRPr lang="en-US" sz="4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দুরন্ত</a:t>
                      </a:r>
                      <a:endParaRPr lang="en-US" sz="4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4565701"/>
                  </a:ext>
                </a:extLst>
              </a:tr>
              <a:tr h="873617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নির্জন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জনমানবহীন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058064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79549" y="215696"/>
            <a:ext cx="11114468" cy="10753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0877" y="5729853"/>
            <a:ext cx="1159024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রানার সূর্য ওঠাকে ভয় পায় কেন?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300878" y="163279"/>
            <a:ext cx="11590243" cy="1018485"/>
          </a:xfrm>
          <a:prstGeom prst="flowChartPredefinedProcess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>
            <a:sp3d extrusionH="57150">
              <a:bevelT w="82550" h="38100" prst="coolSlant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kumimoji="0" lang="bn-BD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 কাজ-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3" y="1334059"/>
            <a:ext cx="5631988" cy="4190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94" b="4372"/>
          <a:stretch/>
        </p:blipFill>
        <p:spPr>
          <a:xfrm>
            <a:off x="364005" y="1334059"/>
            <a:ext cx="5766339" cy="4190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820" y="283335"/>
            <a:ext cx="1168113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315385"/>
              </p:ext>
            </p:extLst>
          </p:nvPr>
        </p:nvGraphicFramePr>
        <p:xfrm>
          <a:off x="218941" y="1622738"/>
          <a:ext cx="11694017" cy="4520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464">
                  <a:extLst>
                    <a:ext uri="{9D8B030D-6E8A-4147-A177-3AD203B41FA5}">
                      <a16:colId xmlns="" xmlns:a16="http://schemas.microsoft.com/office/drawing/2014/main" val="2282833882"/>
                    </a:ext>
                  </a:extLst>
                </a:gridCol>
                <a:gridCol w="10718553">
                  <a:extLst>
                    <a:ext uri="{9D8B030D-6E8A-4147-A177-3AD203B41FA5}">
                      <a16:colId xmlns="" xmlns:a16="http://schemas.microsoft.com/office/drawing/2014/main" val="2750940483"/>
                    </a:ext>
                  </a:extLst>
                </a:gridCol>
              </a:tblGrid>
              <a:tr h="1506828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6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রানার কী হাতে চলেছে?</a:t>
                      </a:r>
                      <a:endParaRPr lang="en-US" sz="48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6197470"/>
                  </a:ext>
                </a:extLst>
              </a:tr>
              <a:tr h="1506828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6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রানার কাকে</a:t>
                      </a:r>
                      <a:r>
                        <a:rPr lang="en-US" sz="48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বেশি ভয় পায়?</a:t>
                      </a:r>
                      <a:endParaRPr lang="en-US" sz="48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984209"/>
                  </a:ext>
                </a:extLst>
              </a:tr>
              <a:tr h="1506828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6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রানার কী পৌঁ</a:t>
                      </a:r>
                      <a:r>
                        <a:rPr lang="en-US" sz="48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ছে দেবে?</a:t>
                      </a:r>
                      <a:endParaRPr lang="en-US" sz="48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396857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471" y="5833463"/>
            <a:ext cx="1176564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‘রানার’ কবিতাটির মূলভাব নিজের ভাষায় বর্ণনা কর।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3104" y="333811"/>
            <a:ext cx="7325791" cy="10184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কাজ-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" t="14847"/>
          <a:stretch/>
        </p:blipFill>
        <p:spPr>
          <a:xfrm>
            <a:off x="2433104" y="1442434"/>
            <a:ext cx="7325791" cy="42757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8" y="174522"/>
            <a:ext cx="11475075" cy="50395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358458" y="5214079"/>
            <a:ext cx="11475075" cy="156966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9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8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153" y="156018"/>
            <a:ext cx="1199023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60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60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60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1210318"/>
            <a:ext cx="11990230" cy="55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62" y="636103"/>
            <a:ext cx="4359965" cy="534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23883" y="3888121"/>
            <a:ext cx="6856409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                                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শ্রেণি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নবম,শাখা-খ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পাঠের নাম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: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883" y="636103"/>
            <a:ext cx="6856409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6600" b="1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7496" y="150820"/>
            <a:ext cx="11044662" cy="9696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দেখতে পাচ্ছ?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6" y="1455941"/>
            <a:ext cx="5332974" cy="4043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496" y="5657369"/>
            <a:ext cx="5332973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ডাকবাক্স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78" y="1455942"/>
            <a:ext cx="5589479" cy="4043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2679" y="5657369"/>
            <a:ext cx="5589478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5061" y="106018"/>
            <a:ext cx="8136835" cy="1073426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9868" y="1370113"/>
            <a:ext cx="5967219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রানার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6839" y="5728562"/>
            <a:ext cx="488397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সুকান্ত ভট্টাচার্য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39" y="2576446"/>
            <a:ext cx="4883978" cy="2909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732" y="408517"/>
            <a:ext cx="1001976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6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US" sz="6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723" y="2038337"/>
            <a:ext cx="4546243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0469" y="3235873"/>
            <a:ext cx="9580995" cy="2800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শব্দগুলোর অর্থ বলতে পারবে।</a:t>
            </a:r>
          </a:p>
          <a:p>
            <a:pPr marL="742950" indent="-742950">
              <a:buAutoNum type="arabicPeriod"/>
            </a:pP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টীকাগুলো বর্ণনা করতে পারবে।</a:t>
            </a:r>
          </a:p>
          <a:p>
            <a:pPr marL="742950" indent="-742950">
              <a:buAutoNum type="arabicPeriod"/>
            </a:pP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‘রানার’ কবিতার মূলভাব বিশ্লেষণ করতে 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8473" y="235234"/>
            <a:ext cx="8075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পরিচিতি-</a:t>
            </a:r>
            <a:endParaRPr lang="en-US" sz="72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81" y="1930257"/>
            <a:ext cx="7778839" cy="42483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326" y="1714861"/>
            <a:ext cx="116813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সুকান্ত ভট্টাচার্য কোথায় জন্মগ্রহণ করেন?</a:t>
            </a:r>
          </a:p>
          <a:p>
            <a:pPr marL="857250" indent="-8572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সুকান্ত ভট্টাচার্যের মাতার নাম কী?</a:t>
            </a:r>
          </a:p>
          <a:p>
            <a:pPr marL="857250" indent="-8572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‘ছাড়পত্র’ কাব্যগ্রন্থের রচয়িতা কে?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374" y="204653"/>
            <a:ext cx="103932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1498370"/>
            <a:ext cx="10264461" cy="51036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1017431" y="137071"/>
            <a:ext cx="10264461" cy="1193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পাঠ-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160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43</cp:revision>
  <dcterms:created xsi:type="dcterms:W3CDTF">2022-07-16T05:15:42Z</dcterms:created>
  <dcterms:modified xsi:type="dcterms:W3CDTF">2022-07-16T11:32:02Z</dcterms:modified>
</cp:coreProperties>
</file>