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0" r:id="rId2"/>
    <p:sldId id="289" r:id="rId3"/>
    <p:sldId id="268" r:id="rId4"/>
    <p:sldId id="259" r:id="rId5"/>
    <p:sldId id="260" r:id="rId6"/>
    <p:sldId id="269" r:id="rId7"/>
    <p:sldId id="270" r:id="rId8"/>
    <p:sldId id="261" r:id="rId9"/>
    <p:sldId id="271" r:id="rId10"/>
    <p:sldId id="272" r:id="rId11"/>
    <p:sldId id="274" r:id="rId12"/>
    <p:sldId id="262" r:id="rId13"/>
    <p:sldId id="277" r:id="rId14"/>
    <p:sldId id="275" r:id="rId15"/>
    <p:sldId id="292" r:id="rId16"/>
    <p:sldId id="293" r:id="rId17"/>
    <p:sldId id="263" r:id="rId18"/>
    <p:sldId id="264" r:id="rId19"/>
    <p:sldId id="265" r:id="rId20"/>
    <p:sldId id="29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59" autoAdjust="0"/>
  </p:normalViewPr>
  <p:slideViewPr>
    <p:cSldViewPr snapToGrid="0">
      <p:cViewPr varScale="1">
        <p:scale>
          <a:sx n="61" d="100"/>
          <a:sy n="61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E5ECC-C18F-48D5-8C79-9A6770803EAF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BD3C3-749A-4146-B17A-D1D03AFE3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5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D3C3-749A-4146-B17A-D1D03AFE31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77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D3C3-749A-4146-B17A-D1D03AFE31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18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5764B-5B59-4772-A5DE-6AE616568B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36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D3C3-749A-4146-B17A-D1D03AFE31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00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D3C3-749A-4146-B17A-D1D03AFE31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0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D230-2054-4751-BA61-393E37B19A2A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A58-F864-420B-A2E5-6FC9545AF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D230-2054-4751-BA61-393E37B19A2A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A58-F864-420B-A2E5-6FC9545AF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7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D230-2054-4751-BA61-393E37B19A2A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A58-F864-420B-A2E5-6FC9545AF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0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D230-2054-4751-BA61-393E37B19A2A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A58-F864-420B-A2E5-6FC9545AF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D230-2054-4751-BA61-393E37B19A2A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A58-F864-420B-A2E5-6FC9545AF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3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D230-2054-4751-BA61-393E37B19A2A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A58-F864-420B-A2E5-6FC9545AF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0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D230-2054-4751-BA61-393E37B19A2A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A58-F864-420B-A2E5-6FC9545AF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4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D230-2054-4751-BA61-393E37B19A2A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A58-F864-420B-A2E5-6FC9545AF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9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D230-2054-4751-BA61-393E37B19A2A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A58-F864-420B-A2E5-6FC9545AF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5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D230-2054-4751-BA61-393E37B19A2A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A58-F864-420B-A2E5-6FC9545AF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2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D230-2054-4751-BA61-393E37B19A2A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A58-F864-420B-A2E5-6FC9545AF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0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DD230-2054-4751-BA61-393E37B19A2A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CCA58-F864-420B-A2E5-6FC9545AF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8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0.png"/><Relationship Id="rId4" Type="http://schemas.openxmlformats.org/officeDocument/2006/relationships/image" Target="../media/image43.png"/><Relationship Id="rId9" Type="http://schemas.openxmlformats.org/officeDocument/2006/relationships/image" Target="../media/image4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jpg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7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11" Type="http://schemas.openxmlformats.org/officeDocument/2006/relationships/image" Target="../media/image67.png"/><Relationship Id="rId5" Type="http://schemas.openxmlformats.org/officeDocument/2006/relationships/image" Target="../media/image61.jpeg"/><Relationship Id="rId10" Type="http://schemas.openxmlformats.org/officeDocument/2006/relationships/image" Target="../media/image66.png"/><Relationship Id="rId4" Type="http://schemas.openxmlformats.org/officeDocument/2006/relationships/image" Target="../media/image60.jpeg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2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1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microsoft.com/office/2007/relationships/hdphoto" Target="../media/hdphoto2.wdp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jpe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92.jpeg"/><Relationship Id="rId7" Type="http://schemas.openxmlformats.org/officeDocument/2006/relationships/image" Target="../media/image9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C74801B-5BE3-4217-98C1-D5FAC2E68F6E}"/>
              </a:ext>
            </a:extLst>
          </p:cNvPr>
          <p:cNvSpPr/>
          <p:nvPr/>
        </p:nvSpPr>
        <p:spPr>
          <a:xfrm>
            <a:off x="191427" y="149057"/>
            <a:ext cx="11861620" cy="653527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drawing agneogiri step by step k.m art keshab - YouTube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" r="5316"/>
          <a:stretch/>
        </p:blipFill>
        <p:spPr bwMode="auto">
          <a:xfrm>
            <a:off x="1112891" y="1600200"/>
            <a:ext cx="6402901" cy="36576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2"/>
            <a:ext cx="12192000" cy="6833381"/>
            <a:chOff x="0" y="0"/>
            <a:chExt cx="12192000" cy="6833381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38953" y="149055"/>
              <a:ext cx="11914094" cy="653527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 flip="none" rotWithShape="1">
                  <a:gsLst>
                    <a:gs pos="0">
                      <a:srgbClr val="FF0000"/>
                    </a:gs>
                    <a:gs pos="0">
                      <a:srgbClr val="FFC000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492" y="1525150"/>
            <a:ext cx="4651651" cy="14022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5400000">
            <a:off x="6582525" y="1130270"/>
            <a:ext cx="6310777" cy="4648200"/>
            <a:chOff x="4419600" y="0"/>
            <a:chExt cx="7772400" cy="4648200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9468197" y="2323306"/>
              <a:ext cx="4648200" cy="158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4419600" y="287592"/>
              <a:ext cx="77724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</p:cNvCxnSpPr>
            <p:nvPr/>
          </p:nvCxnSpPr>
          <p:spPr>
            <a:xfrm>
              <a:off x="5181600" y="533400"/>
              <a:ext cx="701040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9544397" y="1942306"/>
              <a:ext cx="3886200" cy="158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rot="16200000">
            <a:off x="-657601" y="1130271"/>
            <a:ext cx="6310777" cy="4648200"/>
            <a:chOff x="4419600" y="0"/>
            <a:chExt cx="7772400" cy="4648200"/>
          </a:xfrm>
        </p:grpSpPr>
        <p:cxnSp>
          <p:nvCxnSpPr>
            <p:cNvPr id="14" name="Straight Connector 13"/>
            <p:cNvCxnSpPr/>
            <p:nvPr/>
          </p:nvCxnSpPr>
          <p:spPr>
            <a:xfrm rot="5400000">
              <a:off x="9468197" y="2323306"/>
              <a:ext cx="4648200" cy="158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/>
          </p:nvCxnSpPr>
          <p:spPr>
            <a:xfrm>
              <a:off x="4419600" y="287592"/>
              <a:ext cx="77724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/>
            </p:cNvCxnSpPr>
            <p:nvPr/>
          </p:nvCxnSpPr>
          <p:spPr>
            <a:xfrm>
              <a:off x="5181600" y="533400"/>
              <a:ext cx="701040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9544397" y="1942306"/>
              <a:ext cx="3886200" cy="158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95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525" y="1175472"/>
            <a:ext cx="2743200" cy="1371600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softEdge rad="112500"/>
          </a:effectLst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08" y="1135531"/>
            <a:ext cx="2743200" cy="137160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softEdge rad="112500"/>
          </a:effectLst>
        </p:spPr>
      </p:pic>
      <p:grpSp>
        <p:nvGrpSpPr>
          <p:cNvPr id="14" name="Group 13"/>
          <p:cNvGrpSpPr/>
          <p:nvPr/>
        </p:nvGrpSpPr>
        <p:grpSpPr>
          <a:xfrm>
            <a:off x="0" y="2"/>
            <a:ext cx="12192000" cy="6833381"/>
            <a:chOff x="0" y="0"/>
            <a:chExt cx="12192000" cy="6833381"/>
          </a:xfrm>
        </p:grpSpPr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8953" y="149055"/>
              <a:ext cx="11914094" cy="653527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 flip="none" rotWithShape="1">
                  <a:gsLst>
                    <a:gs pos="0">
                      <a:srgbClr val="FF0000"/>
                    </a:gs>
                    <a:gs pos="0">
                      <a:srgbClr val="FFC000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8" name="Horizontal Scroll 17"/>
          <p:cNvSpPr/>
          <p:nvPr/>
        </p:nvSpPr>
        <p:spPr>
          <a:xfrm>
            <a:off x="3609749" y="179243"/>
            <a:ext cx="4972503" cy="861274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647" y="314198"/>
            <a:ext cx="4468755" cy="591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8320" y="2534522"/>
            <a:ext cx="8675360" cy="1334282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08" y="3872973"/>
            <a:ext cx="2743200" cy="1371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7496" y="5338265"/>
            <a:ext cx="8615402" cy="1341893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525" y="3872973"/>
            <a:ext cx="2743200" cy="1371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729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802" y="1379288"/>
            <a:ext cx="2743200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00B0F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7" b="12111"/>
          <a:stretch/>
        </p:blipFill>
        <p:spPr>
          <a:xfrm>
            <a:off x="2439309" y="1354134"/>
            <a:ext cx="2743200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00B0F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15" name="Group 14"/>
          <p:cNvGrpSpPr/>
          <p:nvPr/>
        </p:nvGrpSpPr>
        <p:grpSpPr>
          <a:xfrm>
            <a:off x="0" y="2"/>
            <a:ext cx="12192000" cy="6833381"/>
            <a:chOff x="0" y="0"/>
            <a:chExt cx="12192000" cy="6833381"/>
          </a:xfrm>
        </p:grpSpPr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8953" y="149055"/>
              <a:ext cx="11914094" cy="653527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 flip="none" rotWithShape="1">
                  <a:gsLst>
                    <a:gs pos="0">
                      <a:srgbClr val="FF0000"/>
                    </a:gs>
                    <a:gs pos="0">
                      <a:srgbClr val="FFC000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012" y="2827703"/>
            <a:ext cx="8212024" cy="1347333"/>
          </a:xfrm>
          <a:prstGeom prst="rect">
            <a:avLst/>
          </a:prstGeom>
        </p:spPr>
      </p:pic>
      <p:sp>
        <p:nvSpPr>
          <p:cNvPr id="12" name="Horizontal Scroll 11"/>
          <p:cNvSpPr/>
          <p:nvPr/>
        </p:nvSpPr>
        <p:spPr>
          <a:xfrm>
            <a:off x="3609749" y="179243"/>
            <a:ext cx="4972503" cy="861274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1647" y="314198"/>
            <a:ext cx="4468755" cy="591363"/>
          </a:xfrm>
          <a:prstGeom prst="rect">
            <a:avLst/>
          </a:prstGeom>
        </p:spPr>
      </p:pic>
      <p:pic>
        <p:nvPicPr>
          <p:cNvPr id="19" name="Picture 18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9" b="15423"/>
          <a:stretch/>
        </p:blipFill>
        <p:spPr>
          <a:xfrm>
            <a:off x="2261632" y="4128708"/>
            <a:ext cx="2743200" cy="1371600"/>
          </a:xfrm>
          <a:prstGeom prst="ellipse">
            <a:avLst/>
          </a:prstGeom>
          <a:ln w="28575" cap="rnd">
            <a:noFill/>
          </a:ln>
          <a:effectLst/>
        </p:spPr>
      </p:pic>
      <p:pic>
        <p:nvPicPr>
          <p:cNvPr id="20" name="Picture 19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/>
          <a:stretch/>
        </p:blipFill>
        <p:spPr>
          <a:xfrm>
            <a:off x="6918640" y="4086519"/>
            <a:ext cx="2743200" cy="1371600"/>
          </a:xfrm>
          <a:prstGeom prst="ellipse">
            <a:avLst/>
          </a:prstGeom>
          <a:ln w="28575" cap="rnd">
            <a:noFill/>
          </a:ln>
          <a:effectLst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3447" y="5510667"/>
            <a:ext cx="8157155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5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2"/>
            <a:ext cx="12192000" cy="6833381"/>
            <a:chOff x="0" y="0"/>
            <a:chExt cx="12192000" cy="6833381"/>
          </a:xfrm>
        </p:grpSpPr>
        <p:sp>
          <p:nvSpPr>
            <p:cNvPr id="17" name="Frame 16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38953" y="149055"/>
              <a:ext cx="11914094" cy="653527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 flip="none" rotWithShape="1">
                  <a:gsLst>
                    <a:gs pos="0">
                      <a:srgbClr val="FF0000"/>
                    </a:gs>
                    <a:gs pos="0">
                      <a:srgbClr val="FFC000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1B2C097-6772-45FC-AAFB-789FF141C769}"/>
              </a:ext>
            </a:extLst>
          </p:cNvPr>
          <p:cNvSpPr/>
          <p:nvPr/>
        </p:nvSpPr>
        <p:spPr>
          <a:xfrm rot="5400000">
            <a:off x="-854344" y="1656545"/>
            <a:ext cx="5893163" cy="3503159"/>
          </a:xfrm>
          <a:prstGeom prst="triangle">
            <a:avLst/>
          </a:prstGeom>
          <a:solidFill>
            <a:schemeClr val="accent1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54" y="2887985"/>
            <a:ext cx="3328704" cy="1170532"/>
          </a:xfrm>
          <a:prstGeom prst="rect">
            <a:avLst/>
          </a:prstGeom>
        </p:spPr>
      </p:pic>
      <p:pic>
        <p:nvPicPr>
          <p:cNvPr id="19" name="Picture 2" descr="৪ অক্টোবর থেকে একাদশ শ্রেণির ক্লাস শুরু">
            <a:extLst>
              <a:ext uri="{FF2B5EF4-FFF2-40B4-BE49-F238E27FC236}">
                <a16:creationId xmlns:a16="http://schemas.microsoft.com/office/drawing/2014/main" id="{795D0BE8-8BE1-41C0-8F43-407E6CFBC5B6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63" y="2063553"/>
            <a:ext cx="2286000" cy="228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D9A256-1A0E-4BB1-AE7B-9AFEEDA91CDA}"/>
              </a:ext>
            </a:extLst>
          </p:cNvPr>
          <p:cNvCxnSpPr/>
          <p:nvPr/>
        </p:nvCxnSpPr>
        <p:spPr>
          <a:xfrm>
            <a:off x="8178869" y="3324159"/>
            <a:ext cx="27432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B7B9001-2CDE-4762-B3E8-ABE5F4EE6E10}"/>
              </a:ext>
            </a:extLst>
          </p:cNvPr>
          <p:cNvCxnSpPr/>
          <p:nvPr/>
        </p:nvCxnSpPr>
        <p:spPr>
          <a:xfrm flipV="1">
            <a:off x="3820715" y="3432386"/>
            <a:ext cx="2024048" cy="400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859545" y="4740331"/>
            <a:ext cx="6492240" cy="859537"/>
            <a:chOff x="3859545" y="4740331"/>
            <a:chExt cx="6492240" cy="85953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E9709E-C81A-45E9-90C4-6D1F7F5964A9}"/>
                </a:ext>
              </a:extLst>
            </p:cNvPr>
            <p:cNvSpPr txBox="1"/>
            <p:nvPr/>
          </p:nvSpPr>
          <p:spPr>
            <a:xfrm>
              <a:off x="3887709" y="4766308"/>
              <a:ext cx="6217920" cy="64008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8080"/>
              </a:solidFill>
            </a:ln>
            <a:effectLst/>
          </p:spPr>
          <p:txBody>
            <a:bodyPr wrap="square" lIns="98755" tIns="49378" rIns="98755" bIns="49378" rtlCol="0">
              <a:spAutoFit/>
            </a:bodyPr>
            <a:lstStyle/>
            <a:p>
              <a:pPr marL="0" marR="0" lvl="0" indent="0" algn="ctr" defTabSz="9875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00" b="0" i="0" u="none" strike="noStrike" kern="0" cap="none" spc="0" normalizeH="0" baseline="0" noProof="0" dirty="0">
                  <a:ln w="0">
                    <a:solidFill>
                      <a:srgbClr val="A50708"/>
                    </a:solidFill>
                  </a:ln>
                  <a:solidFill>
                    <a:srgbClr val="92D05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59545" y="4740331"/>
              <a:ext cx="6492240" cy="859537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-30233" y="1595695"/>
            <a:ext cx="4584897" cy="3684956"/>
            <a:chOff x="-30233" y="1595695"/>
            <a:chExt cx="4584897" cy="3684956"/>
          </a:xfrm>
        </p:grpSpPr>
        <p:sp>
          <p:nvSpPr>
            <p:cNvPr id="32" name="Rectangle 31"/>
            <p:cNvSpPr/>
            <p:nvPr/>
          </p:nvSpPr>
          <p:spPr>
            <a:xfrm rot="2424166">
              <a:off x="-1246" y="1595695"/>
              <a:ext cx="4555910" cy="36021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19180115">
              <a:off x="-30233" y="4920433"/>
              <a:ext cx="4555910" cy="36021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76400" y="6234544"/>
            <a:ext cx="9227127" cy="303491"/>
            <a:chOff x="100634" y="6101932"/>
            <a:chExt cx="13981984" cy="436104"/>
          </a:xfrm>
        </p:grpSpPr>
        <p:grpSp>
          <p:nvGrpSpPr>
            <p:cNvPr id="20" name="Group 19"/>
            <p:cNvGrpSpPr/>
            <p:nvPr/>
          </p:nvGrpSpPr>
          <p:grpSpPr>
            <a:xfrm>
              <a:off x="100634" y="6101935"/>
              <a:ext cx="6988675" cy="436101"/>
              <a:chOff x="857749" y="6104705"/>
              <a:chExt cx="6988675" cy="436101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857749" y="6104707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70" name="Picture 69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71" name="Picture 70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72" name="Picture 71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73" name="Picture 72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5" name="Group 64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66" name="Picture 65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7" name="Picture 66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8" name="Picture 67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9" name="Picture 68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3" name="Group 52"/>
              <p:cNvGrpSpPr/>
              <p:nvPr/>
            </p:nvGrpSpPr>
            <p:grpSpPr>
              <a:xfrm>
                <a:off x="4377447" y="6104705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60" name="Picture 59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1" name="Picture 60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2" name="Picture 61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3" name="Picture 62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5" name="Group 54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56" name="Picture 55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7" name="Picture 56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8" name="Picture 57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9" name="Picture 58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2" name="Group 21"/>
            <p:cNvGrpSpPr/>
            <p:nvPr/>
          </p:nvGrpSpPr>
          <p:grpSpPr>
            <a:xfrm>
              <a:off x="7093943" y="6101932"/>
              <a:ext cx="6988675" cy="436101"/>
              <a:chOff x="857749" y="6104705"/>
              <a:chExt cx="6988675" cy="43610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857749" y="6104707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48" name="Picture 47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9" name="Picture 48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0" name="Picture 49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1" name="Picture 50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3" name="Group 42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44" name="Picture 43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6" name="Picture 45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4377447" y="6104705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38" name="Picture 37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39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0" name="Group 29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34" name="Picture 33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</p:grpSp>
      </p:grpSp>
      <p:pic>
        <p:nvPicPr>
          <p:cNvPr id="4098" name="Picture 2" descr="How to Draw a Volcano - Step by Step Easy Drawing Guides - Drawing Howto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7" t="14828" r="13945" b="16773"/>
          <a:stretch/>
        </p:blipFill>
        <p:spPr bwMode="auto">
          <a:xfrm>
            <a:off x="9936884" y="192971"/>
            <a:ext cx="2090431" cy="171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051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orizontal Scroll 15"/>
          <p:cNvSpPr/>
          <p:nvPr/>
        </p:nvSpPr>
        <p:spPr>
          <a:xfrm>
            <a:off x="3609749" y="179243"/>
            <a:ext cx="4972503" cy="861274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0" y="2"/>
            <a:ext cx="12192000" cy="6833381"/>
            <a:chOff x="0" y="0"/>
            <a:chExt cx="12192000" cy="6833381"/>
          </a:xfrm>
        </p:grpSpPr>
        <p:sp>
          <p:nvSpPr>
            <p:cNvPr id="23" name="Frame 22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8953" y="149055"/>
              <a:ext cx="11914094" cy="653527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 flip="none" rotWithShape="1">
                  <a:gsLst>
                    <a:gs pos="0">
                      <a:srgbClr val="FF0000"/>
                    </a:gs>
                    <a:gs pos="0">
                      <a:srgbClr val="FFC000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816" y="381901"/>
            <a:ext cx="4444369" cy="4192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054" y="949807"/>
            <a:ext cx="9845893" cy="944962"/>
          </a:xfrm>
          <a:prstGeom prst="rect">
            <a:avLst/>
          </a:prstGeom>
        </p:spPr>
      </p:pic>
      <p:pic>
        <p:nvPicPr>
          <p:cNvPr id="5122" name="Picture 2" descr="বিশ্বের ৭টি জীবন্ত আগ্নেয়গিরি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16" y="1833722"/>
            <a:ext cx="2286000" cy="182880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সুপ্ত আগ্নেয়গিরি যখন জাগ্রত হয় | অন্বেষণ | DW | 16.10.20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66" y="1825967"/>
            <a:ext cx="2286000" cy="182880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দেখে নিন সাহারা মরুভূমির অসাধারণ মৃত আগ্নেয়গিরির দুর্লভ কিছু ছবি! - The  Dhaka Times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185" y="1825967"/>
            <a:ext cx="2286000" cy="182880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192" y="3535576"/>
            <a:ext cx="3377477" cy="818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2783" y="3527168"/>
            <a:ext cx="2938527" cy="818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0439" y="3517850"/>
            <a:ext cx="2975106" cy="800952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679736" y="4301738"/>
            <a:ext cx="4468755" cy="2456901"/>
            <a:chOff x="7696170" y="4401099"/>
            <a:chExt cx="4468755" cy="24569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96170" y="4401099"/>
              <a:ext cx="4468755" cy="2456901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7787431" y="4530927"/>
              <a:ext cx="4099769" cy="2153400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87899" y="4429501"/>
            <a:ext cx="3596952" cy="2462997"/>
            <a:chOff x="4190479" y="4417247"/>
            <a:chExt cx="3596952" cy="24629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90479" y="4417247"/>
              <a:ext cx="3596952" cy="2462997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4301497" y="4432482"/>
              <a:ext cx="3262178" cy="2153400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9249" y="4401099"/>
            <a:ext cx="3853006" cy="2456901"/>
            <a:chOff x="395383" y="4430084"/>
            <a:chExt cx="3853006" cy="24569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5383" y="4430084"/>
              <a:ext cx="3853006" cy="2456901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444161" y="4479241"/>
              <a:ext cx="3580471" cy="2153400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Down Arrow 30"/>
          <p:cNvSpPr/>
          <p:nvPr/>
        </p:nvSpPr>
        <p:spPr>
          <a:xfrm>
            <a:off x="2368846" y="4004441"/>
            <a:ext cx="426806" cy="42123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5772972" y="3986079"/>
            <a:ext cx="426806" cy="4212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9244589" y="3946223"/>
            <a:ext cx="426806" cy="42123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13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2"/>
            <a:ext cx="12192000" cy="6833381"/>
            <a:chOff x="0" y="0"/>
            <a:chExt cx="12192000" cy="6833381"/>
          </a:xfrm>
        </p:grpSpPr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8953" y="149055"/>
              <a:ext cx="11914094" cy="653527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 flip="none" rotWithShape="1">
                  <a:gsLst>
                    <a:gs pos="0">
                      <a:srgbClr val="FF0000"/>
                    </a:gs>
                    <a:gs pos="0">
                      <a:srgbClr val="FFC000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79" y="1347004"/>
            <a:ext cx="12071126" cy="938865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3609749" y="179243"/>
            <a:ext cx="4972503" cy="861274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816" y="381901"/>
            <a:ext cx="4444369" cy="419281"/>
          </a:xfrm>
          <a:prstGeom prst="rect">
            <a:avLst/>
          </a:prstGeom>
        </p:spPr>
      </p:pic>
      <p:pic>
        <p:nvPicPr>
          <p:cNvPr id="4100" name="Picture 4" descr="ইন্দোনেশিয়ায় আগ্নেয়গিরির অগ্ন‌্যুৎপাত, সতর্কতা জারি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56" y="2189650"/>
            <a:ext cx="3659681" cy="36576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019" y="5726022"/>
            <a:ext cx="2639797" cy="859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4086" y="2490820"/>
            <a:ext cx="6156332" cy="2816596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4584637" y="3694166"/>
            <a:ext cx="780496" cy="40990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46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609749" y="179243"/>
            <a:ext cx="4972503" cy="861274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816" y="381901"/>
            <a:ext cx="4444369" cy="41928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2"/>
            <a:ext cx="12192000" cy="6833381"/>
            <a:chOff x="0" y="0"/>
            <a:chExt cx="12192000" cy="6833381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8953" y="149055"/>
              <a:ext cx="11914094" cy="653527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 flip="none" rotWithShape="1">
                  <a:gsLst>
                    <a:gs pos="0">
                      <a:srgbClr val="FF0000"/>
                    </a:gs>
                    <a:gs pos="0">
                      <a:srgbClr val="FFC000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6146" name="Picture 2" descr="The most famous composite and strato volcanoes . Pinatubo,Taal  ,Popocatépetl, Vesuvius,Tambora - YouTube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8" r="13345"/>
          <a:stretch/>
        </p:blipFill>
        <p:spPr bwMode="auto">
          <a:xfrm>
            <a:off x="927142" y="2189650"/>
            <a:ext cx="3657600" cy="3657600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267" y="5813449"/>
            <a:ext cx="2914141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931" y="1997859"/>
            <a:ext cx="6143799" cy="3849391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1" name="Right Arrow 10"/>
          <p:cNvSpPr/>
          <p:nvPr/>
        </p:nvSpPr>
        <p:spPr>
          <a:xfrm>
            <a:off x="4584742" y="3604122"/>
            <a:ext cx="780496" cy="40990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4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সিন্ডার কোণ - উইকিপিডিয়া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37" y="2189650"/>
            <a:ext cx="3657600" cy="36576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16" y="5854902"/>
            <a:ext cx="3615241" cy="85961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262244" y="1634505"/>
            <a:ext cx="6273328" cy="4767889"/>
            <a:chOff x="5603243" y="1765736"/>
            <a:chExt cx="6273328" cy="47678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03243" y="1765736"/>
              <a:ext cx="6273328" cy="476788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754415" y="2270234"/>
              <a:ext cx="5486400" cy="375889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2"/>
            <a:ext cx="12192000" cy="6833381"/>
            <a:chOff x="0" y="0"/>
            <a:chExt cx="12192000" cy="6833381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8953" y="149055"/>
              <a:ext cx="11914094" cy="653527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 flip="none" rotWithShape="1">
                  <a:gsLst>
                    <a:gs pos="0">
                      <a:srgbClr val="FF0000"/>
                    </a:gs>
                    <a:gs pos="0">
                      <a:srgbClr val="FFC000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1" name="Horizontal Scroll 10"/>
          <p:cNvSpPr/>
          <p:nvPr/>
        </p:nvSpPr>
        <p:spPr>
          <a:xfrm>
            <a:off x="3609749" y="179243"/>
            <a:ext cx="4972503" cy="861274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816" y="381901"/>
            <a:ext cx="4444369" cy="419281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584637" y="3673105"/>
            <a:ext cx="780496" cy="40990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2"/>
            <a:ext cx="12192000" cy="6833381"/>
            <a:chOff x="0" y="0"/>
            <a:chExt cx="12192000" cy="6833381"/>
          </a:xfrm>
        </p:grpSpPr>
        <p:sp>
          <p:nvSpPr>
            <p:cNvPr id="24" name="Frame 23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38953" y="149055"/>
              <a:ext cx="11914094" cy="653527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 flip="none" rotWithShape="1">
                  <a:gsLst>
                    <a:gs pos="0">
                      <a:srgbClr val="FF0000"/>
                    </a:gs>
                    <a:gs pos="0">
                      <a:srgbClr val="FFC000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41B2C097-6772-45FC-AAFB-789FF141C769}"/>
              </a:ext>
            </a:extLst>
          </p:cNvPr>
          <p:cNvSpPr/>
          <p:nvPr/>
        </p:nvSpPr>
        <p:spPr>
          <a:xfrm rot="5400000">
            <a:off x="-854345" y="1656546"/>
            <a:ext cx="5893163" cy="3503159"/>
          </a:xfrm>
          <a:prstGeom prst="triangle">
            <a:avLst/>
          </a:prstGeom>
          <a:solidFill>
            <a:schemeClr val="accent1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4" descr="Group Work in the Classroom | How to Effectively Organize Group Rotations |  Teach Starter">
            <a:extLst>
              <a:ext uri="{FF2B5EF4-FFF2-40B4-BE49-F238E27FC236}">
                <a16:creationId xmlns:a16="http://schemas.microsoft.com/office/drawing/2014/main" id="{C7BD47E4-49A5-4ADD-B663-07A3A7B4CEEB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492" y="2235396"/>
            <a:ext cx="2286000" cy="228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D9A256-1A0E-4BB1-AE7B-9AFEEDA91CDA}"/>
              </a:ext>
            </a:extLst>
          </p:cNvPr>
          <p:cNvCxnSpPr/>
          <p:nvPr/>
        </p:nvCxnSpPr>
        <p:spPr>
          <a:xfrm>
            <a:off x="7903020" y="3356367"/>
            <a:ext cx="27432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578" y="2926199"/>
            <a:ext cx="3809247" cy="1308085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B7B9001-2CDE-4762-B3E8-ABE5F4EE6E10}"/>
              </a:ext>
            </a:extLst>
          </p:cNvPr>
          <p:cNvCxnSpPr/>
          <p:nvPr/>
        </p:nvCxnSpPr>
        <p:spPr>
          <a:xfrm flipV="1">
            <a:off x="3843818" y="3459796"/>
            <a:ext cx="1749728" cy="1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-30233" y="1595695"/>
            <a:ext cx="4584897" cy="3684956"/>
            <a:chOff x="-30233" y="1595695"/>
            <a:chExt cx="4584897" cy="3684956"/>
          </a:xfrm>
        </p:grpSpPr>
        <p:sp>
          <p:nvSpPr>
            <p:cNvPr id="34" name="Rectangle 33"/>
            <p:cNvSpPr/>
            <p:nvPr/>
          </p:nvSpPr>
          <p:spPr>
            <a:xfrm rot="2424166">
              <a:off x="-1246" y="1595695"/>
              <a:ext cx="4555910" cy="36021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19180115">
              <a:off x="-30233" y="4920433"/>
              <a:ext cx="4555910" cy="36021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76400" y="6234544"/>
            <a:ext cx="9227127" cy="303491"/>
            <a:chOff x="100634" y="6101932"/>
            <a:chExt cx="13981984" cy="436104"/>
          </a:xfrm>
        </p:grpSpPr>
        <p:grpSp>
          <p:nvGrpSpPr>
            <p:cNvPr id="17" name="Group 16"/>
            <p:cNvGrpSpPr/>
            <p:nvPr/>
          </p:nvGrpSpPr>
          <p:grpSpPr>
            <a:xfrm>
              <a:off x="100634" y="6101935"/>
              <a:ext cx="6988675" cy="436101"/>
              <a:chOff x="857749" y="6104705"/>
              <a:chExt cx="6988675" cy="436101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857749" y="6104707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70" name="Picture 69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71" name="Picture 70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72" name="Picture 71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73" name="Picture 72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5" name="Group 64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66" name="Picture 65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7" name="Picture 66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8" name="Picture 67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9" name="Picture 68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3" name="Group 52"/>
              <p:cNvGrpSpPr/>
              <p:nvPr/>
            </p:nvGrpSpPr>
            <p:grpSpPr>
              <a:xfrm>
                <a:off x="4377447" y="6104705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60" name="Picture 59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1" name="Picture 60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2" name="Picture 61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3" name="Picture 62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5" name="Group 54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56" name="Picture 55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7" name="Picture 56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8" name="Picture 57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9" name="Picture 58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8" name="Group 17"/>
            <p:cNvGrpSpPr/>
            <p:nvPr/>
          </p:nvGrpSpPr>
          <p:grpSpPr>
            <a:xfrm>
              <a:off x="7093943" y="6101932"/>
              <a:ext cx="6988675" cy="436101"/>
              <a:chOff x="857749" y="6104705"/>
              <a:chExt cx="6988675" cy="43610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857749" y="6104707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48" name="Picture 47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9" name="Picture 48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0" name="Picture 49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1" name="Picture 50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3" name="Group 42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44" name="Picture 43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6" name="Picture 45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0" name="Group 19"/>
              <p:cNvGrpSpPr/>
              <p:nvPr/>
            </p:nvGrpSpPr>
            <p:grpSpPr>
              <a:xfrm>
                <a:off x="4377447" y="6104705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38" name="Picture 37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39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" name="Group 25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28" name="Picture 27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5" name="Group 4"/>
          <p:cNvGrpSpPr/>
          <p:nvPr/>
        </p:nvGrpSpPr>
        <p:grpSpPr>
          <a:xfrm>
            <a:off x="3843816" y="4742664"/>
            <a:ext cx="7998645" cy="859611"/>
            <a:chOff x="3843816" y="4742664"/>
            <a:chExt cx="7998645" cy="85961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E9709E-C81A-45E9-90C4-6D1F7F5964A9}"/>
                </a:ext>
              </a:extLst>
            </p:cNvPr>
            <p:cNvSpPr txBox="1"/>
            <p:nvPr/>
          </p:nvSpPr>
          <p:spPr>
            <a:xfrm>
              <a:off x="3887709" y="4766308"/>
              <a:ext cx="7680960" cy="64008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8080"/>
              </a:solidFill>
            </a:ln>
            <a:effectLst/>
          </p:spPr>
          <p:txBody>
            <a:bodyPr wrap="square" lIns="98755" tIns="49378" rIns="98755" bIns="49378" rtlCol="0">
              <a:spAutoFit/>
            </a:bodyPr>
            <a:lstStyle/>
            <a:p>
              <a:pPr marL="0" marR="0" lvl="0" indent="0" algn="ctr" defTabSz="9875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00" b="0" i="0" u="none" strike="noStrike" kern="0" cap="none" spc="0" normalizeH="0" baseline="0" noProof="0" dirty="0">
                  <a:ln w="0">
                    <a:solidFill>
                      <a:srgbClr val="A50708"/>
                    </a:solidFill>
                  </a:ln>
                  <a:solidFill>
                    <a:srgbClr val="92D05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43816" y="4742664"/>
              <a:ext cx="7998645" cy="859611"/>
            </a:xfrm>
            <a:prstGeom prst="rect">
              <a:avLst/>
            </a:prstGeom>
          </p:spPr>
        </p:pic>
      </p:grpSp>
      <p:pic>
        <p:nvPicPr>
          <p:cNvPr id="3074" name="Picture 2" descr="Volcano Vector Illustration 216031 Vector Art at Vecteez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736" y="174747"/>
            <a:ext cx="2202065" cy="220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7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loud Callout 49"/>
          <p:cNvSpPr/>
          <p:nvPr/>
        </p:nvSpPr>
        <p:spPr>
          <a:xfrm>
            <a:off x="4735389" y="301862"/>
            <a:ext cx="2721223" cy="1102552"/>
          </a:xfrm>
          <a:prstGeom prst="cloudCallout">
            <a:avLst>
              <a:gd name="adj1" fmla="val -32820"/>
              <a:gd name="adj2" fmla="val 7653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2">
            <a:extLst>
              <a:ext uri="{FF2B5EF4-FFF2-40B4-BE49-F238E27FC236}">
                <a16:creationId xmlns:a16="http://schemas.microsoft.com/office/drawing/2014/main" id="{51DCEDA4-A3CE-4102-8FFC-2519FBB7B5F5}"/>
              </a:ext>
            </a:extLst>
          </p:cNvPr>
          <p:cNvSpPr/>
          <p:nvPr/>
        </p:nvSpPr>
        <p:spPr>
          <a:xfrm>
            <a:off x="2621040" y="5281438"/>
            <a:ext cx="5852160" cy="633842"/>
          </a:xfrm>
          <a:prstGeom prst="roundRect">
            <a:avLst>
              <a:gd name="adj" fmla="val 3010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7" name="Rectangle: Rounded Corners 2">
            <a:extLst>
              <a:ext uri="{FF2B5EF4-FFF2-40B4-BE49-F238E27FC236}">
                <a16:creationId xmlns:a16="http://schemas.microsoft.com/office/drawing/2014/main" id="{51DCEDA4-A3CE-4102-8FFC-2519FBB7B5F5}"/>
              </a:ext>
            </a:extLst>
          </p:cNvPr>
          <p:cNvSpPr/>
          <p:nvPr/>
        </p:nvSpPr>
        <p:spPr>
          <a:xfrm>
            <a:off x="2621040" y="3469921"/>
            <a:ext cx="4389120" cy="633842"/>
          </a:xfrm>
          <a:prstGeom prst="roundRect">
            <a:avLst>
              <a:gd name="adj" fmla="val 30100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4" name="Rectangle: Rounded Corners 2">
            <a:extLst>
              <a:ext uri="{FF2B5EF4-FFF2-40B4-BE49-F238E27FC236}">
                <a16:creationId xmlns:a16="http://schemas.microsoft.com/office/drawing/2014/main" id="{51DCEDA4-A3CE-4102-8FFC-2519FBB7B5F5}"/>
              </a:ext>
            </a:extLst>
          </p:cNvPr>
          <p:cNvSpPr/>
          <p:nvPr/>
        </p:nvSpPr>
        <p:spPr>
          <a:xfrm>
            <a:off x="2621040" y="2552455"/>
            <a:ext cx="3108960" cy="633842"/>
          </a:xfrm>
          <a:prstGeom prst="roundRect">
            <a:avLst>
              <a:gd name="adj" fmla="val 301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8" name="Rectangle: Rounded Corners 2">
            <a:extLst>
              <a:ext uri="{FF2B5EF4-FFF2-40B4-BE49-F238E27FC236}">
                <a16:creationId xmlns:a16="http://schemas.microsoft.com/office/drawing/2014/main" id="{51DCEDA4-A3CE-4102-8FFC-2519FBB7B5F5}"/>
              </a:ext>
            </a:extLst>
          </p:cNvPr>
          <p:cNvSpPr/>
          <p:nvPr/>
        </p:nvSpPr>
        <p:spPr>
          <a:xfrm>
            <a:off x="2577704" y="1678532"/>
            <a:ext cx="2834640" cy="633842"/>
          </a:xfrm>
          <a:prstGeom prst="roundRect">
            <a:avLst>
              <a:gd name="adj" fmla="val 301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2"/>
            <a:ext cx="12192000" cy="6833381"/>
            <a:chOff x="0" y="0"/>
            <a:chExt cx="12192000" cy="6833381"/>
          </a:xfrm>
        </p:grpSpPr>
        <p:sp>
          <p:nvSpPr>
            <p:cNvPr id="27" name="Frame 26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38953" y="149055"/>
              <a:ext cx="11914094" cy="653527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 flip="none" rotWithShape="1">
                  <a:gsLst>
                    <a:gs pos="0">
                      <a:srgbClr val="FF0000"/>
                    </a:gs>
                    <a:gs pos="0">
                      <a:srgbClr val="FFC000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20959" y="1676183"/>
            <a:ext cx="740107" cy="4209230"/>
            <a:chOff x="505169" y="342156"/>
            <a:chExt cx="890687" cy="5446577"/>
          </a:xfrm>
        </p:grpSpPr>
        <p:grpSp>
          <p:nvGrpSpPr>
            <p:cNvPr id="30" name="Group 29"/>
            <p:cNvGrpSpPr/>
            <p:nvPr/>
          </p:nvGrpSpPr>
          <p:grpSpPr>
            <a:xfrm>
              <a:off x="505169" y="342156"/>
              <a:ext cx="890687" cy="5446577"/>
              <a:chOff x="503469" y="268097"/>
              <a:chExt cx="890687" cy="544657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503469" y="3719765"/>
                <a:ext cx="887287" cy="1994909"/>
                <a:chOff x="2773532" y="4644056"/>
                <a:chExt cx="887287" cy="1994909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5799" y="4644056"/>
                  <a:ext cx="885020" cy="828647"/>
                </a:xfrm>
                <a:prstGeom prst="rect">
                  <a:avLst/>
                </a:prstGeom>
              </p:spPr>
            </p:pic>
            <p:sp>
              <p:nvSpPr>
                <p:cNvPr id="39" name="Oval 38"/>
                <p:cNvSpPr/>
                <p:nvPr/>
              </p:nvSpPr>
              <p:spPr>
                <a:xfrm>
                  <a:off x="2994905" y="4853126"/>
                  <a:ext cx="447208" cy="4144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00B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3532" y="5810318"/>
                  <a:ext cx="885020" cy="828647"/>
                </a:xfrm>
                <a:prstGeom prst="rect">
                  <a:avLst/>
                </a:prstGeom>
              </p:spPr>
            </p:pic>
            <p:sp>
              <p:nvSpPr>
                <p:cNvPr id="41" name="Oval 40"/>
                <p:cNvSpPr/>
                <p:nvPr/>
              </p:nvSpPr>
              <p:spPr>
                <a:xfrm>
                  <a:off x="2994905" y="6017420"/>
                  <a:ext cx="446809" cy="4144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00B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469" y="268097"/>
                <a:ext cx="885020" cy="828647"/>
              </a:xfrm>
              <a:prstGeom prst="rect">
                <a:avLst/>
              </a:prstGeom>
            </p:spPr>
          </p:pic>
          <p:sp>
            <p:nvSpPr>
              <p:cNvPr id="34" name="Oval 33"/>
              <p:cNvSpPr/>
              <p:nvPr/>
            </p:nvSpPr>
            <p:spPr>
              <a:xfrm>
                <a:off x="740509" y="461213"/>
                <a:ext cx="446809" cy="4144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136" y="1482512"/>
                <a:ext cx="885020" cy="828647"/>
              </a:xfrm>
              <a:prstGeom prst="rect">
                <a:avLst/>
              </a:prstGeom>
            </p:spPr>
          </p:pic>
          <p:sp>
            <p:nvSpPr>
              <p:cNvPr id="36" name="Oval 35"/>
              <p:cNvSpPr/>
              <p:nvPr/>
            </p:nvSpPr>
            <p:spPr>
              <a:xfrm>
                <a:off x="728242" y="1691582"/>
                <a:ext cx="447208" cy="4144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869" y="2648775"/>
                <a:ext cx="885020" cy="828647"/>
              </a:xfrm>
              <a:prstGeom prst="rect">
                <a:avLst/>
              </a:prstGeom>
            </p:spPr>
          </p:pic>
        </p:grpSp>
        <p:sp>
          <p:nvSpPr>
            <p:cNvPr id="31" name="Oval 30"/>
            <p:cNvSpPr/>
            <p:nvPr/>
          </p:nvSpPr>
          <p:spPr>
            <a:xfrm>
              <a:off x="726542" y="2938905"/>
              <a:ext cx="446809" cy="41444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502" y="216448"/>
            <a:ext cx="2462997" cy="1428584"/>
          </a:xfrm>
          <a:prstGeom prst="rect">
            <a:avLst/>
          </a:prstGeom>
        </p:spPr>
      </p:pic>
      <p:pic>
        <p:nvPicPr>
          <p:cNvPr id="43" name="Picture 42" descr="মাধ্যমিকের মূল্যায়ন হবে যেভাবে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784" y="316297"/>
            <a:ext cx="2286000" cy="228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5177" y="1676183"/>
            <a:ext cx="3023878" cy="859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5177" y="3406338"/>
            <a:ext cx="4682134" cy="859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1040" y="2477878"/>
            <a:ext cx="3243353" cy="859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1394" y="5201992"/>
            <a:ext cx="6340390" cy="859611"/>
          </a:xfrm>
          <a:prstGeom prst="rect">
            <a:avLst/>
          </a:prstGeom>
        </p:spPr>
      </p:pic>
      <p:sp>
        <p:nvSpPr>
          <p:cNvPr id="46" name="Rectangle: Rounded Corners 2">
            <a:extLst>
              <a:ext uri="{FF2B5EF4-FFF2-40B4-BE49-F238E27FC236}">
                <a16:creationId xmlns:a16="http://schemas.microsoft.com/office/drawing/2014/main" id="{51DCEDA4-A3CE-4102-8FFC-2519FBB7B5F5}"/>
              </a:ext>
            </a:extLst>
          </p:cNvPr>
          <p:cNvSpPr/>
          <p:nvPr/>
        </p:nvSpPr>
        <p:spPr>
          <a:xfrm>
            <a:off x="2604723" y="4342381"/>
            <a:ext cx="4572000" cy="633842"/>
          </a:xfrm>
          <a:prstGeom prst="roundRect">
            <a:avLst>
              <a:gd name="adj" fmla="val 30100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0019" y="4271639"/>
            <a:ext cx="443217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5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2"/>
            <a:ext cx="12192000" cy="6833381"/>
            <a:chOff x="0" y="0"/>
            <a:chExt cx="12192000" cy="6833381"/>
          </a:xfrm>
        </p:grpSpPr>
        <p:sp>
          <p:nvSpPr>
            <p:cNvPr id="29" name="Frame 28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8953" y="149055"/>
              <a:ext cx="11914094" cy="653527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 flip="none" rotWithShape="1">
                  <a:gsLst>
                    <a:gs pos="0">
                      <a:srgbClr val="FF0000"/>
                    </a:gs>
                    <a:gs pos="0">
                      <a:srgbClr val="FFC000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41B2C097-6772-45FC-AAFB-789FF141C769}"/>
              </a:ext>
            </a:extLst>
          </p:cNvPr>
          <p:cNvSpPr/>
          <p:nvPr/>
        </p:nvSpPr>
        <p:spPr>
          <a:xfrm rot="5400000">
            <a:off x="-854344" y="1656545"/>
            <a:ext cx="5893163" cy="3503159"/>
          </a:xfrm>
          <a:prstGeom prst="triangle">
            <a:avLst/>
          </a:prstGeom>
          <a:solidFill>
            <a:schemeClr val="accent1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865764" y="3371849"/>
            <a:ext cx="7056305" cy="148928"/>
            <a:chOff x="3865764" y="3324159"/>
            <a:chExt cx="7056305" cy="14892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AD9A256-1A0E-4BB1-AE7B-9AFEEDA91CDA}"/>
                </a:ext>
              </a:extLst>
            </p:cNvPr>
            <p:cNvCxnSpPr/>
            <p:nvPr/>
          </p:nvCxnSpPr>
          <p:spPr>
            <a:xfrm>
              <a:off x="8178869" y="3324159"/>
              <a:ext cx="2743200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B7B9001-2CDE-4762-B3E8-ABE5F4EE6E10}"/>
                </a:ext>
              </a:extLst>
            </p:cNvPr>
            <p:cNvCxnSpPr/>
            <p:nvPr/>
          </p:nvCxnSpPr>
          <p:spPr>
            <a:xfrm>
              <a:off x="3865764" y="3429400"/>
              <a:ext cx="2024048" cy="43687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17493"/>
          <a:stretch/>
        </p:blipFill>
        <p:spPr>
          <a:xfrm>
            <a:off x="394639" y="3021256"/>
            <a:ext cx="3277249" cy="121999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709989" y="2228849"/>
            <a:ext cx="2468880" cy="2286000"/>
            <a:chOff x="2868829" y="762000"/>
            <a:chExt cx="3643185" cy="3017520"/>
          </a:xfrm>
        </p:grpSpPr>
        <p:pic>
          <p:nvPicPr>
            <p:cNvPr id="27" name="Picture 26" descr="home-icon.jpg"/>
            <p:cNvPicPr>
              <a:picLocks noChangeAspect="1"/>
            </p:cNvPicPr>
            <p:nvPr/>
          </p:nvPicPr>
          <p:blipFill>
            <a:blip r:embed="rId3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68829" y="762000"/>
              <a:ext cx="3581400" cy="2865120"/>
            </a:xfrm>
            <a:prstGeom prst="ellipse">
              <a:avLst/>
            </a:prstGeom>
            <a:ln w="2857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35" name="Oval 34"/>
            <p:cNvSpPr/>
            <p:nvPr/>
          </p:nvSpPr>
          <p:spPr>
            <a:xfrm>
              <a:off x="3159214" y="762000"/>
              <a:ext cx="3352800" cy="30175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30233" y="1595695"/>
            <a:ext cx="4584897" cy="3684956"/>
            <a:chOff x="-30233" y="1595695"/>
            <a:chExt cx="4584897" cy="3684956"/>
          </a:xfrm>
        </p:grpSpPr>
        <p:sp>
          <p:nvSpPr>
            <p:cNvPr id="4" name="Rectangle 3"/>
            <p:cNvSpPr/>
            <p:nvPr/>
          </p:nvSpPr>
          <p:spPr>
            <a:xfrm rot="2424166">
              <a:off x="-1246" y="1595695"/>
              <a:ext cx="4555910" cy="36021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9180115">
              <a:off x="-30233" y="4920433"/>
              <a:ext cx="4555910" cy="36021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76400" y="6234544"/>
            <a:ext cx="9227127" cy="303491"/>
            <a:chOff x="100634" y="6101932"/>
            <a:chExt cx="13981984" cy="436104"/>
          </a:xfrm>
        </p:grpSpPr>
        <p:grpSp>
          <p:nvGrpSpPr>
            <p:cNvPr id="18" name="Group 17"/>
            <p:cNvGrpSpPr/>
            <p:nvPr/>
          </p:nvGrpSpPr>
          <p:grpSpPr>
            <a:xfrm>
              <a:off x="100634" y="6101935"/>
              <a:ext cx="6988675" cy="436101"/>
              <a:chOff x="857749" y="6104705"/>
              <a:chExt cx="6988675" cy="436101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857749" y="6104707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73" name="Picture 72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74" name="Picture 73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75" name="Picture 74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75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8" name="Group 67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69" name="Picture 68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70" name="Picture 69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71" name="Picture 70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72" name="Picture 71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6" name="Group 55"/>
              <p:cNvGrpSpPr/>
              <p:nvPr/>
            </p:nvGrpSpPr>
            <p:grpSpPr>
              <a:xfrm>
                <a:off x="4377447" y="6104705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63" name="Picture 62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4" name="Picture 63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5" name="Picture 64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6" name="Picture 65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8" name="Group 57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59" name="Picture 58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0" name="Picture 59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1" name="Picture 60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2" name="Picture 61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9" name="Group 18"/>
            <p:cNvGrpSpPr/>
            <p:nvPr/>
          </p:nvGrpSpPr>
          <p:grpSpPr>
            <a:xfrm>
              <a:off x="7093943" y="6101932"/>
              <a:ext cx="6988675" cy="436101"/>
              <a:chOff x="857749" y="6104705"/>
              <a:chExt cx="6988675" cy="436101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857749" y="6104707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51" name="Picture 50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2" name="Picture 51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3" name="Picture 52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4" name="Picture 53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Group 45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47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9" name="Picture 48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0" name="Picture 49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Group 20"/>
              <p:cNvGrpSpPr/>
              <p:nvPr/>
            </p:nvGrpSpPr>
            <p:grpSpPr>
              <a:xfrm>
                <a:off x="4377447" y="6104705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41" name="Picture 40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42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" name="Group 32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34" name="Picture 33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39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2" name="Group 1"/>
          <p:cNvGrpSpPr/>
          <p:nvPr/>
        </p:nvGrpSpPr>
        <p:grpSpPr>
          <a:xfrm>
            <a:off x="3755592" y="4707809"/>
            <a:ext cx="6925656" cy="859611"/>
            <a:chOff x="3755592" y="4707809"/>
            <a:chExt cx="6925656" cy="85961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BE9709E-C81A-45E9-90C4-6D1F7F5964A9}"/>
                </a:ext>
              </a:extLst>
            </p:cNvPr>
            <p:cNvSpPr txBox="1"/>
            <p:nvPr/>
          </p:nvSpPr>
          <p:spPr>
            <a:xfrm>
              <a:off x="3887709" y="4766308"/>
              <a:ext cx="6492240" cy="64008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8080"/>
              </a:solidFill>
            </a:ln>
            <a:effectLst/>
          </p:spPr>
          <p:txBody>
            <a:bodyPr wrap="square" lIns="98755" tIns="49378" rIns="98755" bIns="49378" rtlCol="0">
              <a:spAutoFit/>
            </a:bodyPr>
            <a:lstStyle/>
            <a:p>
              <a:pPr marL="0" marR="0" lvl="0" indent="0" algn="ctr" defTabSz="9875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00" b="0" i="0" u="none" strike="noStrike" kern="0" cap="none" spc="0" normalizeH="0" baseline="0" noProof="0" dirty="0">
                  <a:ln w="0">
                    <a:solidFill>
                      <a:srgbClr val="A50708"/>
                    </a:solidFill>
                  </a:ln>
                  <a:solidFill>
                    <a:srgbClr val="92D05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55592" y="4707809"/>
              <a:ext cx="6925656" cy="859611"/>
            </a:xfrm>
            <a:prstGeom prst="rect">
              <a:avLst/>
            </a:prstGeom>
          </p:spPr>
        </p:pic>
      </p:grpSp>
      <p:pic>
        <p:nvPicPr>
          <p:cNvPr id="2050" name="Picture 2" descr="illustration of Volcanic island. Download a Free Preview or High Quality  Adobe Illustrator Ai, EPS, PDF and High… | Volcano drawing, Drawings, Art  drawings for kid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2"/>
          <a:stretch/>
        </p:blipFill>
        <p:spPr bwMode="auto">
          <a:xfrm>
            <a:off x="9448740" y="162177"/>
            <a:ext cx="2532781" cy="197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3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tar: 32 Points 3">
            <a:extLst>
              <a:ext uri="{FF2B5EF4-FFF2-40B4-BE49-F238E27FC236}">
                <a16:creationId xmlns:a16="http://schemas.microsoft.com/office/drawing/2014/main" id="{0532FE4F-346C-4BF7-A9D5-6988652B565D}"/>
              </a:ext>
            </a:extLst>
          </p:cNvPr>
          <p:cNvSpPr/>
          <p:nvPr/>
        </p:nvSpPr>
        <p:spPr>
          <a:xfrm>
            <a:off x="827606" y="1645758"/>
            <a:ext cx="1828800" cy="1828800"/>
          </a:xfrm>
          <a:prstGeom prst="star32">
            <a:avLst>
              <a:gd name="adj" fmla="val 27336"/>
            </a:avLst>
          </a:prstGeom>
          <a:solidFill>
            <a:srgbClr val="00B0F0"/>
          </a:solidFill>
          <a:ln w="3810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2"/>
            <a:ext cx="12192000" cy="6833381"/>
            <a:chOff x="0" y="0"/>
            <a:chExt cx="12192000" cy="6833381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8953" y="149055"/>
              <a:ext cx="11914094" cy="653527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 flip="none" rotWithShape="1">
                  <a:gsLst>
                    <a:gs pos="0">
                      <a:srgbClr val="FF0000"/>
                    </a:gs>
                    <a:gs pos="0">
                      <a:srgbClr val="FFC000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676400" y="6234544"/>
            <a:ext cx="9227127" cy="303491"/>
            <a:chOff x="100634" y="6101932"/>
            <a:chExt cx="13981984" cy="436104"/>
          </a:xfrm>
        </p:grpSpPr>
        <p:grpSp>
          <p:nvGrpSpPr>
            <p:cNvPr id="27" name="Group 26"/>
            <p:cNvGrpSpPr/>
            <p:nvPr/>
          </p:nvGrpSpPr>
          <p:grpSpPr>
            <a:xfrm>
              <a:off x="100634" y="6101935"/>
              <a:ext cx="6988675" cy="436101"/>
              <a:chOff x="857749" y="6104705"/>
              <a:chExt cx="6988675" cy="436101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857749" y="6104707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8" name="Picture 7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12" name="Picture 11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14" name="Picture 13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4377447" y="6104705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23" name="Picture 22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26" name="Picture 25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" name="Group 17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19" name="Picture 18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19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8" name="Group 27"/>
            <p:cNvGrpSpPr/>
            <p:nvPr/>
          </p:nvGrpSpPr>
          <p:grpSpPr>
            <a:xfrm>
              <a:off x="7093943" y="6101932"/>
              <a:ext cx="6988675" cy="436101"/>
              <a:chOff x="857749" y="6104705"/>
              <a:chExt cx="6988675" cy="436101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857749" y="6104707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47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9" name="Picture 48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0" name="Picture 49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2" name="Group 41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43" name="Picture 42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6" name="Picture 45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4377447" y="6104705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39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up 31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33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</p:grp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1" y="3822700"/>
            <a:ext cx="5481222" cy="232277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017" y="623056"/>
            <a:ext cx="3535986" cy="646945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553286" y="1368966"/>
            <a:ext cx="2377440" cy="2377440"/>
            <a:chOff x="1102560" y="1176557"/>
            <a:chExt cx="2377440" cy="2377440"/>
          </a:xfrm>
        </p:grpSpPr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B3F4B3A0-944D-4870-AA1F-B85662358D34}"/>
                </a:ext>
              </a:extLst>
            </p:cNvPr>
            <p:cNvSpPr/>
            <p:nvPr/>
          </p:nvSpPr>
          <p:spPr>
            <a:xfrm>
              <a:off x="1102560" y="1176557"/>
              <a:ext cx="2377440" cy="2377440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78000">
                  <a:srgbClr val="00B0F0"/>
                </a:gs>
                <a:gs pos="39000">
                  <a:srgbClr val="00B0F0"/>
                </a:gs>
                <a:gs pos="62000">
                  <a:sysClr val="window" lastClr="FFFFFF">
                    <a:lumMod val="95000"/>
                  </a:sysClr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40664">
                <a:defRPr/>
              </a:pPr>
              <a:endParaRPr lang="en-US" sz="4000" kern="0" dirty="0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6" name="Picture 55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0804" y="1405157"/>
              <a:ext cx="1920240" cy="1920240"/>
            </a:xfrm>
            <a:prstGeom prst="ellipse">
              <a:avLst/>
            </a:prstGeom>
          </p:spPr>
        </p:pic>
      </p:grpSp>
      <p:pic>
        <p:nvPicPr>
          <p:cNvPr id="57" name="Picture 2" descr="নবম-দশম শ্রেণির ভূগোল ও পরিবেশ ২০২২ pdf | ভূগোল ও পরিবেশ নবম-দশম শ্রেণির  pdf Download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388" y="1196897"/>
            <a:ext cx="2286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2" descr="6,936 Iris Flower Illustrations &amp; Clip Art - iStoc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4" t="4463" r="25188" b="1893"/>
          <a:stretch/>
        </p:blipFill>
        <p:spPr bwMode="auto">
          <a:xfrm>
            <a:off x="6395624" y="1475509"/>
            <a:ext cx="886441" cy="39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6908" y="3903263"/>
            <a:ext cx="3987130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12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olcano erupts on the Caribbean island of St. Vincent; evacuations underway  । জেগে উঠেছে আগ্নেয়গিরি, বিকট শব্দে ছিটকে বের হচ্ছে লাভা পাথর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888" y="1600200"/>
            <a:ext cx="6400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2"/>
            <a:ext cx="12192000" cy="6833381"/>
            <a:chOff x="0" y="0"/>
            <a:chExt cx="12192000" cy="6833381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38953" y="149055"/>
              <a:ext cx="11914094" cy="653527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 flip="none" rotWithShape="1">
                  <a:gsLst>
                    <a:gs pos="0">
                      <a:srgbClr val="FF0000"/>
                    </a:gs>
                    <a:gs pos="0">
                      <a:srgbClr val="FFC000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1B2C097-6772-45FC-AAFB-789FF141C769}"/>
              </a:ext>
            </a:extLst>
          </p:cNvPr>
          <p:cNvSpPr/>
          <p:nvPr/>
        </p:nvSpPr>
        <p:spPr>
          <a:xfrm rot="5400000">
            <a:off x="-854344" y="1656545"/>
            <a:ext cx="5893163" cy="3503159"/>
          </a:xfrm>
          <a:prstGeom prst="triangle">
            <a:avLst/>
          </a:prstGeom>
          <a:solidFill>
            <a:schemeClr val="tx2">
              <a:lumMod val="20000"/>
              <a:lumOff val="8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30233" y="1595695"/>
            <a:ext cx="4584897" cy="3684956"/>
            <a:chOff x="-30233" y="1595695"/>
            <a:chExt cx="4584897" cy="3684956"/>
          </a:xfrm>
        </p:grpSpPr>
        <p:sp>
          <p:nvSpPr>
            <p:cNvPr id="7" name="Rectangle 6"/>
            <p:cNvSpPr/>
            <p:nvPr/>
          </p:nvSpPr>
          <p:spPr>
            <a:xfrm rot="2424166">
              <a:off x="-1246" y="1595695"/>
              <a:ext cx="4555910" cy="36021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9180115">
              <a:off x="-30233" y="4920433"/>
              <a:ext cx="4555910" cy="36021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09" y="2970509"/>
            <a:ext cx="3028351" cy="105112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676400" y="6234544"/>
            <a:ext cx="9227127" cy="303491"/>
            <a:chOff x="100634" y="6101932"/>
            <a:chExt cx="13981984" cy="436104"/>
          </a:xfrm>
        </p:grpSpPr>
        <p:grpSp>
          <p:nvGrpSpPr>
            <p:cNvPr id="13" name="Group 12"/>
            <p:cNvGrpSpPr/>
            <p:nvPr/>
          </p:nvGrpSpPr>
          <p:grpSpPr>
            <a:xfrm>
              <a:off x="100634" y="6101935"/>
              <a:ext cx="6988675" cy="436101"/>
              <a:chOff x="857749" y="6104705"/>
              <a:chExt cx="6988675" cy="436101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857749" y="6104707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49" name="Group 48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55" name="Picture 54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6" name="Picture 55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7" name="Picture 56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8" name="Picture 57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0" name="Group 49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51" name="Picture 50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2" name="Picture 51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3" name="Picture 52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4" name="Picture 53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8" name="Group 37"/>
              <p:cNvGrpSpPr/>
              <p:nvPr/>
            </p:nvGrpSpPr>
            <p:grpSpPr>
              <a:xfrm>
                <a:off x="4377447" y="6104705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45" name="Picture 44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6" name="Picture 45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47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Group 39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41" name="Picture 40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42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7093943" y="6101932"/>
              <a:ext cx="6988675" cy="436101"/>
              <a:chOff x="857749" y="6104705"/>
              <a:chExt cx="6988675" cy="436101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857749" y="6104707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33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up 27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29" name="Picture 28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4377447" y="6104705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23" name="Picture 22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26" name="Picture 25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" name="Group 17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19" name="Picture 18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19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2C74801B-5BE3-4217-98C1-D5FAC2E68F6E}"/>
              </a:ext>
            </a:extLst>
          </p:cNvPr>
          <p:cNvSpPr/>
          <p:nvPr/>
        </p:nvSpPr>
        <p:spPr>
          <a:xfrm>
            <a:off x="4429888" y="1600199"/>
            <a:ext cx="6400800" cy="36576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5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2"/>
            <a:ext cx="12192000" cy="6833381"/>
            <a:chOff x="0" y="0"/>
            <a:chExt cx="12192000" cy="6833381"/>
          </a:xfrm>
        </p:grpSpPr>
        <p:sp>
          <p:nvSpPr>
            <p:cNvPr id="18" name="Frame 17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8953" y="149055"/>
              <a:ext cx="11914094" cy="653527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 flip="none" rotWithShape="1">
                  <a:gsLst>
                    <a:gs pos="0">
                      <a:srgbClr val="FF0000"/>
                    </a:gs>
                    <a:gs pos="0">
                      <a:srgbClr val="FFC000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41B2C097-6772-45FC-AAFB-789FF141C769}"/>
              </a:ext>
            </a:extLst>
          </p:cNvPr>
          <p:cNvSpPr/>
          <p:nvPr/>
        </p:nvSpPr>
        <p:spPr>
          <a:xfrm rot="5400000">
            <a:off x="-854344" y="1656545"/>
            <a:ext cx="5893163" cy="3503159"/>
          </a:xfrm>
          <a:prstGeom prst="triangle">
            <a:avLst/>
          </a:prstGeom>
          <a:solidFill>
            <a:schemeClr val="accent1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30233" y="1595695"/>
            <a:ext cx="4584897" cy="3684956"/>
            <a:chOff x="-30233" y="1595695"/>
            <a:chExt cx="4584897" cy="3684956"/>
          </a:xfrm>
        </p:grpSpPr>
        <p:sp>
          <p:nvSpPr>
            <p:cNvPr id="13" name="Rectangle 12"/>
            <p:cNvSpPr/>
            <p:nvPr/>
          </p:nvSpPr>
          <p:spPr>
            <a:xfrm rot="2424166">
              <a:off x="-1246" y="1595695"/>
              <a:ext cx="4555910" cy="36021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9180115">
              <a:off x="-30233" y="4920433"/>
              <a:ext cx="4555910" cy="36021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408" y="5333327"/>
            <a:ext cx="5523455" cy="4296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123" y="5634451"/>
            <a:ext cx="6328491" cy="85961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676400" y="6234544"/>
            <a:ext cx="9227127" cy="303491"/>
            <a:chOff x="100634" y="6101932"/>
            <a:chExt cx="13981984" cy="436104"/>
          </a:xfrm>
        </p:grpSpPr>
        <p:grpSp>
          <p:nvGrpSpPr>
            <p:cNvPr id="21" name="Group 20"/>
            <p:cNvGrpSpPr/>
            <p:nvPr/>
          </p:nvGrpSpPr>
          <p:grpSpPr>
            <a:xfrm>
              <a:off x="100634" y="6101935"/>
              <a:ext cx="6988675" cy="436101"/>
              <a:chOff x="857749" y="6104705"/>
              <a:chExt cx="6988675" cy="436101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857749" y="6104707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68" name="Picture 67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9" name="Picture 68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70" name="Picture 69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71" name="Picture 70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up 62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64" name="Picture 63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5" name="Picture 64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6" name="Picture 65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7" name="Picture 66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1" name="Group 50"/>
              <p:cNvGrpSpPr/>
              <p:nvPr/>
            </p:nvGrpSpPr>
            <p:grpSpPr>
              <a:xfrm>
                <a:off x="4377447" y="6104705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58" name="Picture 57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9" name="Picture 58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0" name="Picture 59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1" name="Picture 60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3" name="Group 52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54" name="Picture 53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5" name="Picture 54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6" name="Picture 55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7" name="Picture 56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2" name="Group 21"/>
            <p:cNvGrpSpPr/>
            <p:nvPr/>
          </p:nvGrpSpPr>
          <p:grpSpPr>
            <a:xfrm>
              <a:off x="7093943" y="6101932"/>
              <a:ext cx="6988675" cy="436101"/>
              <a:chOff x="857749" y="6104705"/>
              <a:chExt cx="6988675" cy="436101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857749" y="6104707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46" name="Picture 45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47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9" name="Picture 48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1" name="Group 40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42" name="Picture 41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42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9" name="Group 28"/>
              <p:cNvGrpSpPr/>
              <p:nvPr/>
            </p:nvGrpSpPr>
            <p:grpSpPr>
              <a:xfrm>
                <a:off x="4377447" y="6104705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36" name="Picture 35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1" name="Group 30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32" name="Picture 31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33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</p:grpSp>
      </p:grpSp>
      <p:pic>
        <p:nvPicPr>
          <p:cNvPr id="72" name="Picture 71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375" y="1600200"/>
            <a:ext cx="6400800" cy="3657600"/>
          </a:xfrm>
          <a:prstGeom prst="rect">
            <a:avLst/>
          </a:prstGeom>
        </p:spPr>
      </p:pic>
      <p:pic>
        <p:nvPicPr>
          <p:cNvPr id="11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 flipV="1">
            <a:off x="5178702" y="1807285"/>
            <a:ext cx="5769128" cy="247376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331" y="3010066"/>
            <a:ext cx="3524350" cy="16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8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 fullScrn="1"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"/>
            <a:ext cx="12192000" cy="6833381"/>
            <a:chOff x="0" y="0"/>
            <a:chExt cx="12192000" cy="6833381"/>
          </a:xfrm>
        </p:grpSpPr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8953" y="149055"/>
              <a:ext cx="11914094" cy="653527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 flip="none" rotWithShape="1">
                  <a:gsLst>
                    <a:gs pos="0">
                      <a:srgbClr val="FF0000"/>
                    </a:gs>
                    <a:gs pos="0">
                      <a:srgbClr val="FFC000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41B2C097-6772-45FC-AAFB-789FF141C769}"/>
              </a:ext>
            </a:extLst>
          </p:cNvPr>
          <p:cNvSpPr/>
          <p:nvPr/>
        </p:nvSpPr>
        <p:spPr>
          <a:xfrm rot="5400000">
            <a:off x="-854344" y="1656545"/>
            <a:ext cx="5893163" cy="3503159"/>
          </a:xfrm>
          <a:prstGeom prst="triangle">
            <a:avLst/>
          </a:prstGeom>
          <a:solidFill>
            <a:schemeClr val="accent1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07" y="2221063"/>
            <a:ext cx="2298391" cy="2103302"/>
          </a:xfrm>
          <a:prstGeom prst="rect">
            <a:avLst/>
          </a:prstGeom>
          <a:ln>
            <a:noFill/>
          </a:ln>
        </p:spPr>
      </p:pic>
      <p:sp>
        <p:nvSpPr>
          <p:cNvPr id="16" name="Chevron 15"/>
          <p:cNvSpPr/>
          <p:nvPr/>
        </p:nvSpPr>
        <p:spPr>
          <a:xfrm rot="273322">
            <a:off x="2658545" y="3183936"/>
            <a:ext cx="1068253" cy="311878"/>
          </a:xfrm>
          <a:prstGeom prst="chevron">
            <a:avLst>
              <a:gd name="adj" fmla="val 9927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30233" y="1595695"/>
            <a:ext cx="4584897" cy="3684956"/>
            <a:chOff x="-30233" y="1595695"/>
            <a:chExt cx="4584897" cy="3684956"/>
          </a:xfrm>
        </p:grpSpPr>
        <p:sp>
          <p:nvSpPr>
            <p:cNvPr id="18" name="Rectangle 17"/>
            <p:cNvSpPr/>
            <p:nvPr/>
          </p:nvSpPr>
          <p:spPr>
            <a:xfrm rot="2424166">
              <a:off x="-1246" y="1595695"/>
              <a:ext cx="4555910" cy="36021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9180115">
              <a:off x="-30233" y="4920433"/>
              <a:ext cx="4555910" cy="36021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 descr="Download Tv Clipart 28726 - Flat Screen Television Transparent - Full Size  PNG Image - PNGkit">
            <a:extLst>
              <a:ext uri="{FF2B5EF4-FFF2-40B4-BE49-F238E27FC236}">
                <a16:creationId xmlns:a16="http://schemas.microsoft.com/office/drawing/2014/main" id="{A624C4DA-7900-4231-B016-10D07157AC5F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62"/>
          <a:stretch/>
        </p:blipFill>
        <p:spPr bwMode="auto">
          <a:xfrm>
            <a:off x="4141221" y="1600200"/>
            <a:ext cx="6400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821" y="5236824"/>
            <a:ext cx="3279228" cy="587429"/>
          </a:xfrm>
          <a:prstGeom prst="rect">
            <a:avLst/>
          </a:prstGeom>
        </p:spPr>
      </p:pic>
      <p:pic>
        <p:nvPicPr>
          <p:cNvPr id="6148" name="Picture 4" descr="Cartoon Volcano Drawing - How To Draw A Cartoon Volcano Step By Step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22973" r="7065" b="25011"/>
          <a:stretch/>
        </p:blipFill>
        <p:spPr bwMode="auto">
          <a:xfrm>
            <a:off x="4387144" y="1775804"/>
            <a:ext cx="5954157" cy="293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C74801B-5BE3-4217-98C1-D5FAC2E68F6E}"/>
              </a:ext>
            </a:extLst>
          </p:cNvPr>
          <p:cNvSpPr/>
          <p:nvPr/>
        </p:nvSpPr>
        <p:spPr>
          <a:xfrm>
            <a:off x="4387144" y="1775804"/>
            <a:ext cx="5954157" cy="2936519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8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: Rounded Corners 2">
            <a:extLst>
              <a:ext uri="{FF2B5EF4-FFF2-40B4-BE49-F238E27FC236}">
                <a16:creationId xmlns:a16="http://schemas.microsoft.com/office/drawing/2014/main" id="{51DCEDA4-A3CE-4102-8FFC-2519FBB7B5F5}"/>
              </a:ext>
            </a:extLst>
          </p:cNvPr>
          <p:cNvSpPr/>
          <p:nvPr/>
        </p:nvSpPr>
        <p:spPr>
          <a:xfrm>
            <a:off x="2072844" y="5139756"/>
            <a:ext cx="7772400" cy="633842"/>
          </a:xfrm>
          <a:prstGeom prst="roundRect">
            <a:avLst>
              <a:gd name="adj" fmla="val 30100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5" name="Rectangle: Rounded Corners 2">
            <a:extLst>
              <a:ext uri="{FF2B5EF4-FFF2-40B4-BE49-F238E27FC236}">
                <a16:creationId xmlns:a16="http://schemas.microsoft.com/office/drawing/2014/main" id="{51DCEDA4-A3CE-4102-8FFC-2519FBB7B5F5}"/>
              </a:ext>
            </a:extLst>
          </p:cNvPr>
          <p:cNvSpPr/>
          <p:nvPr/>
        </p:nvSpPr>
        <p:spPr>
          <a:xfrm>
            <a:off x="2012466" y="4106850"/>
            <a:ext cx="7315200" cy="633842"/>
          </a:xfrm>
          <a:prstGeom prst="roundRect">
            <a:avLst>
              <a:gd name="adj" fmla="val 301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3" name="Rectangle: Rounded Corners 2">
            <a:extLst>
              <a:ext uri="{FF2B5EF4-FFF2-40B4-BE49-F238E27FC236}">
                <a16:creationId xmlns:a16="http://schemas.microsoft.com/office/drawing/2014/main" id="{51DCEDA4-A3CE-4102-8FFC-2519FBB7B5F5}"/>
              </a:ext>
            </a:extLst>
          </p:cNvPr>
          <p:cNvSpPr/>
          <p:nvPr/>
        </p:nvSpPr>
        <p:spPr>
          <a:xfrm>
            <a:off x="2042773" y="3105577"/>
            <a:ext cx="5161826" cy="633842"/>
          </a:xfrm>
          <a:prstGeom prst="roundRect">
            <a:avLst>
              <a:gd name="adj" fmla="val 30100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63663" y="3068426"/>
            <a:ext cx="740157" cy="2662919"/>
            <a:chOff x="297497" y="3217225"/>
            <a:chExt cx="740157" cy="2662919"/>
          </a:xfrm>
        </p:grpSpPr>
        <p:grpSp>
          <p:nvGrpSpPr>
            <p:cNvPr id="8" name="Group 7"/>
            <p:cNvGrpSpPr/>
            <p:nvPr/>
          </p:nvGrpSpPr>
          <p:grpSpPr>
            <a:xfrm>
              <a:off x="297497" y="3217225"/>
              <a:ext cx="740157" cy="692571"/>
              <a:chOff x="193124" y="3148985"/>
              <a:chExt cx="740157" cy="692571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93124" y="3148985"/>
                <a:ext cx="740157" cy="692571"/>
              </a:xfrm>
              <a:prstGeom prst="roundRect">
                <a:avLst/>
              </a:prstGeom>
              <a:solidFill>
                <a:srgbClr val="00B0F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84730" y="3188416"/>
                <a:ext cx="498482" cy="623304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97497" y="4205051"/>
              <a:ext cx="740157" cy="692571"/>
              <a:chOff x="193124" y="3341279"/>
              <a:chExt cx="740157" cy="692571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193124" y="3341279"/>
                <a:ext cx="740157" cy="692571"/>
              </a:xfrm>
              <a:prstGeom prst="roundRect">
                <a:avLst/>
              </a:prstGeom>
              <a:solidFill>
                <a:srgbClr val="0070C0"/>
              </a:solidFill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80594" y="3349917"/>
                <a:ext cx="498482" cy="6233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297497" y="5187573"/>
              <a:ext cx="740157" cy="692571"/>
              <a:chOff x="193125" y="3533205"/>
              <a:chExt cx="740157" cy="692571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193125" y="3533205"/>
                <a:ext cx="740157" cy="69257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13962" y="3533205"/>
                <a:ext cx="498482" cy="623304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0" y="2"/>
            <a:ext cx="12192000" cy="6833381"/>
            <a:chOff x="0" y="0"/>
            <a:chExt cx="12192000" cy="6833381"/>
          </a:xfrm>
        </p:grpSpPr>
        <p:sp>
          <p:nvSpPr>
            <p:cNvPr id="32" name="Frame 31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38953" y="149055"/>
              <a:ext cx="11914094" cy="653527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 flip="none" rotWithShape="1">
                  <a:gsLst>
                    <a:gs pos="0">
                      <a:srgbClr val="FF0000"/>
                    </a:gs>
                    <a:gs pos="0">
                      <a:srgbClr val="FFC000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012" y="1844275"/>
            <a:ext cx="7318875" cy="112176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983" y="558586"/>
            <a:ext cx="5160035" cy="9041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6395" y="3068384"/>
            <a:ext cx="4993057" cy="1347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0599" y="4088259"/>
            <a:ext cx="7718205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5559" y="5084994"/>
            <a:ext cx="8157155" cy="859611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676400" y="6234544"/>
            <a:ext cx="9227127" cy="303491"/>
            <a:chOff x="100634" y="6101932"/>
            <a:chExt cx="13981984" cy="436104"/>
          </a:xfrm>
        </p:grpSpPr>
        <p:grpSp>
          <p:nvGrpSpPr>
            <p:cNvPr id="37" name="Group 36"/>
            <p:cNvGrpSpPr/>
            <p:nvPr/>
          </p:nvGrpSpPr>
          <p:grpSpPr>
            <a:xfrm>
              <a:off x="100634" y="6101935"/>
              <a:ext cx="6988675" cy="436101"/>
              <a:chOff x="857749" y="6104705"/>
              <a:chExt cx="6988675" cy="436101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857749" y="6104707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83" name="Group 82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89" name="Picture 88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90" name="Picture 89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91" name="Picture 90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92" name="Picture 91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4" name="Group 83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85" name="Picture 84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86" name="Picture 85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87" name="Picture 86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88" name="Picture 87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2" name="Group 71"/>
              <p:cNvGrpSpPr/>
              <p:nvPr/>
            </p:nvGrpSpPr>
            <p:grpSpPr>
              <a:xfrm>
                <a:off x="4377447" y="6104705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79" name="Picture 78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80" name="Picture 79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81" name="Picture 80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82" name="Picture 81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4" name="Group 73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75" name="Picture 74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75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77" name="Picture 76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78" name="Picture 77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38" name="Group 37"/>
            <p:cNvGrpSpPr/>
            <p:nvPr/>
          </p:nvGrpSpPr>
          <p:grpSpPr>
            <a:xfrm>
              <a:off x="7093943" y="6101932"/>
              <a:ext cx="6988675" cy="436101"/>
              <a:chOff x="857749" y="6104705"/>
              <a:chExt cx="6988675" cy="436101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857749" y="6104707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67" name="Picture 66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8" name="Picture 67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9" name="Picture 68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70" name="Picture 69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2" name="Group 61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63" name="Picture 62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4" name="Picture 63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5" name="Picture 64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6" name="Picture 65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2" name="Group 41"/>
              <p:cNvGrpSpPr/>
              <p:nvPr/>
            </p:nvGrpSpPr>
            <p:grpSpPr>
              <a:xfrm>
                <a:off x="4377447" y="6104705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57" name="Picture 56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8" name="Picture 57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9" name="Picture 58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0" name="Picture 59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4" name="Group 43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45" name="Picture 44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6" name="Picture 45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47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96" name="Chevron 95"/>
          <p:cNvSpPr/>
          <p:nvPr/>
        </p:nvSpPr>
        <p:spPr>
          <a:xfrm rot="2152891">
            <a:off x="999614" y="1716622"/>
            <a:ext cx="1068253" cy="311878"/>
          </a:xfrm>
          <a:prstGeom prst="chevron">
            <a:avLst>
              <a:gd name="adj" fmla="val 9927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4893212" y="179243"/>
            <a:ext cx="2405576" cy="861274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659" y="376184"/>
            <a:ext cx="2176681" cy="377985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" r="2771"/>
          <a:stretch/>
        </p:blipFill>
        <p:spPr>
          <a:xfrm>
            <a:off x="1464243" y="1372931"/>
            <a:ext cx="3657600" cy="2743200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54" y="1372931"/>
            <a:ext cx="3657600" cy="2743200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0" y="2"/>
            <a:ext cx="12192000" cy="6833381"/>
            <a:chOff x="0" y="0"/>
            <a:chExt cx="12192000" cy="6833381"/>
          </a:xfrm>
        </p:grpSpPr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8953" y="149055"/>
              <a:ext cx="11914094" cy="653527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 flip="none" rotWithShape="1">
                  <a:gsLst>
                    <a:gs pos="0">
                      <a:srgbClr val="FF0000"/>
                    </a:gs>
                    <a:gs pos="0">
                      <a:srgbClr val="FFC000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259" y="4324971"/>
            <a:ext cx="9693480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3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75" y="1276522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462" y="1295308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oup 15"/>
          <p:cNvGrpSpPr/>
          <p:nvPr/>
        </p:nvGrpSpPr>
        <p:grpSpPr>
          <a:xfrm>
            <a:off x="0" y="2"/>
            <a:ext cx="12192000" cy="6833381"/>
            <a:chOff x="0" y="0"/>
            <a:chExt cx="12192000" cy="6833381"/>
          </a:xfrm>
        </p:grpSpPr>
        <p:sp>
          <p:nvSpPr>
            <p:cNvPr id="17" name="Frame 16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8953" y="149055"/>
              <a:ext cx="11914094" cy="653527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 flip="none" rotWithShape="1">
                  <a:gsLst>
                    <a:gs pos="0">
                      <a:srgbClr val="FF0000"/>
                    </a:gs>
                    <a:gs pos="0">
                      <a:srgbClr val="FFC000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9" name="Horizontal Scroll 18"/>
          <p:cNvSpPr/>
          <p:nvPr/>
        </p:nvSpPr>
        <p:spPr>
          <a:xfrm>
            <a:off x="4893212" y="179243"/>
            <a:ext cx="2405576" cy="861274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659" y="376184"/>
            <a:ext cx="2176681" cy="3779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714" y="4015391"/>
            <a:ext cx="1627773" cy="859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294" y="3958912"/>
            <a:ext cx="1298561" cy="859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6779" y="4824750"/>
            <a:ext cx="8626588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6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2"/>
            <a:ext cx="12192000" cy="6833381"/>
            <a:chOff x="0" y="0"/>
            <a:chExt cx="12192000" cy="6833381"/>
          </a:xfrm>
        </p:grpSpPr>
        <p:sp>
          <p:nvSpPr>
            <p:cNvPr id="23" name="Frame 22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8953" y="149055"/>
              <a:ext cx="11914094" cy="653527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 flip="none" rotWithShape="1">
                  <a:gsLst>
                    <a:gs pos="0">
                      <a:srgbClr val="FF0000"/>
                    </a:gs>
                    <a:gs pos="0">
                      <a:srgbClr val="FFC000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1B2C097-6772-45FC-AAFB-789FF141C769}"/>
              </a:ext>
            </a:extLst>
          </p:cNvPr>
          <p:cNvSpPr/>
          <p:nvPr/>
        </p:nvSpPr>
        <p:spPr>
          <a:xfrm rot="5400000">
            <a:off x="-854344" y="1656545"/>
            <a:ext cx="5893163" cy="3503159"/>
          </a:xfrm>
          <a:prstGeom prst="triangle">
            <a:avLst/>
          </a:prstGeom>
          <a:solidFill>
            <a:schemeClr val="accent1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55" y="2936171"/>
            <a:ext cx="3471109" cy="115775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865764" y="3324159"/>
            <a:ext cx="7056305" cy="152931"/>
            <a:chOff x="3865764" y="3324159"/>
            <a:chExt cx="7056305" cy="15293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AD9A256-1A0E-4BB1-AE7B-9AFEEDA91CDA}"/>
                </a:ext>
              </a:extLst>
            </p:cNvPr>
            <p:cNvCxnSpPr/>
            <p:nvPr/>
          </p:nvCxnSpPr>
          <p:spPr>
            <a:xfrm>
              <a:off x="8178869" y="3324159"/>
              <a:ext cx="2743200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7B9001-2CDE-4762-B3E8-ABE5F4EE6E10}"/>
                </a:ext>
              </a:extLst>
            </p:cNvPr>
            <p:cNvCxnSpPr/>
            <p:nvPr/>
          </p:nvCxnSpPr>
          <p:spPr>
            <a:xfrm flipV="1">
              <a:off x="3865764" y="3473087"/>
              <a:ext cx="2024048" cy="4003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" descr="২০২০-২১ শিক্ষাবর্ষের নবম শ্রেণির শিক্ষার্থীদের পুনরায় রেজিস্ট্রেশনের সুযোগ  - Edu Icon">
            <a:extLst>
              <a:ext uri="{FF2B5EF4-FFF2-40B4-BE49-F238E27FC236}">
                <a16:creationId xmlns:a16="http://schemas.microsoft.com/office/drawing/2014/main" id="{AC3B910E-AF43-4DF2-A2E2-35D52949D153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6" r="63877"/>
          <a:stretch/>
        </p:blipFill>
        <p:spPr bwMode="auto">
          <a:xfrm>
            <a:off x="5892869" y="2139753"/>
            <a:ext cx="2286000" cy="228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887709" y="4666758"/>
            <a:ext cx="4610730" cy="1012024"/>
            <a:chOff x="3887709" y="4666758"/>
            <a:chExt cx="4693064" cy="10120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BE9709E-C81A-45E9-90C4-6D1F7F5964A9}"/>
                </a:ext>
              </a:extLst>
            </p:cNvPr>
            <p:cNvSpPr txBox="1"/>
            <p:nvPr/>
          </p:nvSpPr>
          <p:spPr>
            <a:xfrm>
              <a:off x="3887709" y="4766308"/>
              <a:ext cx="4374424" cy="64008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8080"/>
              </a:solidFill>
            </a:ln>
            <a:effectLst/>
          </p:spPr>
          <p:txBody>
            <a:bodyPr wrap="square" lIns="98755" tIns="49378" rIns="98755" bIns="49378" rtlCol="0">
              <a:spAutoFit/>
            </a:bodyPr>
            <a:lstStyle/>
            <a:p>
              <a:pPr marL="0" marR="0" lvl="0" indent="0" algn="ctr" defTabSz="9875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00" b="0" i="0" u="none" strike="noStrike" kern="0" cap="none" spc="0" normalizeH="0" baseline="0" noProof="0" dirty="0">
                  <a:ln w="0">
                    <a:solidFill>
                      <a:srgbClr val="A50708"/>
                    </a:solidFill>
                  </a:ln>
                  <a:solidFill>
                    <a:srgbClr val="92D05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1084" y="4666758"/>
              <a:ext cx="4609689" cy="1012024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-30233" y="1595695"/>
            <a:ext cx="4584897" cy="3684956"/>
            <a:chOff x="-30233" y="1595695"/>
            <a:chExt cx="4584897" cy="3684956"/>
          </a:xfrm>
        </p:grpSpPr>
        <p:sp>
          <p:nvSpPr>
            <p:cNvPr id="34" name="Rectangle 33"/>
            <p:cNvSpPr/>
            <p:nvPr/>
          </p:nvSpPr>
          <p:spPr>
            <a:xfrm rot="2424166">
              <a:off x="-1246" y="1595695"/>
              <a:ext cx="4555910" cy="36021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19180115">
              <a:off x="-30233" y="4920433"/>
              <a:ext cx="4555910" cy="36021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76400" y="6234544"/>
            <a:ext cx="9227127" cy="303491"/>
            <a:chOff x="100634" y="6101932"/>
            <a:chExt cx="13981984" cy="436104"/>
          </a:xfrm>
        </p:grpSpPr>
        <p:grpSp>
          <p:nvGrpSpPr>
            <p:cNvPr id="21" name="Group 20"/>
            <p:cNvGrpSpPr/>
            <p:nvPr/>
          </p:nvGrpSpPr>
          <p:grpSpPr>
            <a:xfrm>
              <a:off x="100634" y="6101935"/>
              <a:ext cx="6988675" cy="436101"/>
              <a:chOff x="857749" y="6104705"/>
              <a:chExt cx="6988675" cy="436101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857749" y="6104707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72" name="Picture 71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73" name="Picture 72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74" name="Picture 73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75" name="Picture 74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7" name="Group 66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68" name="Picture 67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9" name="Picture 68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70" name="Picture 69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71" name="Picture 70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5" name="Group 54"/>
              <p:cNvGrpSpPr/>
              <p:nvPr/>
            </p:nvGrpSpPr>
            <p:grpSpPr>
              <a:xfrm>
                <a:off x="4377447" y="6104705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62" name="Picture 61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3" name="Picture 62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4" name="Picture 63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5" name="Picture 64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7" name="Group 56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58" name="Picture 57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9" name="Picture 58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0" name="Picture 59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61" name="Picture 60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5" name="Group 24"/>
            <p:cNvGrpSpPr/>
            <p:nvPr/>
          </p:nvGrpSpPr>
          <p:grpSpPr>
            <a:xfrm>
              <a:off x="7093943" y="6101932"/>
              <a:ext cx="6988675" cy="436101"/>
              <a:chOff x="857749" y="6104705"/>
              <a:chExt cx="6988675" cy="436101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857749" y="6104707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50" name="Picture 49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1" name="Picture 50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2" name="Picture 51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53" name="Picture 52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" name="Group 44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46" name="Picture 45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47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9" name="Picture 48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8" name="Group 27"/>
              <p:cNvGrpSpPr/>
              <p:nvPr/>
            </p:nvGrpSpPr>
            <p:grpSpPr>
              <a:xfrm>
                <a:off x="4377447" y="6104705"/>
                <a:ext cx="3468977" cy="436099"/>
                <a:chOff x="857749" y="6104707"/>
                <a:chExt cx="3468977" cy="436099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 rot="16200000">
                  <a:off x="3276171" y="5490250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40" name="Picture 39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42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up 31"/>
                <p:cNvGrpSpPr/>
                <p:nvPr/>
              </p:nvGrpSpPr>
              <p:grpSpPr>
                <a:xfrm rot="16200000">
                  <a:off x="1472206" y="5490251"/>
                  <a:ext cx="436098" cy="1665012"/>
                  <a:chOff x="11467278" y="230863"/>
                  <a:chExt cx="436098" cy="1665012"/>
                </a:xfrm>
              </p:grpSpPr>
              <p:pic>
                <p:nvPicPr>
                  <p:cNvPr id="36" name="Picture 35">
                    <a:extLst>
                      <a:ext uri="{FF2B5EF4-FFF2-40B4-BE49-F238E27FC236}">
                        <a16:creationId xmlns:a16="http://schemas.microsoft.com/office/drawing/2014/main" id="{B13F564E-A3DE-43AC-8128-90E7758C86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063369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52E89210-9BB1-4D10-872D-4135D82B3A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631355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>
                    <a:extLst>
                      <a:ext uri="{FF2B5EF4-FFF2-40B4-BE49-F238E27FC236}">
                        <a16:creationId xmlns:a16="http://schemas.microsoft.com/office/drawing/2014/main" id="{56028B3B-BEF4-45C6-B4DA-28895C905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1495383"/>
                    <a:ext cx="436098" cy="400492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>
                    <a:extLst>
                      <a:ext uri="{FF2B5EF4-FFF2-40B4-BE49-F238E27FC236}">
                        <a16:creationId xmlns:a16="http://schemas.microsoft.com/office/drawing/2014/main" id="{0A89702F-2EA6-4824-8845-19A650E4A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2469" b="86340" l="25391" r="76271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031" t="3235" r="17369" b="4426"/>
                  <a:stretch/>
                </p:blipFill>
                <p:spPr>
                  <a:xfrm>
                    <a:off x="11467278" y="230863"/>
                    <a:ext cx="436098" cy="400492"/>
                  </a:xfrm>
                  <a:prstGeom prst="rect">
                    <a:avLst/>
                  </a:prstGeom>
                </p:spPr>
              </p:pic>
            </p:grpSp>
          </p:grpSp>
        </p:grpSp>
      </p:grpSp>
      <p:pic>
        <p:nvPicPr>
          <p:cNvPr id="76" name="Picture 2" descr="Volcano Eruption and Lava Drawing Stock Vector - Illustration of energy,  isolated: 19072565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t="3832" r="4125" b="9669"/>
          <a:stretch/>
        </p:blipFill>
        <p:spPr bwMode="auto">
          <a:xfrm>
            <a:off x="9489880" y="214640"/>
            <a:ext cx="2498346" cy="221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rizontal Scroll 13"/>
          <p:cNvSpPr/>
          <p:nvPr/>
        </p:nvSpPr>
        <p:spPr>
          <a:xfrm>
            <a:off x="3609749" y="179243"/>
            <a:ext cx="4972503" cy="861274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28" y="2050112"/>
            <a:ext cx="3200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97" y="2050112"/>
            <a:ext cx="3200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70" y="2050112"/>
            <a:ext cx="3200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9" name="Group 18"/>
          <p:cNvGrpSpPr/>
          <p:nvPr/>
        </p:nvGrpSpPr>
        <p:grpSpPr>
          <a:xfrm>
            <a:off x="0" y="2"/>
            <a:ext cx="12192000" cy="6833381"/>
            <a:chOff x="0" y="0"/>
            <a:chExt cx="12192000" cy="6833381"/>
          </a:xfrm>
        </p:grpSpPr>
        <p:sp>
          <p:nvSpPr>
            <p:cNvPr id="20" name="Frame 19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38953" y="149055"/>
              <a:ext cx="11914094" cy="653527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 flip="none" rotWithShape="1">
                  <a:gsLst>
                    <a:gs pos="0">
                      <a:srgbClr val="FF0000"/>
                    </a:gs>
                    <a:gs pos="0">
                      <a:srgbClr val="FFC000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647" y="314198"/>
            <a:ext cx="4468755" cy="591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81" y="4578612"/>
            <a:ext cx="1135783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4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2276</TotalTime>
  <Words>25</Words>
  <Application>Microsoft Office PowerPoint</Application>
  <PresentationFormat>Widescreen</PresentationFormat>
  <Paragraphs>25</Paragraphs>
  <Slides>20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Nafis</cp:lastModifiedBy>
  <cp:revision>380</cp:revision>
  <dcterms:created xsi:type="dcterms:W3CDTF">2022-03-08T14:41:04Z</dcterms:created>
  <dcterms:modified xsi:type="dcterms:W3CDTF">2022-07-16T13:04:17Z</dcterms:modified>
</cp:coreProperties>
</file>