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9" r:id="rId5"/>
    <p:sldId id="261" r:id="rId6"/>
    <p:sldId id="262" r:id="rId7"/>
    <p:sldId id="263" r:id="rId8"/>
    <p:sldId id="266" r:id="rId9"/>
    <p:sldId id="267" r:id="rId10"/>
    <p:sldId id="269" r:id="rId11"/>
    <p:sldId id="271" r:id="rId12"/>
    <p:sldId id="278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8E0"/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1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6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E3CB-CE62-4114-93D8-DA897F2DDC20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5"/>
            <a:ext cx="12192000" cy="6729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31" y="231029"/>
            <a:ext cx="4546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</a:p>
          <a:p>
            <a:pPr algn="ctr"/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1571222"/>
            <a:ext cx="11603864" cy="508144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ctangle 8"/>
          <p:cNvSpPr/>
          <p:nvPr/>
        </p:nvSpPr>
        <p:spPr>
          <a:xfrm>
            <a:off x="334851" y="133746"/>
            <a:ext cx="11603864" cy="1295809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পাঠ-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250" y="156838"/>
            <a:ext cx="11217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60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r>
              <a:rPr lang="en-US" sz="60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টীকা</a:t>
            </a:r>
            <a:endParaRPr lang="en-US" sz="6000" b="1" dirty="0">
              <a:ln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88479"/>
              </p:ext>
            </p:extLst>
          </p:nvPr>
        </p:nvGraphicFramePr>
        <p:xfrm>
          <a:off x="283335" y="1329336"/>
          <a:ext cx="11642502" cy="53277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21251">
                  <a:extLst>
                    <a:ext uri="{9D8B030D-6E8A-4147-A177-3AD203B41FA5}">
                      <a16:colId xmlns="" xmlns:a16="http://schemas.microsoft.com/office/drawing/2014/main" val="4205618394"/>
                    </a:ext>
                  </a:extLst>
                </a:gridCol>
                <a:gridCol w="5821251">
                  <a:extLst>
                    <a:ext uri="{9D8B030D-6E8A-4147-A177-3AD203B41FA5}">
                      <a16:colId xmlns="" xmlns:a16="http://schemas.microsoft.com/office/drawing/2014/main" val="3541396420"/>
                    </a:ext>
                  </a:extLst>
                </a:gridCol>
              </a:tblGrid>
              <a:tr h="75577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en-US" sz="4400" b="1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শব্দ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5327618"/>
                  </a:ext>
                </a:extLst>
              </a:tr>
              <a:tr h="75577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নিবিড়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ঘনিষ্ঠ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68725063"/>
                  </a:ext>
                </a:extLst>
              </a:tr>
              <a:tr h="75577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অপ্রতুল</a:t>
                      </a:r>
                      <a:endParaRPr lang="en-US" sz="40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যথেষ্ট নয়</a:t>
                      </a:r>
                      <a:endParaRPr lang="en-US" sz="40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922328"/>
                  </a:ext>
                </a:extLst>
              </a:tr>
              <a:tr h="75577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দক্ষতা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নিপুণতা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97892378"/>
                  </a:ext>
                </a:extLst>
              </a:tr>
              <a:tr h="75577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রেওয়াজ</a:t>
                      </a:r>
                      <a:endParaRPr lang="en-US" sz="4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রীতি</a:t>
                      </a:r>
                      <a:endParaRPr lang="en-US" sz="4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4565701"/>
                  </a:ext>
                </a:extLst>
              </a:tr>
              <a:tr h="75577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অনুপ্রেরণা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উৎসাহ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80643"/>
                  </a:ext>
                </a:extLst>
              </a:tr>
              <a:tr h="75577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টেকসই</a:t>
                      </a:r>
                      <a:endParaRPr lang="en-US" sz="4400" b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মজবুত</a:t>
                      </a:r>
                      <a:endParaRPr lang="en-US" sz="4400" b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740121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910" y="5330176"/>
            <a:ext cx="1177521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“বর্তমান যুগে জামদানি শাড়ি দেশে-বিদেশে 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 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পরিচিতই নয়, গর্বের বস্তু”- ব্যাখ্যা কর।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edefined Process 9"/>
          <p:cNvSpPr/>
          <p:nvPr/>
        </p:nvSpPr>
        <p:spPr>
          <a:xfrm>
            <a:off x="300878" y="163279"/>
            <a:ext cx="11590243" cy="1018485"/>
          </a:xfrm>
          <a:prstGeom prst="flowChartPredefinedProcess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 extrusionH="57150">
              <a:bevelT w="82550" h="38100" prst="coolSlant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kumimoji="0" lang="bn-BD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 কাজ-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94" b="4372"/>
          <a:stretch/>
        </p:blipFill>
        <p:spPr>
          <a:xfrm>
            <a:off x="2970664" y="1291070"/>
            <a:ext cx="5766339" cy="383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941" y="167438"/>
            <a:ext cx="11784169" cy="11079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smtClean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b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4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4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123292"/>
              </p:ext>
            </p:extLst>
          </p:nvPr>
        </p:nvGraphicFramePr>
        <p:xfrm>
          <a:off x="206061" y="1648496"/>
          <a:ext cx="11809927" cy="4507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133">
                  <a:extLst>
                    <a:ext uri="{9D8B030D-6E8A-4147-A177-3AD203B41FA5}">
                      <a16:colId xmlns="" xmlns:a16="http://schemas.microsoft.com/office/drawing/2014/main" val="2282833882"/>
                    </a:ext>
                  </a:extLst>
                </a:gridCol>
                <a:gridCol w="10824794">
                  <a:extLst>
                    <a:ext uri="{9D8B030D-6E8A-4147-A177-3AD203B41FA5}">
                      <a16:colId xmlns="" xmlns:a16="http://schemas.microsoft.com/office/drawing/2014/main" val="2750940483"/>
                    </a:ext>
                  </a:extLst>
                </a:gridCol>
              </a:tblGrid>
              <a:tr h="1502535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4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লোক</a:t>
                      </a:r>
                      <a:r>
                        <a:rPr lang="en-US" sz="48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শিল্প </a:t>
                      </a:r>
                      <a:r>
                        <a:rPr lang="en-US" sz="48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কাকে বলে?</a:t>
                      </a:r>
                      <a:endParaRPr lang="en-US" sz="48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6197470"/>
                  </a:ext>
                </a:extLst>
              </a:tr>
              <a:tr h="1502535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4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পাঁচটি</a:t>
                      </a:r>
                      <a:r>
                        <a:rPr lang="en-US" sz="48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পোড়া মাটির জিনিসের নাম লিখ।</a:t>
                      </a:r>
                      <a:endParaRPr lang="en-US" sz="48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984209"/>
                  </a:ext>
                </a:extLst>
              </a:tr>
              <a:tr h="1502535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4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জামদানি কী?</a:t>
                      </a:r>
                      <a:endParaRPr lang="en-US" sz="48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396857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855" y="5796948"/>
            <a:ext cx="1134628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‘আমাদের লোকশিল্প’ প্রবন্ধের মূলভাব বিশ্লেষণ কর।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3103" y="230174"/>
            <a:ext cx="7325791" cy="10184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কাজ-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" t="14847"/>
          <a:stretch/>
        </p:blipFill>
        <p:spPr>
          <a:xfrm>
            <a:off x="2433103" y="1291107"/>
            <a:ext cx="7325791" cy="42757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111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8" y="193184"/>
            <a:ext cx="11475075" cy="49197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458" y="5214079"/>
            <a:ext cx="11475075" cy="156966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9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153" y="156018"/>
            <a:ext cx="1199023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60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60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60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1210318"/>
            <a:ext cx="11990230" cy="55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065" y="122414"/>
            <a:ext cx="1069412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2032" y="4026910"/>
            <a:ext cx="6153160" cy="25545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	: বাংলা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	: অষ্টম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	: আমাদের লোকশিল্প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৪০ মিনিট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2276155"/>
            <a:ext cx="3954313" cy="4305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486" y="157518"/>
            <a:ext cx="11592206" cy="11079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486" y="5155638"/>
            <a:ext cx="11592206" cy="132343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92" y="1423032"/>
            <a:ext cx="3837027" cy="3353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6" y="1423032"/>
            <a:ext cx="3733840" cy="3353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85" y="1423032"/>
            <a:ext cx="3793807" cy="33536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1907" y="256727"/>
            <a:ext cx="8087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6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6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endParaRPr lang="en-US" sz="6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8152" y="1159591"/>
            <a:ext cx="4655442" cy="1015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লোকশিল্প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6459" y="5354972"/>
            <a:ext cx="6726330" cy="11079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হাসান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78352" y="5369367"/>
            <a:ext cx="3807118" cy="520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04681" y="5330398"/>
            <a:ext cx="3736215" cy="427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6" r="14939"/>
          <a:stretch/>
        </p:blipFill>
        <p:spPr>
          <a:xfrm flipH="1">
            <a:off x="4130362" y="2097468"/>
            <a:ext cx="2911022" cy="307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8431" y="805209"/>
            <a:ext cx="8212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5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US" sz="5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6002" y="1728539"/>
            <a:ext cx="4132863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851" y="2764580"/>
            <a:ext cx="11200502" cy="2800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শব্দগুলোর অর্থ বলতে পারবে।</a:t>
            </a:r>
          </a:p>
          <a:p>
            <a:pPr marL="742950" indent="-742950">
              <a:buAutoNum type="arabicPeriod"/>
            </a:pP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টীকাগুলো বর্ণনা করতে পারবে।</a:t>
            </a:r>
          </a:p>
          <a:p>
            <a:pPr marL="742950" indent="-742950">
              <a:buAutoNum type="arabicPeriod"/>
            </a:pP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‘আমাদের লোকশিল্প’ পাঠের মূলভাব বিশ্লেষণ করতে পারবে।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8073" y="296644"/>
            <a:ext cx="847585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পরিচিতি-</a:t>
            </a:r>
            <a:endParaRPr lang="en-US" sz="6600" b="1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18470"/>
          <a:stretch/>
        </p:blipFill>
        <p:spPr>
          <a:xfrm flipH="1">
            <a:off x="1858073" y="1404640"/>
            <a:ext cx="8475853" cy="5081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972" y="616777"/>
            <a:ext cx="1156522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6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6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972" y="2126984"/>
            <a:ext cx="115652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হাসান কতসালে জন্মগ্রহণ করেন?</a:t>
            </a:r>
          </a:p>
          <a:p>
            <a:pPr marL="857250" indent="-8572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হাসানের দু’টি সাহিত্যকর্মের নাম বল।</a:t>
            </a:r>
          </a:p>
          <a:p>
            <a:pPr marL="857250" indent="-8572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হাসান কোথায় মৃত্যুবরণ করেন?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4" y="1629267"/>
            <a:ext cx="10264461" cy="51036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Rectangle 9"/>
          <p:cNvSpPr/>
          <p:nvPr/>
        </p:nvSpPr>
        <p:spPr>
          <a:xfrm>
            <a:off x="991674" y="310281"/>
            <a:ext cx="10264461" cy="1193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পাঠ-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154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DELL</cp:lastModifiedBy>
  <cp:revision>217</cp:revision>
  <dcterms:created xsi:type="dcterms:W3CDTF">2020-10-16T09:46:54Z</dcterms:created>
  <dcterms:modified xsi:type="dcterms:W3CDTF">2022-07-16T18:14:08Z</dcterms:modified>
</cp:coreProperties>
</file>