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9"/>
  </p:notesMasterIdLst>
  <p:sldIdLst>
    <p:sldId id="256" r:id="rId2"/>
    <p:sldId id="301" r:id="rId3"/>
    <p:sldId id="302" r:id="rId4"/>
    <p:sldId id="377" r:id="rId5"/>
    <p:sldId id="304" r:id="rId6"/>
    <p:sldId id="345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34" r:id="rId18"/>
    <p:sldId id="319" r:id="rId19"/>
    <p:sldId id="322" r:id="rId20"/>
    <p:sldId id="326" r:id="rId21"/>
    <p:sldId id="336" r:id="rId22"/>
    <p:sldId id="330" r:id="rId23"/>
    <p:sldId id="316" r:id="rId24"/>
    <p:sldId id="315" r:id="rId25"/>
    <p:sldId id="317" r:id="rId26"/>
    <p:sldId id="335" r:id="rId27"/>
    <p:sldId id="30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66"/>
    <a:srgbClr val="FF9999"/>
    <a:srgbClr val="F58BF2"/>
    <a:srgbClr val="E6AF00"/>
    <a:srgbClr val="1B119F"/>
    <a:srgbClr val="5BC8EF"/>
    <a:srgbClr val="008000"/>
    <a:srgbClr val="236732"/>
    <a:srgbClr val="139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83B7D-14FD-49C0-84B6-8DDC74646F1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B64E4-21EE-4A5C-AC0A-29F8C5444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5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1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6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72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41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659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1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05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5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1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1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7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C4704-A9D9-4683-B375-72729691693D}" type="datetimeFigureOut">
              <a:rPr lang="en-US" smtClean="0"/>
              <a:t>7/17/2022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15E26A-D0D8-4034-AF0B-4A935ADE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4.jpe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youtube.com/watch?v=Jg5vk8JtaHI&amp;list=RDJg5vk8JtaHI&amp;start_radio=1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91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4753896"/>
            <a:ext cx="12147756" cy="2104104"/>
            <a:chOff x="44244" y="4753896"/>
            <a:chExt cx="12939248" cy="2104104"/>
          </a:xfrm>
        </p:grpSpPr>
        <p:grpSp>
          <p:nvGrpSpPr>
            <p:cNvPr id="11" name="Group 10"/>
            <p:cNvGrpSpPr/>
            <p:nvPr/>
          </p:nvGrpSpPr>
          <p:grpSpPr>
            <a:xfrm>
              <a:off x="44244" y="4753897"/>
              <a:ext cx="6469624" cy="2104103"/>
              <a:chOff x="1622323" y="3224981"/>
              <a:chExt cx="6469624" cy="15338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22323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57135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513868" y="4753896"/>
              <a:ext cx="6469624" cy="2104103"/>
              <a:chOff x="1622323" y="3224981"/>
              <a:chExt cx="6469624" cy="153383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22323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57135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566FDFB-C613-4198-A19C-88E3E1514B74}"/>
              </a:ext>
            </a:extLst>
          </p:cNvPr>
          <p:cNvSpPr/>
          <p:nvPr/>
        </p:nvSpPr>
        <p:spPr>
          <a:xfrm>
            <a:off x="946354" y="400496"/>
            <a:ext cx="10255045" cy="3154710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>
              <a:bevelT w="171450" h="368300"/>
            </a:sp3d>
          </a:bodyPr>
          <a:lstStyle/>
          <a:p>
            <a:pPr algn="ctr"/>
            <a:r>
              <a:rPr lang="bn-IN" sz="16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সবাইকে</a:t>
            </a:r>
            <a:r>
              <a:rPr lang="bn-IN" sz="199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endParaRPr lang="en-US" sz="19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66FDFB-C613-4198-A19C-88E3E1514B74}"/>
              </a:ext>
            </a:extLst>
          </p:cNvPr>
          <p:cNvSpPr/>
          <p:nvPr/>
        </p:nvSpPr>
        <p:spPr>
          <a:xfrm>
            <a:off x="2231924" y="1436635"/>
            <a:ext cx="7944464" cy="4508927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0" h="514350" prst="convex"/>
          </a:sp3d>
        </p:spPr>
        <p:txBody>
          <a:bodyPr wrap="square">
            <a:spAutoFit/>
            <a:sp3d>
              <a:bevelT w="171450" h="368300"/>
            </a:sp3d>
          </a:bodyPr>
          <a:lstStyle/>
          <a:p>
            <a:pPr algn="ctr"/>
            <a:r>
              <a:rPr lang="bn-IN" sz="16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স্বাগত</a:t>
            </a:r>
            <a:r>
              <a:rPr lang="bn-IN" sz="287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r>
              <a:rPr lang="bn-IN" sz="115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 </a:t>
            </a:r>
            <a:endParaRPr lang="en-US" sz="11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7663A1-2F48-4FD6-9C5D-F2C2E350172E}"/>
              </a:ext>
            </a:extLst>
          </p:cNvPr>
          <p:cNvSpPr txBox="1"/>
          <p:nvPr/>
        </p:nvSpPr>
        <p:spPr>
          <a:xfrm>
            <a:off x="957940" y="503817"/>
            <a:ext cx="256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ln w="28575"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contents\lessons\images\ban24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73" y="1597572"/>
            <a:ext cx="5922107" cy="3426373"/>
          </a:xfrm>
          <a:prstGeom prst="rect">
            <a:avLst/>
          </a:prstGeom>
          <a:noFill/>
          <a:ln w="7620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7E032D-441F-4716-A902-6A46FACE0C43}"/>
              </a:ext>
            </a:extLst>
          </p:cNvPr>
          <p:cNvSpPr/>
          <p:nvPr/>
        </p:nvSpPr>
        <p:spPr>
          <a:xfrm>
            <a:off x="692973" y="2947606"/>
            <a:ext cx="4388069" cy="1203366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6600" b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6600" b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লুক</a:t>
            </a:r>
            <a:r>
              <a:rPr lang="en-US" sz="6600" b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নাচে </a:t>
            </a:r>
            <a:endParaRPr lang="en-US" sz="66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59259E-6 L 0.50859 -0.0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0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184AD3-D973-4DDF-B8F4-C727D47B70E8}"/>
              </a:ext>
            </a:extLst>
          </p:cNvPr>
          <p:cNvSpPr txBox="1"/>
          <p:nvPr/>
        </p:nvSpPr>
        <p:spPr>
          <a:xfrm>
            <a:off x="468658" y="576078"/>
            <a:ext cx="324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28575"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ln w="28575"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contents\lessons\images\ban25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58" y="1468773"/>
            <a:ext cx="5844409" cy="3607723"/>
          </a:xfrm>
          <a:prstGeom prst="rect">
            <a:avLst/>
          </a:prstGeom>
          <a:noFill/>
          <a:ln w="7620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7E032D-441F-4716-A902-6A46FACE0C43}"/>
              </a:ext>
            </a:extLst>
          </p:cNvPr>
          <p:cNvSpPr/>
          <p:nvPr/>
        </p:nvSpPr>
        <p:spPr>
          <a:xfrm>
            <a:off x="179952" y="3117000"/>
            <a:ext cx="6421820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5400" b="1">
                <a:ln w="508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5400" b="1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5400" b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ডালে</a:t>
            </a:r>
            <a:r>
              <a:rPr lang="bn-IN" sz="5400" b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>
                <a:ln w="50800"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5400" b="1">
                <a:ln w="5080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য়না দোলে </a:t>
            </a:r>
            <a:endParaRPr lang="en-US" sz="5400" b="1" dirty="0">
              <a:ln w="5080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44818 -0.007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9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3" y="2209802"/>
            <a:ext cx="2133601" cy="769441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নড়ে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3" y="2209802"/>
            <a:ext cx="2133601" cy="769441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3" y="2209801"/>
            <a:ext cx="2133601" cy="769441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1" y="2209802"/>
            <a:ext cx="2209803" cy="769441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নাচে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53600" y="2209800"/>
            <a:ext cx="2286000" cy="144655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য়না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দোলে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399" y="3895130"/>
            <a:ext cx="1524000" cy="92333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3895130"/>
            <a:ext cx="1524000" cy="92333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1" y="3895130"/>
            <a:ext cx="1524000" cy="92333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1" y="3895130"/>
            <a:ext cx="1524000" cy="92333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58399" y="3886200"/>
            <a:ext cx="1524000" cy="923330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য়না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399" y="5257801"/>
            <a:ext cx="7620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6600" y="5257801"/>
            <a:ext cx="7620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1" y="5257801"/>
            <a:ext cx="7620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53401" y="5257801"/>
            <a:ext cx="7620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39399" y="5257801"/>
            <a:ext cx="76200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057400" cy="1676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1" y="228600"/>
            <a:ext cx="2026539" cy="166522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28600"/>
            <a:ext cx="2057400" cy="166522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2036826" cy="1654048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77077" y="228600"/>
            <a:ext cx="2098548" cy="1676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65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9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399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70" decel="100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70" decel="100000"/>
                                        <p:tgtEl>
                                          <p:spTgt spid="399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77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8CF6A2-FDB3-456D-A4A9-F2FF0AADC93F}"/>
              </a:ext>
            </a:extLst>
          </p:cNvPr>
          <p:cNvSpPr txBox="1"/>
          <p:nvPr/>
        </p:nvSpPr>
        <p:spPr>
          <a:xfrm>
            <a:off x="4400657" y="1599511"/>
            <a:ext cx="1525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6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endParaRPr lang="en-US" sz="6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1A1F5-70D1-4796-AC6A-ECA0FFC1EFEF}"/>
              </a:ext>
            </a:extLst>
          </p:cNvPr>
          <p:cNvSpPr txBox="1"/>
          <p:nvPr/>
        </p:nvSpPr>
        <p:spPr>
          <a:xfrm>
            <a:off x="10559142" y="279167"/>
            <a:ext cx="1256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30754-2BF2-4898-BF36-D41136296C8F}"/>
              </a:ext>
            </a:extLst>
          </p:cNvPr>
          <p:cNvSpPr/>
          <p:nvPr/>
        </p:nvSpPr>
        <p:spPr>
          <a:xfrm>
            <a:off x="4400657" y="1599511"/>
            <a:ext cx="6853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</a:t>
            </a:r>
            <a:endParaRPr lang="en-US" sz="6000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487DE-C699-494F-BEE5-D108EA68601C}"/>
              </a:ext>
            </a:extLst>
          </p:cNvPr>
          <p:cNvSpPr txBox="1"/>
          <p:nvPr/>
        </p:nvSpPr>
        <p:spPr>
          <a:xfrm>
            <a:off x="4538393" y="4125310"/>
            <a:ext cx="1631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800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80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CFD66D-6B95-476C-A1CF-545D77618A5D}"/>
              </a:ext>
            </a:extLst>
          </p:cNvPr>
          <p:cNvSpPr/>
          <p:nvPr/>
        </p:nvSpPr>
        <p:spPr>
          <a:xfrm>
            <a:off x="4701222" y="4125310"/>
            <a:ext cx="848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endParaRPr lang="en-US" sz="80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5" b="95925" l="0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4" y="829297"/>
            <a:ext cx="3166538" cy="234912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45" y="3377730"/>
            <a:ext cx="2385848" cy="26784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0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32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046 L 0.30807 -0.002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7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3C29A-EBA4-4A50-97DB-906417501E71}"/>
              </a:ext>
            </a:extLst>
          </p:cNvPr>
          <p:cNvSpPr txBox="1"/>
          <p:nvPr/>
        </p:nvSpPr>
        <p:spPr>
          <a:xfrm>
            <a:off x="4756359" y="1346358"/>
            <a:ext cx="1301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8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</a:t>
            </a:r>
            <a:endParaRPr lang="en-US" sz="80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3F8D50-FA77-4BF2-AFA4-E7BC670221E0}"/>
              </a:ext>
            </a:extLst>
          </p:cNvPr>
          <p:cNvSpPr/>
          <p:nvPr/>
        </p:nvSpPr>
        <p:spPr>
          <a:xfrm>
            <a:off x="4756359" y="1321853"/>
            <a:ext cx="76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8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4344B-9E3A-4CA3-BF0E-22630C5E9BD7}"/>
              </a:ext>
            </a:extLst>
          </p:cNvPr>
          <p:cNvSpPr txBox="1"/>
          <p:nvPr/>
        </p:nvSpPr>
        <p:spPr>
          <a:xfrm>
            <a:off x="4522797" y="3967144"/>
            <a:ext cx="2285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8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লুক</a:t>
            </a:r>
            <a:r>
              <a:rPr lang="bn-IN" sz="800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4F7BE2-DD1A-47F9-8E12-D134CC7B3CDE}"/>
              </a:ext>
            </a:extLst>
          </p:cNvPr>
          <p:cNvSpPr/>
          <p:nvPr/>
        </p:nvSpPr>
        <p:spPr>
          <a:xfrm>
            <a:off x="4527396" y="3967144"/>
            <a:ext cx="12352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</a:t>
            </a:r>
            <a:r>
              <a:rPr lang="bn-IN" sz="48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1BF45B-B564-4E93-BFE7-2408F637F7B8}"/>
              </a:ext>
            </a:extLst>
          </p:cNvPr>
          <p:cNvSpPr txBox="1"/>
          <p:nvPr/>
        </p:nvSpPr>
        <p:spPr>
          <a:xfrm>
            <a:off x="10169394" y="304087"/>
            <a:ext cx="93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2" r="14211"/>
          <a:stretch/>
        </p:blipFill>
        <p:spPr>
          <a:xfrm flipH="1">
            <a:off x="699483" y="807643"/>
            <a:ext cx="3011178" cy="2400870"/>
          </a:xfrm>
          <a:prstGeom prst="rect">
            <a:avLst/>
          </a:prstGeom>
          <a:ln w="76200">
            <a:solidFill>
              <a:srgbClr val="3333FF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699483" y="3648211"/>
            <a:ext cx="3011179" cy="2135479"/>
            <a:chOff x="699483" y="3561125"/>
            <a:chExt cx="3011179" cy="21354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8" t="43798" r="65456" b="22068"/>
            <a:stretch/>
          </p:blipFill>
          <p:spPr>
            <a:xfrm>
              <a:off x="699483" y="3561125"/>
              <a:ext cx="3011179" cy="2135479"/>
            </a:xfrm>
            <a:prstGeom prst="rect">
              <a:avLst/>
            </a:prstGeom>
            <a:ln w="76200">
              <a:solidFill>
                <a:srgbClr val="3333FF"/>
              </a:solidFill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450428" y="5128447"/>
              <a:ext cx="1219200" cy="473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27344 0.000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022E-16 L 0.27721 -0.0032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B5E43EC-CB2A-4936-9A24-774BF7F07A1F}"/>
              </a:ext>
            </a:extLst>
          </p:cNvPr>
          <p:cNvSpPr txBox="1"/>
          <p:nvPr/>
        </p:nvSpPr>
        <p:spPr>
          <a:xfrm>
            <a:off x="6047388" y="2698531"/>
            <a:ext cx="2264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800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য়না</a:t>
            </a:r>
            <a:r>
              <a:rPr lang="bn-IN" sz="8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B744DF-2AAB-491C-8CBC-6CD4B737AD79}"/>
              </a:ext>
            </a:extLst>
          </p:cNvPr>
          <p:cNvSpPr/>
          <p:nvPr/>
        </p:nvSpPr>
        <p:spPr>
          <a:xfrm>
            <a:off x="6047388" y="2698530"/>
            <a:ext cx="99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 </a:t>
            </a:r>
            <a:endParaRPr lang="en-US" sz="8000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D176A-C301-4C41-B26C-62F8A0D58686}"/>
              </a:ext>
            </a:extLst>
          </p:cNvPr>
          <p:cNvSpPr txBox="1"/>
          <p:nvPr/>
        </p:nvSpPr>
        <p:spPr>
          <a:xfrm>
            <a:off x="956864" y="544299"/>
            <a:ext cx="93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4" y="1607744"/>
            <a:ext cx="4966538" cy="3330171"/>
          </a:xfrm>
          <a:prstGeom prst="rect">
            <a:avLst/>
          </a:prstGeom>
          <a:ln w="76200">
            <a:solidFill>
              <a:srgbClr val="3333FF"/>
            </a:solidFill>
          </a:ln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0.27826 -0.0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DFE76D-4F3C-4618-98ED-90D868B778FD}"/>
              </a:ext>
            </a:extLst>
          </p:cNvPr>
          <p:cNvSpPr/>
          <p:nvPr/>
        </p:nvSpPr>
        <p:spPr>
          <a:xfrm>
            <a:off x="3003757" y="2947299"/>
            <a:ext cx="647132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  ফ  ব  ভ  ম </a:t>
            </a:r>
            <a:r>
              <a:rPr lang="en-US" sz="9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0A088-8630-4CB8-825D-1A0522AB9BF0}"/>
              </a:ext>
            </a:extLst>
          </p:cNvPr>
          <p:cNvSpPr txBox="1"/>
          <p:nvPr/>
        </p:nvSpPr>
        <p:spPr>
          <a:xfrm>
            <a:off x="4183197" y="1207481"/>
            <a:ext cx="3344113" cy="8309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>
                <a:ln w="50800"/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b="1" dirty="0">
                <a:ln w="5080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 w="50800"/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8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C727DE-113E-4008-94FC-D64363599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45" y="1613105"/>
            <a:ext cx="10261600" cy="76944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4400">
                <a:latin typeface="NikoshBAN" pitchFamily="2" charset="0"/>
                <a:cs typeface="NikoshBAN" pitchFamily="2" charset="0"/>
              </a:rPr>
              <a:t>বর্ণগুলো সা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জ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ও ( প্রত্যেক দলে বর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440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>
                <a:latin typeface="NikoshBAN" pitchFamily="2" charset="0"/>
                <a:cs typeface="NikoshBAN" pitchFamily="2" charset="0"/>
              </a:rPr>
              <a:t>্ড সরাবরাহ করা হবে )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934A2-0E1B-4303-BBF5-1FA77DE4E2BA}"/>
              </a:ext>
            </a:extLst>
          </p:cNvPr>
          <p:cNvSpPr txBox="1"/>
          <p:nvPr/>
        </p:nvSpPr>
        <p:spPr>
          <a:xfrm>
            <a:off x="5078467" y="2672962"/>
            <a:ext cx="914400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CBB2C-3A13-4CD5-ADA3-713657792B3A}"/>
              </a:ext>
            </a:extLst>
          </p:cNvPr>
          <p:cNvSpPr txBox="1"/>
          <p:nvPr/>
        </p:nvSpPr>
        <p:spPr>
          <a:xfrm>
            <a:off x="2182867" y="2647899"/>
            <a:ext cx="914400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919F9-D04E-4973-98B1-5B3630922311}"/>
              </a:ext>
            </a:extLst>
          </p:cNvPr>
          <p:cNvSpPr txBox="1"/>
          <p:nvPr/>
        </p:nvSpPr>
        <p:spPr>
          <a:xfrm>
            <a:off x="3706867" y="2672962"/>
            <a:ext cx="838200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D1F531-76C5-40CA-91D6-17F5C0EC2569}"/>
              </a:ext>
            </a:extLst>
          </p:cNvPr>
          <p:cNvSpPr txBox="1"/>
          <p:nvPr/>
        </p:nvSpPr>
        <p:spPr>
          <a:xfrm>
            <a:off x="8202667" y="2647899"/>
            <a:ext cx="914400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800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4711C-0124-4BF4-A3BB-978F0EA7C53A}"/>
              </a:ext>
            </a:extLst>
          </p:cNvPr>
          <p:cNvSpPr txBox="1"/>
          <p:nvPr/>
        </p:nvSpPr>
        <p:spPr>
          <a:xfrm>
            <a:off x="6678667" y="2647899"/>
            <a:ext cx="838200" cy="132343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6E5154-D0BF-4D87-9A22-D2FD812E4004}"/>
              </a:ext>
            </a:extLst>
          </p:cNvPr>
          <p:cNvSpPr txBox="1"/>
          <p:nvPr/>
        </p:nvSpPr>
        <p:spPr>
          <a:xfrm>
            <a:off x="4786550" y="664699"/>
            <a:ext cx="2623243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1614" y="462116"/>
            <a:ext cx="11326760" cy="5948515"/>
          </a:xfrm>
          <a:prstGeom prst="roundRect">
            <a:avLst/>
          </a:prstGeom>
          <a:noFill/>
          <a:ln w="76200">
            <a:solidFill>
              <a:srgbClr val="2367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-0.37161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11875 0.248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5938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8148 L 0.23998 0.25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1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56" y="849086"/>
            <a:ext cx="4310743" cy="3766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66709" y="4910631"/>
            <a:ext cx="175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8909" y="1495962"/>
            <a:ext cx="3429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 </a:t>
            </a:r>
            <a:r>
              <a:rPr lang="bn-BD" sz="23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977CF-EF83-47CB-9FD1-57120C2C5143}"/>
              </a:ext>
            </a:extLst>
          </p:cNvPr>
          <p:cNvSpPr txBox="1"/>
          <p:nvPr/>
        </p:nvSpPr>
        <p:spPr>
          <a:xfrm>
            <a:off x="648360" y="363261"/>
            <a:ext cx="3341749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>
                <a:ln w="50800"/>
                <a:latin typeface="NikoshBAN" pitchFamily="2" charset="0"/>
                <a:cs typeface="NikoshBAN" pitchFamily="2" charset="0"/>
              </a:rPr>
              <a:t>ছবি দেখে বলি </a:t>
            </a:r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9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447347"/>
            <a:ext cx="4342411" cy="4461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7600" y="5065664"/>
            <a:ext cx="1534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295401"/>
            <a:ext cx="3429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BD" sz="23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10BB2-B468-4282-A5CE-0D486CD73667}"/>
              </a:ext>
            </a:extLst>
          </p:cNvPr>
          <p:cNvSpPr txBox="1"/>
          <p:nvPr/>
        </p:nvSpPr>
        <p:spPr>
          <a:xfrm>
            <a:off x="648360" y="363261"/>
            <a:ext cx="3341749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>
                <a:ln w="50800"/>
                <a:latin typeface="NikoshBAN" pitchFamily="2" charset="0"/>
                <a:cs typeface="NikoshBAN" pitchFamily="2" charset="0"/>
              </a:rPr>
              <a:t>ছবি দেখে বলি </a:t>
            </a:r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000">
              <a:schemeClr val="accent1">
                <a:lumMod val="5000"/>
                <a:lumOff val="95000"/>
              </a:schemeClr>
            </a:gs>
            <a:gs pos="23000">
              <a:srgbClr val="FF9999"/>
            </a:gs>
            <a:gs pos="51000">
              <a:srgbClr val="FFFFC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704EEA8-0EFB-464D-9EA0-217059857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36"/>
          <a:stretch/>
        </p:blipFill>
        <p:spPr>
          <a:xfrm>
            <a:off x="240862" y="280824"/>
            <a:ext cx="2344683" cy="629635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642E52-A2CE-4742-93BB-475C67A23824}"/>
              </a:ext>
            </a:extLst>
          </p:cNvPr>
          <p:cNvCxnSpPr>
            <a:cxnSpLocks/>
          </p:cNvCxnSpPr>
          <p:nvPr/>
        </p:nvCxnSpPr>
        <p:spPr>
          <a:xfrm flipH="1">
            <a:off x="8398252" y="5186855"/>
            <a:ext cx="22491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C2CD18-9BD1-4986-8906-6FEB89A75DC4}"/>
              </a:ext>
            </a:extLst>
          </p:cNvPr>
          <p:cNvCxnSpPr>
            <a:cxnSpLocks/>
          </p:cNvCxnSpPr>
          <p:nvPr/>
        </p:nvCxnSpPr>
        <p:spPr>
          <a:xfrm flipH="1">
            <a:off x="7034890" y="4969412"/>
            <a:ext cx="2398170" cy="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51E1CFB5-D0D1-4727-8D56-573AEE709A0F}"/>
              </a:ext>
            </a:extLst>
          </p:cNvPr>
          <p:cNvSpPr/>
          <p:nvPr/>
        </p:nvSpPr>
        <p:spPr>
          <a:xfrm>
            <a:off x="890212" y="1197986"/>
            <a:ext cx="666497" cy="683558"/>
          </a:xfrm>
          <a:prstGeom prst="ellipse">
            <a:avLst/>
          </a:pr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22814" y="1069360"/>
            <a:ext cx="2217579" cy="639231"/>
            <a:chOff x="9643231" y="684959"/>
            <a:chExt cx="2217579" cy="63923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E967AA-0C27-4E62-BA26-CAFC6CFC4896}"/>
                </a:ext>
              </a:extLst>
            </p:cNvPr>
            <p:cNvSpPr/>
            <p:nvPr/>
          </p:nvSpPr>
          <p:spPr>
            <a:xfrm rot="19874553">
              <a:off x="9643231" y="764301"/>
              <a:ext cx="2217579" cy="3979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56000"/>
                  </a:schemeClr>
                </a:gs>
                <a:gs pos="93000">
                  <a:srgbClr val="00B05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36FE2F-DC2A-4B01-BC2B-A7BB1EF0E03D}"/>
                </a:ext>
              </a:extLst>
            </p:cNvPr>
            <p:cNvSpPr/>
            <p:nvPr/>
          </p:nvSpPr>
          <p:spPr>
            <a:xfrm>
              <a:off x="10384287" y="684959"/>
              <a:ext cx="660366" cy="639231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BE516A-4F22-4591-9D10-3C9CFFE8B7B7}"/>
              </a:ext>
            </a:extLst>
          </p:cNvPr>
          <p:cNvSpPr/>
          <p:nvPr/>
        </p:nvSpPr>
        <p:spPr>
          <a:xfrm rot="8789219">
            <a:off x="750932" y="5394523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382209" y="180948"/>
            <a:ext cx="1028647" cy="1013956"/>
            <a:chOff x="5382209" y="180948"/>
            <a:chExt cx="1028647" cy="101395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88D04D-D6AD-4275-9B37-9A0612FF9248}"/>
                </a:ext>
              </a:extLst>
            </p:cNvPr>
            <p:cNvSpPr/>
            <p:nvPr/>
          </p:nvSpPr>
          <p:spPr>
            <a:xfrm>
              <a:off x="5382209" y="464328"/>
              <a:ext cx="666497" cy="683558"/>
            </a:xfrm>
            <a:prstGeom prst="ellipse">
              <a:avLst/>
            </a:prstGeom>
            <a:solidFill>
              <a:srgbClr val="D01E7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38CEFA-8CBD-48BD-8E70-2CF576C85B85}"/>
                </a:ext>
              </a:extLst>
            </p:cNvPr>
            <p:cNvSpPr/>
            <p:nvPr/>
          </p:nvSpPr>
          <p:spPr>
            <a:xfrm>
              <a:off x="5744359" y="511346"/>
              <a:ext cx="666497" cy="683558"/>
            </a:xfrm>
            <a:prstGeom prst="ellipse">
              <a:avLst/>
            </a:prstGeom>
            <a:solidFill>
              <a:srgbClr val="D01E7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9356671-9406-4F2E-8EC2-821788A25968}"/>
                </a:ext>
              </a:extLst>
            </p:cNvPr>
            <p:cNvSpPr/>
            <p:nvPr/>
          </p:nvSpPr>
          <p:spPr>
            <a:xfrm>
              <a:off x="5744359" y="180948"/>
              <a:ext cx="666497" cy="683558"/>
            </a:xfrm>
            <a:prstGeom prst="ellipse">
              <a:avLst/>
            </a:prstGeom>
            <a:solidFill>
              <a:srgbClr val="D01E7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23651" y="6131009"/>
            <a:ext cx="10207979" cy="434581"/>
            <a:chOff x="87085" y="6302426"/>
            <a:chExt cx="11915737" cy="555574"/>
          </a:xfrm>
          <a:solidFill>
            <a:srgbClr val="00B050"/>
          </a:solidFill>
        </p:grpSpPr>
        <p:grpSp>
          <p:nvGrpSpPr>
            <p:cNvPr id="20" name="Group 19"/>
            <p:cNvGrpSpPr/>
            <p:nvPr/>
          </p:nvGrpSpPr>
          <p:grpSpPr>
            <a:xfrm>
              <a:off x="87085" y="6324600"/>
              <a:ext cx="4251618" cy="533400"/>
              <a:chOff x="87085" y="6324600"/>
              <a:chExt cx="4251618" cy="533400"/>
            </a:xfrm>
            <a:grpFill/>
          </p:grpSpPr>
          <p:grpSp>
            <p:nvGrpSpPr>
              <p:cNvPr id="46" name="Group 45"/>
              <p:cNvGrpSpPr/>
              <p:nvPr/>
            </p:nvGrpSpPr>
            <p:grpSpPr>
              <a:xfrm>
                <a:off x="87085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8" name="12-Point Star 57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12-Point Star 58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6" name="12-Point Star 55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12-Point Star 56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2212894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2" name="12-Point Star 51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12-Point Star 52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0" name="12-Point Star 49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12-Point Star 50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4397828" y="6324600"/>
              <a:ext cx="4251618" cy="533400"/>
              <a:chOff x="87085" y="6324600"/>
              <a:chExt cx="4251618" cy="533400"/>
            </a:xfrm>
            <a:grpFill/>
          </p:grpSpPr>
          <p:grpSp>
            <p:nvGrpSpPr>
              <p:cNvPr id="32" name="Group 31"/>
              <p:cNvGrpSpPr/>
              <p:nvPr/>
            </p:nvGrpSpPr>
            <p:grpSpPr>
              <a:xfrm>
                <a:off x="87085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44" name="12-Point Star 43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12-Point Star 44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42" name="12-Point Star 41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12-Point Star 42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2212894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38" name="12-Point Star 37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12-Point Star 38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36" name="12-Point Star 35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12-Point Star 36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10925136" y="6324600"/>
              <a:ext cx="1077686" cy="533400"/>
              <a:chOff x="87085" y="6324600"/>
              <a:chExt cx="1077686" cy="533400"/>
            </a:xfrm>
            <a:grpFill/>
          </p:grpSpPr>
          <p:sp>
            <p:nvSpPr>
              <p:cNvPr id="30" name="12-Point Star 29"/>
              <p:cNvSpPr/>
              <p:nvPr/>
            </p:nvSpPr>
            <p:spPr>
              <a:xfrm>
                <a:off x="87085" y="6324600"/>
                <a:ext cx="533400" cy="533400"/>
              </a:xfrm>
              <a:prstGeom prst="star1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12-Point Star 30"/>
              <p:cNvSpPr/>
              <p:nvPr/>
            </p:nvSpPr>
            <p:spPr>
              <a:xfrm>
                <a:off x="631371" y="6324600"/>
                <a:ext cx="533400" cy="533400"/>
              </a:xfrm>
              <a:prstGeom prst="star1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8766759" y="6302426"/>
              <a:ext cx="2125809" cy="533400"/>
              <a:chOff x="87085" y="6324600"/>
              <a:chExt cx="2125809" cy="533400"/>
            </a:xfrm>
            <a:grpFill/>
          </p:grpSpPr>
          <p:grpSp>
            <p:nvGrpSpPr>
              <p:cNvPr id="24" name="Group 23"/>
              <p:cNvGrpSpPr/>
              <p:nvPr/>
            </p:nvGrpSpPr>
            <p:grpSpPr>
              <a:xfrm>
                <a:off x="87085" y="6324600"/>
                <a:ext cx="1077686" cy="533400"/>
                <a:chOff x="87085" y="6324600"/>
                <a:chExt cx="1077686" cy="533400"/>
              </a:xfrm>
              <a:grpFill/>
            </p:grpSpPr>
            <p:sp>
              <p:nvSpPr>
                <p:cNvPr id="28" name="12-Point Star 27"/>
                <p:cNvSpPr/>
                <p:nvPr/>
              </p:nvSpPr>
              <p:spPr>
                <a:xfrm>
                  <a:off x="87085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12-Point Star 28"/>
                <p:cNvSpPr/>
                <p:nvPr/>
              </p:nvSpPr>
              <p:spPr>
                <a:xfrm>
                  <a:off x="631371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135208" y="6324600"/>
                <a:ext cx="1077686" cy="533400"/>
                <a:chOff x="87085" y="6324600"/>
                <a:chExt cx="1077686" cy="533400"/>
              </a:xfrm>
              <a:grpFill/>
            </p:grpSpPr>
            <p:sp>
              <p:nvSpPr>
                <p:cNvPr id="26" name="12-Point Star 25"/>
                <p:cNvSpPr/>
                <p:nvPr/>
              </p:nvSpPr>
              <p:spPr>
                <a:xfrm>
                  <a:off x="87085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12-Point Star 26"/>
                <p:cNvSpPr/>
                <p:nvPr/>
              </p:nvSpPr>
              <p:spPr>
                <a:xfrm>
                  <a:off x="631371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1712754" y="822804"/>
            <a:ext cx="4020708" cy="4920759"/>
            <a:chOff x="1723651" y="739254"/>
            <a:chExt cx="4020708" cy="492075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F9AE90-F2BE-4B6D-893F-3520961B3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3651" y="739254"/>
              <a:ext cx="4020708" cy="492075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995948" y="1194904"/>
              <a:ext cx="3490452" cy="3991951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E6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1"/>
          <p:cNvSpPr txBox="1"/>
          <p:nvPr/>
        </p:nvSpPr>
        <p:spPr>
          <a:xfrm>
            <a:off x="5607433" y="1708591"/>
            <a:ext cx="56406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4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</a:t>
            </a:r>
            <a:r>
              <a:rPr lang="en-US" sz="4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endParaRPr lang="en-US" sz="44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cap="all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মাঝিড়া </a:t>
            </a:r>
            <a:r>
              <a:rPr lang="en-US" sz="32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শাজাহানপুর</a:t>
            </a:r>
            <a:r>
              <a:rPr lang="en-US" sz="4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4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343" y="280824"/>
            <a:ext cx="1424814" cy="1362776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 rot="4031038">
            <a:off x="8971403" y="1220149"/>
            <a:ext cx="2217579" cy="639231"/>
            <a:chOff x="9643231" y="684959"/>
            <a:chExt cx="2217579" cy="639231"/>
          </a:xfrm>
        </p:grpSpPr>
        <p:sp>
          <p:nvSpPr>
            <p:cNvPr id="62" name="Rectangle: Rounded Corners 12">
              <a:extLst>
                <a:ext uri="{FF2B5EF4-FFF2-40B4-BE49-F238E27FC236}">
                  <a16:creationId xmlns:a16="http://schemas.microsoft.com/office/drawing/2014/main" id="{E3E967AA-0C27-4E62-BA26-CAFC6CFC4896}"/>
                </a:ext>
              </a:extLst>
            </p:cNvPr>
            <p:cNvSpPr/>
            <p:nvPr/>
          </p:nvSpPr>
          <p:spPr>
            <a:xfrm rot="19874553">
              <a:off x="9643231" y="764301"/>
              <a:ext cx="2217579" cy="3979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56000"/>
                  </a:schemeClr>
                </a:gs>
                <a:gs pos="93000">
                  <a:srgbClr val="00B050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36FE2F-DC2A-4B01-BC2B-A7BB1EF0E03D}"/>
                </a:ext>
              </a:extLst>
            </p:cNvPr>
            <p:cNvSpPr/>
            <p:nvPr/>
          </p:nvSpPr>
          <p:spPr>
            <a:xfrm>
              <a:off x="10384287" y="684959"/>
              <a:ext cx="660366" cy="639231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7509" flipH="1">
            <a:off x="10741578" y="3855196"/>
            <a:ext cx="1007775" cy="226057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8979">
            <a:off x="5813634" y="3952599"/>
            <a:ext cx="890895" cy="22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48499" y="4865915"/>
            <a:ext cx="2139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BD" sz="66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219201"/>
            <a:ext cx="3505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bn-BD" sz="239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9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001" y="686751"/>
            <a:ext cx="4218038" cy="4179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3B64A2-9BB7-4962-BD0A-3ADDBC8CC6CA}"/>
              </a:ext>
            </a:extLst>
          </p:cNvPr>
          <p:cNvSpPr txBox="1"/>
          <p:nvPr/>
        </p:nvSpPr>
        <p:spPr>
          <a:xfrm>
            <a:off x="648360" y="363261"/>
            <a:ext cx="3341749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>
                <a:ln w="50800"/>
                <a:latin typeface="NikoshBAN" pitchFamily="2" charset="0"/>
                <a:cs typeface="NikoshBAN" pitchFamily="2" charset="0"/>
              </a:rPr>
              <a:t>ছবি দেখে বলি </a:t>
            </a:r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583049"/>
            <a:ext cx="4191000" cy="4177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48499" y="4865915"/>
            <a:ext cx="2139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লুক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219201"/>
            <a:ext cx="3505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 </a:t>
            </a:r>
            <a:r>
              <a:rPr lang="bn-BD" sz="23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39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A4040-30E1-48A6-88D1-F8B33764CD11}"/>
              </a:ext>
            </a:extLst>
          </p:cNvPr>
          <p:cNvSpPr txBox="1"/>
          <p:nvPr/>
        </p:nvSpPr>
        <p:spPr>
          <a:xfrm>
            <a:off x="648360" y="363261"/>
            <a:ext cx="3341749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>
                <a:ln w="50800"/>
                <a:latin typeface="NikoshBAN" pitchFamily="2" charset="0"/>
                <a:cs typeface="NikoshBAN" pitchFamily="2" charset="0"/>
              </a:rPr>
              <a:t>ছবি দেখে বলি </a:t>
            </a:r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2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57" y="644748"/>
            <a:ext cx="4039686" cy="4232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80909" y="4981648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য়না</a:t>
            </a:r>
            <a:r>
              <a:rPr lang="bn-BD" sz="6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4115" y="1110343"/>
            <a:ext cx="356061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7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39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39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63E06-29E8-4D33-80A5-4F8B5710C700}"/>
              </a:ext>
            </a:extLst>
          </p:cNvPr>
          <p:cNvSpPr txBox="1"/>
          <p:nvPr/>
        </p:nvSpPr>
        <p:spPr>
          <a:xfrm>
            <a:off x="648360" y="363261"/>
            <a:ext cx="3341749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>
                <a:ln w="50800"/>
                <a:latin typeface="NikoshBAN" pitchFamily="2" charset="0"/>
                <a:cs typeface="NikoshBAN" pitchFamily="2" charset="0"/>
              </a:rPr>
              <a:t>ছবি দেখে বলি </a:t>
            </a:r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9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078186" y="424543"/>
            <a:ext cx="1816949" cy="1816949"/>
            <a:chOff x="5078186" y="424543"/>
            <a:chExt cx="1816949" cy="181694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FE867B1-5515-407A-863C-1DD27ECD17CC}"/>
                </a:ext>
              </a:extLst>
            </p:cNvPr>
            <p:cNvSpPr/>
            <p:nvPr/>
          </p:nvSpPr>
          <p:spPr>
            <a:xfrm>
              <a:off x="5078186" y="424543"/>
              <a:ext cx="1816949" cy="1816949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EB7AEA1E-48C3-4F77-835C-D3DEB4D3B7C2}"/>
                </a:ext>
              </a:extLst>
            </p:cNvPr>
            <p:cNvSpPr/>
            <p:nvPr/>
          </p:nvSpPr>
          <p:spPr>
            <a:xfrm>
              <a:off x="5291468" y="739966"/>
              <a:ext cx="1284777" cy="1284777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lang="en-US" sz="8000" kern="1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4F2F8D-8651-4475-B91E-BFF2D85BBAE7}"/>
              </a:ext>
            </a:extLst>
          </p:cNvPr>
          <p:cNvGrpSpPr/>
          <p:nvPr/>
        </p:nvGrpSpPr>
        <p:grpSpPr>
          <a:xfrm>
            <a:off x="6983186" y="1719943"/>
            <a:ext cx="482499" cy="613220"/>
            <a:chOff x="4699029" y="1398342"/>
            <a:chExt cx="482499" cy="613220"/>
          </a:xfrm>
          <a:scene3d>
            <a:camera prst="orthographicFront"/>
            <a:lightRig rig="flat" dir="t"/>
          </a:scene3d>
        </p:grpSpPr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854678BF-37DA-4F23-A9F6-6665892DD3C7}"/>
                </a:ext>
              </a:extLst>
            </p:cNvPr>
            <p:cNvSpPr/>
            <p:nvPr/>
          </p:nvSpPr>
          <p:spPr>
            <a:xfrm rot="2160000">
              <a:off x="4699029" y="1398342"/>
              <a:ext cx="482499" cy="61322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ight Arrow 4">
              <a:extLst>
                <a:ext uri="{FF2B5EF4-FFF2-40B4-BE49-F238E27FC236}">
                  <a16:creationId xmlns:a16="http://schemas.microsoft.com/office/drawing/2014/main" id="{2EED0DC2-F9D6-4AFB-A30E-22CA81DBFA71}"/>
                </a:ext>
              </a:extLst>
            </p:cNvPr>
            <p:cNvSpPr/>
            <p:nvPr/>
          </p:nvSpPr>
          <p:spPr>
            <a:xfrm rot="2160000">
              <a:off x="4712851" y="1478445"/>
              <a:ext cx="337749" cy="3679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 kern="120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7B3433-D42D-4C56-B9D5-7B8A2AB9D7B5}"/>
              </a:ext>
            </a:extLst>
          </p:cNvPr>
          <p:cNvGrpSpPr/>
          <p:nvPr/>
        </p:nvGrpSpPr>
        <p:grpSpPr>
          <a:xfrm>
            <a:off x="7211786" y="2100943"/>
            <a:ext cx="1816949" cy="1816949"/>
            <a:chOff x="5146078" y="1606045"/>
            <a:chExt cx="1816949" cy="1816949"/>
          </a:xfrm>
          <a:solidFill>
            <a:srgbClr val="F58BF2"/>
          </a:solidFill>
          <a:scene3d>
            <a:camera prst="orthographicFront"/>
            <a:lightRig rig="flat" dir="t"/>
          </a:scene3d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5471A70-5705-4796-ACB3-8CD4A770C0FC}"/>
                </a:ext>
              </a:extLst>
            </p:cNvPr>
            <p:cNvSpPr/>
            <p:nvPr/>
          </p:nvSpPr>
          <p:spPr>
            <a:xfrm>
              <a:off x="5146078" y="1606045"/>
              <a:ext cx="1816949" cy="1816949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20682444-1B30-4DA5-8EC7-1C77C9725C93}"/>
                </a:ext>
              </a:extLst>
            </p:cNvPr>
            <p:cNvSpPr/>
            <p:nvPr/>
          </p:nvSpPr>
          <p:spPr>
            <a:xfrm>
              <a:off x="5412164" y="1872131"/>
              <a:ext cx="1284777" cy="128477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ফ</a:t>
              </a:r>
              <a:endParaRPr lang="en-US" sz="8000" kern="1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D15585-D35E-47CD-A7B7-8F62E0265D9C}"/>
              </a:ext>
            </a:extLst>
          </p:cNvPr>
          <p:cNvGrpSpPr/>
          <p:nvPr/>
        </p:nvGrpSpPr>
        <p:grpSpPr>
          <a:xfrm>
            <a:off x="7897586" y="4082143"/>
            <a:ext cx="613220" cy="482499"/>
            <a:chOff x="5330768" y="3557203"/>
            <a:chExt cx="613220" cy="482499"/>
          </a:xfrm>
          <a:scene3d>
            <a:camera prst="orthographicFront"/>
            <a:lightRig rig="flat" dir="t"/>
          </a:scene3d>
        </p:grpSpPr>
        <p:sp>
          <p:nvSpPr>
            <p:cNvPr id="12" name="Right Arrow 14">
              <a:extLst>
                <a:ext uri="{FF2B5EF4-FFF2-40B4-BE49-F238E27FC236}">
                  <a16:creationId xmlns:a16="http://schemas.microsoft.com/office/drawing/2014/main" id="{F5BC27AA-D596-4624-B802-489B13091D0F}"/>
                </a:ext>
              </a:extLst>
            </p:cNvPr>
            <p:cNvSpPr/>
            <p:nvPr/>
          </p:nvSpPr>
          <p:spPr>
            <a:xfrm rot="6480000">
              <a:off x="5396128" y="3491843"/>
              <a:ext cx="482499" cy="61322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2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ight Arrow 4">
              <a:extLst>
                <a:ext uri="{FF2B5EF4-FFF2-40B4-BE49-F238E27FC236}">
                  <a16:creationId xmlns:a16="http://schemas.microsoft.com/office/drawing/2014/main" id="{5F93550A-6A94-4E7C-854E-67AD96ABA25E}"/>
                </a:ext>
              </a:extLst>
            </p:cNvPr>
            <p:cNvSpPr/>
            <p:nvPr/>
          </p:nvSpPr>
          <p:spPr>
            <a:xfrm rot="17280000">
              <a:off x="5490868" y="3545654"/>
              <a:ext cx="337749" cy="3679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 kern="120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30625" y="4382138"/>
            <a:ext cx="1816949" cy="1816949"/>
            <a:chOff x="6430625" y="4382138"/>
            <a:chExt cx="1816949" cy="181694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833C0B-E36C-4EAA-8EA4-8367640EACD4}"/>
                </a:ext>
              </a:extLst>
            </p:cNvPr>
            <p:cNvSpPr/>
            <p:nvPr/>
          </p:nvSpPr>
          <p:spPr>
            <a:xfrm>
              <a:off x="6430625" y="4382138"/>
              <a:ext cx="1816949" cy="1816949"/>
            </a:xfrm>
            <a:prstGeom prst="ellipse">
              <a:avLst/>
            </a:prstGeom>
            <a:solidFill>
              <a:srgbClr val="FF9999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9583B04-42BD-4B51-9454-143620AB1931}"/>
                </a:ext>
              </a:extLst>
            </p:cNvPr>
            <p:cNvSpPr/>
            <p:nvPr/>
          </p:nvSpPr>
          <p:spPr>
            <a:xfrm>
              <a:off x="6696710" y="4728894"/>
              <a:ext cx="1284777" cy="1284777"/>
            </a:xfrm>
            <a:prstGeom prst="rect">
              <a:avLst/>
            </a:prstGeom>
            <a:noFill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</a:t>
              </a:r>
              <a:endParaRPr lang="en-US" sz="8000" kern="1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938426-FEAF-4007-B605-F0502F598CB7}"/>
              </a:ext>
            </a:extLst>
          </p:cNvPr>
          <p:cNvGrpSpPr/>
          <p:nvPr/>
        </p:nvGrpSpPr>
        <p:grpSpPr>
          <a:xfrm>
            <a:off x="5763986" y="5453743"/>
            <a:ext cx="482499" cy="613220"/>
            <a:chOff x="3620505" y="4801751"/>
            <a:chExt cx="482499" cy="613220"/>
          </a:xfrm>
          <a:scene3d>
            <a:camera prst="orthographicFront"/>
            <a:lightRig rig="flat" dir="t"/>
          </a:scene3d>
        </p:grpSpPr>
        <p:sp>
          <p:nvSpPr>
            <p:cNvPr id="18" name="Right Arrow 20">
              <a:extLst>
                <a:ext uri="{FF2B5EF4-FFF2-40B4-BE49-F238E27FC236}">
                  <a16:creationId xmlns:a16="http://schemas.microsoft.com/office/drawing/2014/main" id="{7883D949-FC34-414A-BFB3-4FCD6F7787C7}"/>
                </a:ext>
              </a:extLst>
            </p:cNvPr>
            <p:cNvSpPr/>
            <p:nvPr/>
          </p:nvSpPr>
          <p:spPr>
            <a:xfrm rot="10800000">
              <a:off x="3620505" y="4801751"/>
              <a:ext cx="482499" cy="61322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4">
              <a:extLst>
                <a:ext uri="{FF2B5EF4-FFF2-40B4-BE49-F238E27FC236}">
                  <a16:creationId xmlns:a16="http://schemas.microsoft.com/office/drawing/2014/main" id="{58E70CB6-AB38-4EBC-AB60-864163C390CB}"/>
                </a:ext>
              </a:extLst>
            </p:cNvPr>
            <p:cNvSpPr/>
            <p:nvPr/>
          </p:nvSpPr>
          <p:spPr>
            <a:xfrm rot="21600000">
              <a:off x="3765255" y="4924395"/>
              <a:ext cx="337749" cy="3679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 kern="120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858D9D-D721-4380-8F1D-478BECD34B79}"/>
              </a:ext>
            </a:extLst>
          </p:cNvPr>
          <p:cNvGrpSpPr/>
          <p:nvPr/>
        </p:nvGrpSpPr>
        <p:grpSpPr>
          <a:xfrm>
            <a:off x="3870837" y="4474994"/>
            <a:ext cx="1816949" cy="1816949"/>
            <a:chOff x="1575962" y="4199886"/>
            <a:chExt cx="1816949" cy="1816949"/>
          </a:xfrm>
          <a:solidFill>
            <a:srgbClr val="FFC000"/>
          </a:solidFill>
          <a:scene3d>
            <a:camera prst="orthographicFront"/>
            <a:lightRig rig="flat" dir="t"/>
          </a:scene3d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8973539-BD72-45F9-B649-57078EEC2302}"/>
                </a:ext>
              </a:extLst>
            </p:cNvPr>
            <p:cNvSpPr/>
            <p:nvPr/>
          </p:nvSpPr>
          <p:spPr>
            <a:xfrm>
              <a:off x="1575962" y="4199886"/>
              <a:ext cx="1816949" cy="1816949"/>
            </a:xfrm>
            <a:prstGeom prst="ellipse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>
              <a:extLst>
                <a:ext uri="{FF2B5EF4-FFF2-40B4-BE49-F238E27FC236}">
                  <a16:creationId xmlns:a16="http://schemas.microsoft.com/office/drawing/2014/main" id="{6B380BB1-5017-4056-BEB3-3F73BFE5B728}"/>
                </a:ext>
              </a:extLst>
            </p:cNvPr>
            <p:cNvSpPr/>
            <p:nvPr/>
          </p:nvSpPr>
          <p:spPr>
            <a:xfrm>
              <a:off x="1842048" y="4465972"/>
              <a:ext cx="1284777" cy="1284777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ভ</a:t>
              </a:r>
              <a:endParaRPr lang="en-US" sz="8000" kern="120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5737412-33CD-4E7B-B0D6-2D2CD410F1D2}"/>
              </a:ext>
            </a:extLst>
          </p:cNvPr>
          <p:cNvGrpSpPr/>
          <p:nvPr/>
        </p:nvGrpSpPr>
        <p:grpSpPr>
          <a:xfrm>
            <a:off x="3630386" y="4005943"/>
            <a:ext cx="613220" cy="482499"/>
            <a:chOff x="1760652" y="3583178"/>
            <a:chExt cx="613220" cy="482499"/>
          </a:xfrm>
          <a:scene3d>
            <a:camera prst="orthographicFront"/>
            <a:lightRig rig="flat" dir="t"/>
          </a:scene3d>
        </p:grpSpPr>
        <p:sp>
          <p:nvSpPr>
            <p:cNvPr id="24" name="Right Arrow 26">
              <a:extLst>
                <a:ext uri="{FF2B5EF4-FFF2-40B4-BE49-F238E27FC236}">
                  <a16:creationId xmlns:a16="http://schemas.microsoft.com/office/drawing/2014/main" id="{9D6671E3-6F80-4B0E-B25E-E957B9B3DB9C}"/>
                </a:ext>
              </a:extLst>
            </p:cNvPr>
            <p:cNvSpPr/>
            <p:nvPr/>
          </p:nvSpPr>
          <p:spPr>
            <a:xfrm rot="15120000">
              <a:off x="1826012" y="3517818"/>
              <a:ext cx="482499" cy="61322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2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>
              <a:extLst>
                <a:ext uri="{FF2B5EF4-FFF2-40B4-BE49-F238E27FC236}">
                  <a16:creationId xmlns:a16="http://schemas.microsoft.com/office/drawing/2014/main" id="{312E74F1-699D-49D1-962C-B6BC11CC7059}"/>
                </a:ext>
              </a:extLst>
            </p:cNvPr>
            <p:cNvSpPr/>
            <p:nvPr/>
          </p:nvSpPr>
          <p:spPr>
            <a:xfrm rot="25920000">
              <a:off x="1920752" y="3709295"/>
              <a:ext cx="337749" cy="3679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 kern="120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20786" y="2024743"/>
            <a:ext cx="1816949" cy="1816949"/>
            <a:chOff x="3020786" y="2024743"/>
            <a:chExt cx="1816949" cy="181694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68D258-3F06-4EC9-B22B-0178448BC52D}"/>
                </a:ext>
              </a:extLst>
            </p:cNvPr>
            <p:cNvSpPr/>
            <p:nvPr/>
          </p:nvSpPr>
          <p:spPr>
            <a:xfrm>
              <a:off x="3020786" y="2024743"/>
              <a:ext cx="1816949" cy="181694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>
              <a:extLst>
                <a:ext uri="{FF2B5EF4-FFF2-40B4-BE49-F238E27FC236}">
                  <a16:creationId xmlns:a16="http://schemas.microsoft.com/office/drawing/2014/main" id="{432DDAD5-8692-4ACE-9028-463415A7DE34}"/>
                </a:ext>
              </a:extLst>
            </p:cNvPr>
            <p:cNvSpPr/>
            <p:nvPr/>
          </p:nvSpPr>
          <p:spPr>
            <a:xfrm>
              <a:off x="3197950" y="2332185"/>
              <a:ext cx="1284777" cy="1284777"/>
            </a:xfrm>
            <a:prstGeom prst="rect">
              <a:avLst/>
            </a:prstGeom>
            <a:noFill/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101600" rIns="101600" bIns="10160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800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800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80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286CE6-0978-468C-9FD6-E818F4533E4E}"/>
              </a:ext>
            </a:extLst>
          </p:cNvPr>
          <p:cNvGrpSpPr/>
          <p:nvPr/>
        </p:nvGrpSpPr>
        <p:grpSpPr>
          <a:xfrm>
            <a:off x="4544786" y="1643743"/>
            <a:ext cx="482499" cy="613220"/>
            <a:chOff x="2492576" y="1414395"/>
            <a:chExt cx="482499" cy="613220"/>
          </a:xfrm>
          <a:scene3d>
            <a:camera prst="orthographicFront"/>
            <a:lightRig rig="flat" dir="t"/>
          </a:scene3d>
        </p:grpSpPr>
        <p:sp>
          <p:nvSpPr>
            <p:cNvPr id="30" name="Right Arrow 32">
              <a:extLst>
                <a:ext uri="{FF2B5EF4-FFF2-40B4-BE49-F238E27FC236}">
                  <a16:creationId xmlns:a16="http://schemas.microsoft.com/office/drawing/2014/main" id="{64B0390F-21C4-4D60-BF59-11CFB2F67CA9}"/>
                </a:ext>
              </a:extLst>
            </p:cNvPr>
            <p:cNvSpPr/>
            <p:nvPr/>
          </p:nvSpPr>
          <p:spPr>
            <a:xfrm rot="19440000">
              <a:off x="2492576" y="1414395"/>
              <a:ext cx="482499" cy="613220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ight Arrow 4">
              <a:extLst>
                <a:ext uri="{FF2B5EF4-FFF2-40B4-BE49-F238E27FC236}">
                  <a16:creationId xmlns:a16="http://schemas.microsoft.com/office/drawing/2014/main" id="{0BCBEB9A-7589-40F9-8325-26527C8EF4EA}"/>
                </a:ext>
              </a:extLst>
            </p:cNvPr>
            <p:cNvSpPr/>
            <p:nvPr/>
          </p:nvSpPr>
          <p:spPr>
            <a:xfrm rot="19440000">
              <a:off x="2506398" y="1579580"/>
              <a:ext cx="337749" cy="367932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8000" kern="120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AC598C1-5030-4F7A-886E-A9C16335DFE3}"/>
              </a:ext>
            </a:extLst>
          </p:cNvPr>
          <p:cNvSpPr txBox="1"/>
          <p:nvPr/>
        </p:nvSpPr>
        <p:spPr>
          <a:xfrm>
            <a:off x="476853" y="437409"/>
            <a:ext cx="2721097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50800"/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50800"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4" name="Frame 3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D72689-1023-4ED4-9D1B-DF18FA5A8657}"/>
              </a:ext>
            </a:extLst>
          </p:cNvPr>
          <p:cNvSpPr txBox="1"/>
          <p:nvPr/>
        </p:nvSpPr>
        <p:spPr>
          <a:xfrm>
            <a:off x="7211786" y="519135"/>
            <a:ext cx="4301055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b="1">
                <a:ln w="50800"/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া</a:t>
            </a:r>
            <a:r>
              <a:rPr lang="bn-IN" sz="4400" b="1">
                <a:ln w="5080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>
                <a:ln w="50800"/>
                <a:latin typeface="NikoshBAN" pitchFamily="2" charset="0"/>
                <a:cs typeface="NikoshBAN" pitchFamily="2" charset="0"/>
              </a:rPr>
              <a:t>্ডগুলো দেখে পড় 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3AE67B-0CFA-4892-97F4-CE7FDA484831}"/>
              </a:ext>
            </a:extLst>
          </p:cNvPr>
          <p:cNvSpPr/>
          <p:nvPr/>
        </p:nvSpPr>
        <p:spPr>
          <a:xfrm>
            <a:off x="6784428" y="2857284"/>
            <a:ext cx="433644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5B4CBC6-811E-4F02-8541-8CFD08919C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247" y="644901"/>
            <a:ext cx="2714695" cy="2212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 b="5748"/>
          <a:stretch/>
        </p:blipFill>
        <p:spPr>
          <a:xfrm>
            <a:off x="1093284" y="700746"/>
            <a:ext cx="4487710" cy="529014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8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85AA0A9-8651-4ABE-9F4F-5C0C17CF95EF}"/>
              </a:ext>
            </a:extLst>
          </p:cNvPr>
          <p:cNvSpPr txBox="1"/>
          <p:nvPr/>
        </p:nvSpPr>
        <p:spPr>
          <a:xfrm>
            <a:off x="894270" y="427920"/>
            <a:ext cx="3236295" cy="5847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err="1">
                <a:ln w="50800"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latin typeface="NikoshBAN" pitchFamily="2" charset="0"/>
                <a:cs typeface="NikoshBAN" pitchFamily="2" charset="0"/>
              </a:rPr>
              <a:t>বাক্যগুলো</a:t>
            </a:r>
            <a:r>
              <a:rPr lang="en-US" sz="3200" b="1" dirty="0">
                <a:ln w="5080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50800"/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ln w="50800"/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CAF80E-547D-47AC-AD48-692D713C5AAC}"/>
              </a:ext>
            </a:extLst>
          </p:cNvPr>
          <p:cNvSpPr txBox="1"/>
          <p:nvPr/>
        </p:nvSpPr>
        <p:spPr>
          <a:xfrm>
            <a:off x="4784378" y="335364"/>
            <a:ext cx="2623243" cy="7694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>
                <a:ln w="50800"/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4393" y="1528635"/>
            <a:ext cx="2057400" cy="1676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6356" y="1528635"/>
            <a:ext cx="2026539" cy="166522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0572" y="1517458"/>
            <a:ext cx="2057400" cy="1665224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15143" y="3820886"/>
            <a:ext cx="2895600" cy="1948543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6" t="65570" r="5526" b="9228"/>
          <a:stretch/>
        </p:blipFill>
        <p:spPr>
          <a:xfrm>
            <a:off x="5636476" y="3820886"/>
            <a:ext cx="3972911" cy="2057400"/>
          </a:xfrm>
          <a:prstGeom prst="rect">
            <a:avLst/>
          </a:prstGeom>
          <a:ln w="57150">
            <a:solidFill>
              <a:srgbClr val="3333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1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758CB6-D978-4358-9897-C42FB3F6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332499" y="2965725"/>
            <a:ext cx="11527000" cy="36577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98C28-C79C-4E91-823B-7ADB257E8037}"/>
              </a:ext>
            </a:extLst>
          </p:cNvPr>
          <p:cNvSpPr txBox="1"/>
          <p:nvPr/>
        </p:nvSpPr>
        <p:spPr>
          <a:xfrm>
            <a:off x="4266236" y="627268"/>
            <a:ext cx="3659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 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F15E46-23E1-4E0D-B04D-C9E8C6D2CBE7}"/>
              </a:ext>
            </a:extLst>
          </p:cNvPr>
          <p:cNvSpPr txBox="1"/>
          <p:nvPr/>
        </p:nvSpPr>
        <p:spPr>
          <a:xfrm>
            <a:off x="2193251" y="1838045"/>
            <a:ext cx="787908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>
                <a:latin typeface="NikoshBAN" panose="02000000000000000000" pitchFamily="2" charset="0"/>
                <a:cs typeface="NikoshBAN" panose="02000000000000000000" pitchFamily="2" charset="0"/>
              </a:rPr>
              <a:t> শিখবে</a:t>
            </a:r>
            <a:r>
              <a:rPr lang="bn-IN" sz="5400" b="1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56AEF2-7EBD-4A16-B0EC-9C61C9769F09}"/>
              </a:ext>
            </a:extLst>
          </p:cNvPr>
          <p:cNvGrpSpPr/>
          <p:nvPr/>
        </p:nvGrpSpPr>
        <p:grpSpPr>
          <a:xfrm>
            <a:off x="532501" y="322953"/>
            <a:ext cx="1729245" cy="1740424"/>
            <a:chOff x="407963" y="1392703"/>
            <a:chExt cx="4145358" cy="50503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5C2826B-7BAF-4D4D-9A9E-FCA2F66BAEDF}"/>
                </a:ext>
              </a:extLst>
            </p:cNvPr>
            <p:cNvSpPr/>
            <p:nvPr/>
          </p:nvSpPr>
          <p:spPr>
            <a:xfrm>
              <a:off x="717452" y="3615396"/>
              <a:ext cx="3460653" cy="2711157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9E1B5C6A-4585-49A3-B651-B15C4D4AF86D}"/>
                </a:ext>
              </a:extLst>
            </p:cNvPr>
            <p:cNvSpPr/>
            <p:nvPr/>
          </p:nvSpPr>
          <p:spPr>
            <a:xfrm>
              <a:off x="407963" y="1392703"/>
              <a:ext cx="4145358" cy="2302417"/>
            </a:xfrm>
            <a:prstGeom prst="triangle">
              <a:avLst>
                <a:gd name="adj" fmla="val 4878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A8BC06B-1AD3-4F83-9AFC-2E2707A04431}"/>
                </a:ext>
              </a:extLst>
            </p:cNvPr>
            <p:cNvSpPr/>
            <p:nvPr/>
          </p:nvSpPr>
          <p:spPr>
            <a:xfrm>
              <a:off x="1194190" y="4248443"/>
              <a:ext cx="1112911" cy="2078110"/>
            </a:xfrm>
            <a:prstGeom prst="rect">
              <a:avLst/>
            </a:prstGeom>
            <a:solidFill>
              <a:srgbClr val="EC1C66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9CE807-B85E-4AE2-812C-84B65CE380DF}"/>
                </a:ext>
              </a:extLst>
            </p:cNvPr>
            <p:cNvSpPr/>
            <p:nvPr/>
          </p:nvSpPr>
          <p:spPr>
            <a:xfrm>
              <a:off x="2996418" y="4586068"/>
              <a:ext cx="703385" cy="1195754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03A4B53-ACCD-48AB-9A5D-7FFF1E5E9941}"/>
                </a:ext>
              </a:extLst>
            </p:cNvPr>
            <p:cNvSpPr/>
            <p:nvPr/>
          </p:nvSpPr>
          <p:spPr>
            <a:xfrm>
              <a:off x="543560" y="6215036"/>
              <a:ext cx="3761154" cy="2279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64064269-C0FF-4E15-B617-FA20C75C5419}"/>
              </a:ext>
            </a:extLst>
          </p:cNvPr>
          <p:cNvSpPr/>
          <p:nvPr/>
        </p:nvSpPr>
        <p:spPr>
          <a:xfrm>
            <a:off x="3277299" y="3879818"/>
            <a:ext cx="4432039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6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  ফ  ব  ভ  ম </a:t>
            </a:r>
            <a:r>
              <a:rPr lang="en-US" sz="6600" b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69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91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4753896"/>
            <a:ext cx="12147756" cy="2104104"/>
            <a:chOff x="44244" y="4753896"/>
            <a:chExt cx="12939248" cy="2104104"/>
          </a:xfrm>
        </p:grpSpPr>
        <p:grpSp>
          <p:nvGrpSpPr>
            <p:cNvPr id="11" name="Group 10"/>
            <p:cNvGrpSpPr/>
            <p:nvPr/>
          </p:nvGrpSpPr>
          <p:grpSpPr>
            <a:xfrm>
              <a:off x="44244" y="4753897"/>
              <a:ext cx="6469624" cy="2104103"/>
              <a:chOff x="1622323" y="3224981"/>
              <a:chExt cx="6469624" cy="153383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622323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857135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513868" y="4753896"/>
              <a:ext cx="6469624" cy="2104103"/>
              <a:chOff x="1622323" y="3224981"/>
              <a:chExt cx="6469624" cy="153383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22323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57135" y="3224981"/>
                <a:ext cx="3234812" cy="1533832"/>
              </a:xfrm>
              <a:prstGeom prst="rect">
                <a:avLst/>
              </a:prstGeom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t="-28205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98E492E-5CAD-441F-9B9D-F3B17DEDFAFA}"/>
              </a:ext>
            </a:extLst>
          </p:cNvPr>
          <p:cNvSpPr txBox="1"/>
          <p:nvPr/>
        </p:nvSpPr>
        <p:spPr>
          <a:xfrm>
            <a:off x="192597" y="745115"/>
            <a:ext cx="11277600" cy="2215991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11500" b="1">
                <a:ln w="11430">
                  <a:noFill/>
                </a:ln>
                <a:gradFill>
                  <a:gsLst>
                    <a:gs pos="53000">
                      <a:srgbClr val="C00000"/>
                    </a:gs>
                    <a:gs pos="60000">
                      <a:srgbClr val="1B119F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সবাইকে ধন্যবাদ </a:t>
            </a:r>
            <a:r>
              <a:rPr lang="en-US" sz="13800" b="1">
                <a:ln w="11430">
                  <a:noFill/>
                </a:ln>
                <a:gradFill>
                  <a:gsLst>
                    <a:gs pos="53000">
                      <a:srgbClr val="C00000"/>
                    </a:gs>
                    <a:gs pos="60000">
                      <a:srgbClr val="1B119F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Elephant" panose="02020904090505020303" pitchFamily="18" charset="0"/>
                <a:cs typeface="Times New Roman" pitchFamily="18" charset="0"/>
              </a:rPr>
              <a:t> </a:t>
            </a:r>
            <a:endParaRPr lang="en-GB" sz="13800" b="1" dirty="0">
              <a:ln w="11430">
                <a:noFill/>
              </a:ln>
              <a:gradFill>
                <a:gsLst>
                  <a:gs pos="53000">
                    <a:srgbClr val="C00000"/>
                  </a:gs>
                  <a:gs pos="60000">
                    <a:srgbClr val="1B119F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698" y="2628900"/>
            <a:ext cx="3295650" cy="28194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6009" y="189541"/>
            <a:ext cx="11915737" cy="555574"/>
            <a:chOff x="87085" y="6302426"/>
            <a:chExt cx="11915737" cy="555574"/>
          </a:xfrm>
          <a:solidFill>
            <a:srgbClr val="00B050"/>
          </a:solidFill>
        </p:grpSpPr>
        <p:grpSp>
          <p:nvGrpSpPr>
            <p:cNvPr id="17" name="Group 16"/>
            <p:cNvGrpSpPr/>
            <p:nvPr/>
          </p:nvGrpSpPr>
          <p:grpSpPr>
            <a:xfrm>
              <a:off x="87085" y="6324600"/>
              <a:ext cx="4251618" cy="533400"/>
              <a:chOff x="87085" y="6324600"/>
              <a:chExt cx="4251618" cy="533400"/>
            </a:xfrm>
            <a:grpFill/>
          </p:grpSpPr>
          <p:grpSp>
            <p:nvGrpSpPr>
              <p:cNvPr id="45" name="Group 44"/>
              <p:cNvGrpSpPr/>
              <p:nvPr/>
            </p:nvGrpSpPr>
            <p:grpSpPr>
              <a:xfrm>
                <a:off x="87085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7" name="12-Point Star 56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12-Point Star 57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4" name="Group 53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5" name="12-Point Star 54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12-Point Star 55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" name="Group 45"/>
              <p:cNvGrpSpPr/>
              <p:nvPr/>
            </p:nvGrpSpPr>
            <p:grpSpPr>
              <a:xfrm>
                <a:off x="2212894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51" name="12-Point Star 50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12-Point Star 51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49" name="12-Point Star 48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12-Point Star 49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4397828" y="6324600"/>
              <a:ext cx="4251618" cy="533400"/>
              <a:chOff x="87085" y="6324600"/>
              <a:chExt cx="4251618" cy="533400"/>
            </a:xfrm>
            <a:grpFill/>
          </p:grpSpPr>
          <p:grpSp>
            <p:nvGrpSpPr>
              <p:cNvPr id="31" name="Group 30"/>
              <p:cNvGrpSpPr/>
              <p:nvPr/>
            </p:nvGrpSpPr>
            <p:grpSpPr>
              <a:xfrm>
                <a:off x="87085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43" name="12-Point Star 42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12-Point Star 43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" name="Group 39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41" name="12-Point Star 40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12-Point Star 41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" name="Group 31"/>
              <p:cNvGrpSpPr/>
              <p:nvPr/>
            </p:nvGrpSpPr>
            <p:grpSpPr>
              <a:xfrm>
                <a:off x="2212894" y="6324600"/>
                <a:ext cx="2125809" cy="533400"/>
                <a:chOff x="87085" y="6324600"/>
                <a:chExt cx="2125809" cy="533400"/>
              </a:xfrm>
              <a:grpFill/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37" name="12-Point Star 36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12-Point Star 37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  <a:grpFill/>
              </p:grpSpPr>
              <p:sp>
                <p:nvSpPr>
                  <p:cNvPr id="35" name="12-Point Star 34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12-Point Star 35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grpFill/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1" name="Group 20"/>
            <p:cNvGrpSpPr/>
            <p:nvPr/>
          </p:nvGrpSpPr>
          <p:grpSpPr>
            <a:xfrm>
              <a:off x="10925136" y="6324600"/>
              <a:ext cx="1077686" cy="533400"/>
              <a:chOff x="87085" y="6324600"/>
              <a:chExt cx="1077686" cy="533400"/>
            </a:xfrm>
            <a:grpFill/>
          </p:grpSpPr>
          <p:sp>
            <p:nvSpPr>
              <p:cNvPr id="29" name="12-Point Star 28"/>
              <p:cNvSpPr/>
              <p:nvPr/>
            </p:nvSpPr>
            <p:spPr>
              <a:xfrm>
                <a:off x="87085" y="6324600"/>
                <a:ext cx="533400" cy="533400"/>
              </a:xfrm>
              <a:prstGeom prst="star1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12-Point Star 29"/>
              <p:cNvSpPr/>
              <p:nvPr/>
            </p:nvSpPr>
            <p:spPr>
              <a:xfrm>
                <a:off x="631371" y="6324600"/>
                <a:ext cx="533400" cy="533400"/>
              </a:xfrm>
              <a:prstGeom prst="star12">
                <a:avLst/>
              </a:prstGeom>
              <a:grp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8766759" y="6302426"/>
              <a:ext cx="2125809" cy="533400"/>
              <a:chOff x="87085" y="6324600"/>
              <a:chExt cx="2125809" cy="533400"/>
            </a:xfrm>
            <a:grpFill/>
          </p:grpSpPr>
          <p:grpSp>
            <p:nvGrpSpPr>
              <p:cNvPr id="23" name="Group 22"/>
              <p:cNvGrpSpPr/>
              <p:nvPr/>
            </p:nvGrpSpPr>
            <p:grpSpPr>
              <a:xfrm>
                <a:off x="87085" y="6324600"/>
                <a:ext cx="1077686" cy="533400"/>
                <a:chOff x="87085" y="6324600"/>
                <a:chExt cx="1077686" cy="533400"/>
              </a:xfrm>
              <a:grpFill/>
            </p:grpSpPr>
            <p:sp>
              <p:nvSpPr>
                <p:cNvPr id="27" name="12-Point Star 26"/>
                <p:cNvSpPr/>
                <p:nvPr/>
              </p:nvSpPr>
              <p:spPr>
                <a:xfrm>
                  <a:off x="87085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12-Point Star 27"/>
                <p:cNvSpPr/>
                <p:nvPr/>
              </p:nvSpPr>
              <p:spPr>
                <a:xfrm>
                  <a:off x="631371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135208" y="6324600"/>
                <a:ext cx="1077686" cy="533400"/>
                <a:chOff x="87085" y="6324600"/>
                <a:chExt cx="1077686" cy="533400"/>
              </a:xfrm>
              <a:grpFill/>
            </p:grpSpPr>
            <p:sp>
              <p:nvSpPr>
                <p:cNvPr id="25" name="12-Point Star 24"/>
                <p:cNvSpPr/>
                <p:nvPr/>
              </p:nvSpPr>
              <p:spPr>
                <a:xfrm>
                  <a:off x="87085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12-Point Star 25"/>
                <p:cNvSpPr/>
                <p:nvPr/>
              </p:nvSpPr>
              <p:spPr>
                <a:xfrm>
                  <a:off x="631371" y="6324600"/>
                  <a:ext cx="533400" cy="533400"/>
                </a:xfrm>
                <a:prstGeom prst="star12">
                  <a:avLst/>
                </a:prstGeom>
                <a:grp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67CA580-951B-4490-A294-C20E34A28B8A}"/>
              </a:ext>
            </a:extLst>
          </p:cNvPr>
          <p:cNvSpPr/>
          <p:nvPr/>
        </p:nvSpPr>
        <p:spPr>
          <a:xfrm rot="702476">
            <a:off x="6041853" y="3088682"/>
            <a:ext cx="1904598" cy="1154546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481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D17A3-D0B8-4224-B0D6-EFA72CC6B6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38" b="12839"/>
          <a:stretch/>
        </p:blipFill>
        <p:spPr>
          <a:xfrm>
            <a:off x="393818" y="362607"/>
            <a:ext cx="6134410" cy="58647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879AF-DDA0-4E18-9F52-26D430FA3302}"/>
              </a:ext>
            </a:extLst>
          </p:cNvPr>
          <p:cNvSpPr txBox="1"/>
          <p:nvPr/>
        </p:nvSpPr>
        <p:spPr>
          <a:xfrm>
            <a:off x="6297836" y="2510163"/>
            <a:ext cx="3633548" cy="1569660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bn-IN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১ম</a:t>
            </a:r>
            <a:r>
              <a:rPr lang="bn-IN" sz="48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AF8D8-15DF-42D4-AFFA-A12FE3D2A8E5}"/>
              </a:ext>
            </a:extLst>
          </p:cNvPr>
          <p:cNvSpPr/>
          <p:nvPr/>
        </p:nvSpPr>
        <p:spPr>
          <a:xfrm rot="19133307">
            <a:off x="9592383" y="1654520"/>
            <a:ext cx="2296923" cy="53098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ED2DAE-F348-4810-9CCA-5F98A42A58AB}"/>
              </a:ext>
            </a:extLst>
          </p:cNvPr>
          <p:cNvSpPr/>
          <p:nvPr/>
        </p:nvSpPr>
        <p:spPr>
          <a:xfrm>
            <a:off x="10080478" y="1600394"/>
            <a:ext cx="660366" cy="639231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0BD50-39B7-4A44-B255-746E9D1CD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38" y="2070495"/>
            <a:ext cx="2385370" cy="27445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72DCA5-826B-4E8F-88CD-755A21590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897"/>
            <a:stretch/>
          </p:blipFill>
          <p:spPr>
            <a:xfrm flipH="1">
              <a:off x="225706" y="3037692"/>
              <a:ext cx="11740587" cy="3657798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468"/>
              </a:avLst>
            </a:prstGeom>
            <a:gradFill flip="none" rotWithShape="1">
              <a:gsLst>
                <a:gs pos="59000">
                  <a:srgbClr val="C00000">
                    <a:shade val="30000"/>
                    <a:satMod val="115000"/>
                  </a:srgbClr>
                </a:gs>
                <a:gs pos="54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 extrusionH="25400">
              <a:bevelT w="101600" prst="riblet"/>
              <a:bevelB w="571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51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F71EA0-D843-4B6D-AE41-EA44112BC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0227"/>
            <a:ext cx="12192000" cy="20477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EF16A-67B6-4DAF-9B84-99C510F35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87" b="67714" l="4606" r="9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 b="26974"/>
          <a:stretch/>
        </p:blipFill>
        <p:spPr>
          <a:xfrm>
            <a:off x="1900142" y="4037813"/>
            <a:ext cx="7994719" cy="27490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535C57-1278-4379-97F2-920ECD57E4D3}"/>
              </a:ext>
            </a:extLst>
          </p:cNvPr>
          <p:cNvGrpSpPr/>
          <p:nvPr/>
        </p:nvGrpSpPr>
        <p:grpSpPr>
          <a:xfrm>
            <a:off x="2038061" y="195639"/>
            <a:ext cx="7718883" cy="4673691"/>
            <a:chOff x="2039815" y="439863"/>
            <a:chExt cx="8024095" cy="46556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1C2534-7738-4B67-97F7-A72F32BE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815" y="439863"/>
              <a:ext cx="8024095" cy="465565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8C40D3-7D64-49A1-B2FA-663553EEA42A}"/>
                </a:ext>
              </a:extLst>
            </p:cNvPr>
            <p:cNvSpPr/>
            <p:nvPr/>
          </p:nvSpPr>
          <p:spPr>
            <a:xfrm>
              <a:off x="2598091" y="639578"/>
              <a:ext cx="6672518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E68D5-2D0F-4A2B-9F2B-7F8144D9E5AF}"/>
              </a:ext>
            </a:extLst>
          </p:cNvPr>
          <p:cNvSpPr/>
          <p:nvPr/>
        </p:nvSpPr>
        <p:spPr>
          <a:xfrm>
            <a:off x="2602157" y="399705"/>
            <a:ext cx="6558306" cy="4008567"/>
          </a:xfrm>
          <a:prstGeom prst="rect">
            <a:avLst/>
          </a:prstGeom>
          <a:noFill/>
          <a:ln w="1206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535C57-1278-4379-97F2-920ECD57E4D3}"/>
              </a:ext>
            </a:extLst>
          </p:cNvPr>
          <p:cNvGrpSpPr/>
          <p:nvPr/>
        </p:nvGrpSpPr>
        <p:grpSpPr>
          <a:xfrm>
            <a:off x="2038061" y="175974"/>
            <a:ext cx="7718883" cy="4673691"/>
            <a:chOff x="2039815" y="439863"/>
            <a:chExt cx="8024095" cy="46556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1C2534-7738-4B67-97F7-A72F32BE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815" y="439863"/>
              <a:ext cx="8024095" cy="465565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8C40D3-7D64-49A1-B2FA-663553EEA42A}"/>
                </a:ext>
              </a:extLst>
            </p:cNvPr>
            <p:cNvSpPr/>
            <p:nvPr/>
          </p:nvSpPr>
          <p:spPr>
            <a:xfrm>
              <a:off x="2598091" y="639578"/>
              <a:ext cx="6672518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833310" y="220595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>
                <a:hlinkClick r:id="rId7"/>
              </a:rPr>
              <a:t>https://www.youtube.com/watch?v=Jg5vk8JtaHI&amp;list=RDJg5vk8JtaHI&amp;start_radio=1</a:t>
            </a:r>
            <a:endParaRPr lang="bn-IN"/>
          </a:p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F58EEE-51D4-4E80-B52E-7DB13E33A9C2}"/>
              </a:ext>
            </a:extLst>
          </p:cNvPr>
          <p:cNvSpPr txBox="1"/>
          <p:nvPr/>
        </p:nvSpPr>
        <p:spPr>
          <a:xfrm>
            <a:off x="2833310" y="1134423"/>
            <a:ext cx="5674504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bn-BD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,আমরা </a:t>
            </a:r>
            <a:r>
              <a:rPr lang="en-US" sz="3600" b="1" cap="all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দেখি।</a:t>
            </a:r>
            <a:r>
              <a:rPr lang="en-US" sz="36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3F437D-D3E6-49C7-9D1D-902E37CB6374}"/>
              </a:ext>
            </a:extLst>
          </p:cNvPr>
          <p:cNvSpPr/>
          <p:nvPr/>
        </p:nvSpPr>
        <p:spPr>
          <a:xfrm>
            <a:off x="3416045" y="3321463"/>
            <a:ext cx="4736830" cy="696685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>
                <a:ln w="0">
                  <a:solidFill>
                    <a:srgbClr val="CC00CC"/>
                  </a:solidFill>
                </a:ln>
                <a:solidFill>
                  <a:srgbClr val="CC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দেখে কী বুঝলে?   </a:t>
            </a:r>
            <a:endParaRPr lang="en-US" sz="3200" dirty="0">
              <a:ln w="0">
                <a:solidFill>
                  <a:srgbClr val="CC00CC"/>
                </a:solidFill>
              </a:ln>
              <a:solidFill>
                <a:srgbClr val="CC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74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E5B13C-9F02-4F71-8815-9201B9DE76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5" y="331077"/>
            <a:ext cx="4796084" cy="6195848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5D34F6BA-2AC8-400B-9DE1-C6836550796A}"/>
              </a:ext>
            </a:extLst>
          </p:cNvPr>
          <p:cNvSpPr/>
          <p:nvPr/>
        </p:nvSpPr>
        <p:spPr>
          <a:xfrm>
            <a:off x="3775840" y="1805144"/>
            <a:ext cx="6897415" cy="3996566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BFEC9F-B999-40AD-8725-53A888A2837D}"/>
              </a:ext>
            </a:extLst>
          </p:cNvPr>
          <p:cNvSpPr txBox="1"/>
          <p:nvPr/>
        </p:nvSpPr>
        <p:spPr>
          <a:xfrm>
            <a:off x="4365522" y="2290117"/>
            <a:ext cx="6138441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6000" b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ব্যঞ্জনবর্ণ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000" b="1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পাঠ্যংশঃ</a:t>
            </a:r>
            <a:r>
              <a:rPr lang="en-US" sz="6000" b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প, ফ, ব, ভ, ম </a:t>
            </a:r>
            <a:endParaRPr lang="en-US" sz="60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26B63D-376B-4E4B-AF9D-CBD57A2C1121}"/>
              </a:ext>
            </a:extLst>
          </p:cNvPr>
          <p:cNvSpPr txBox="1"/>
          <p:nvPr/>
        </p:nvSpPr>
        <p:spPr>
          <a:xfrm>
            <a:off x="5249917" y="560279"/>
            <a:ext cx="3888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ঘোষনা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5" name="Picture 44" descr="401-4015562_pizarron-children-learning-cartoon-removebg-preview.png"/>
          <p:cNvPicPr>
            <a:picLocks noChangeAspect="1"/>
          </p:cNvPicPr>
          <p:nvPr/>
        </p:nvPicPr>
        <p:blipFill rotWithShape="1">
          <a:blip r:embed="rId2"/>
          <a:srcRect l="8133" r="12455" b="4914"/>
          <a:stretch/>
        </p:blipFill>
        <p:spPr>
          <a:xfrm>
            <a:off x="0" y="80943"/>
            <a:ext cx="1179871" cy="93371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387" y="80943"/>
            <a:ext cx="783299" cy="7491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5325" y="80943"/>
            <a:ext cx="10885839" cy="6433641"/>
            <a:chOff x="387334" y="77804"/>
            <a:chExt cx="9539763" cy="6433641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F1E1CC2C-32F4-4C34-8528-0DC3ECADAC26}"/>
                </a:ext>
              </a:extLst>
            </p:cNvPr>
            <p:cNvSpPr txBox="1"/>
            <p:nvPr/>
          </p:nvSpPr>
          <p:spPr>
            <a:xfrm>
              <a:off x="3388710" y="77804"/>
              <a:ext cx="3352800" cy="83099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>
                  <a:ln>
                    <a:solidFill>
                      <a:schemeClr val="tx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IN" sz="48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87334" y="989560"/>
              <a:ext cx="9539763" cy="5521885"/>
              <a:chOff x="387334" y="989560"/>
              <a:chExt cx="9539763" cy="552188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7889" y="989560"/>
                <a:ext cx="8329208" cy="267765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3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বাক্য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শব্দে ব্যবহ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াংলা বর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ধ্বনি মনো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সহকারে </a:t>
                </a:r>
              </a:p>
              <a:p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শুনবে ও মনে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াখবে।  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হীন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দ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ো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ে শুনবে ও মনে রাখবে।  </a:t>
                </a:r>
                <a:endParaRPr lang="bn-IN" sz="2800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.২ 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্নযুক্ত শব্দ মনোযোগসহকারে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াখবে। </a:t>
                </a:r>
                <a:endParaRPr lang="bn-IN" sz="2800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২.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.৩ 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শব্দ দিয়ে তৈরি বাক্য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শ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bn-IN" sz="2800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র্দেশনা ও অনুরো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শুনে পালন করবে। 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1603844" y="5852588"/>
                <a:ext cx="8323253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FF9999">
                      <a:shade val="30000"/>
                      <a:satMod val="115000"/>
                    </a:srgbClr>
                  </a:gs>
                  <a:gs pos="50000">
                    <a:srgbClr val="FF9999">
                      <a:shade val="67500"/>
                      <a:satMod val="115000"/>
                    </a:srgbClr>
                  </a:gs>
                  <a:gs pos="100000">
                    <a:srgbClr val="FF9999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 বর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ষ্ট ও শুদ্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উ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ণ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ড়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591933" y="3829780"/>
                <a:ext cx="8329208" cy="1815882"/>
              </a:xfrm>
              <a:prstGeom prst="rect">
                <a:avLst/>
              </a:prstGeom>
              <a:gradFill flip="none" rotWithShape="1">
                <a:gsLst>
                  <a:gs pos="0">
                    <a:srgbClr val="FFFFCC">
                      <a:shade val="30000"/>
                      <a:satMod val="115000"/>
                    </a:srgbClr>
                  </a:gs>
                  <a:gs pos="50000">
                    <a:srgbClr val="FFFFCC">
                      <a:shade val="67500"/>
                      <a:satMod val="115000"/>
                    </a:srgbClr>
                  </a:gs>
                  <a:gs pos="100000">
                    <a:srgbClr val="FFFFCC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.১  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বাক্য ও শব্দে ব্যবহ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ৃ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ত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াংলা বর্ণমালা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ষ্ট ও শুদ্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ভ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ল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ে 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প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ব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ে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</a:p>
              <a:p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.১ 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ী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 শব্দ স্পষ্টভাবে বলতে পারবে। </a:t>
                </a:r>
                <a:endParaRPr lang="bn-IN" sz="2800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.২ 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চ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ি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হ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য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ু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ত শব্দ স্পষ্ট ভাবে বলতে পারবে। </a:t>
                </a:r>
                <a:endParaRPr lang="bn-IN" sz="2800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অনুরোধ করতে পারবে। </a:t>
                </a:r>
                <a:endParaRPr lang="bn-IN" sz="2800" b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" name="Chevron 1"/>
              <p:cNvSpPr/>
              <p:nvPr/>
            </p:nvSpPr>
            <p:spPr>
              <a:xfrm>
                <a:off x="387334" y="1765528"/>
                <a:ext cx="1204598" cy="1125720"/>
              </a:xfrm>
              <a:prstGeom prst="chevron">
                <a:avLst>
                  <a:gd name="adj" fmla="val 16809"/>
                </a:avLst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bn-IN">
                    <a:solidFill>
                      <a:schemeClr val="tx1"/>
                    </a:solidFill>
                  </a:rPr>
                  <a:t> 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evron 10"/>
              <p:cNvSpPr/>
              <p:nvPr/>
            </p:nvSpPr>
            <p:spPr>
              <a:xfrm>
                <a:off x="387334" y="4128789"/>
                <a:ext cx="1204599" cy="1125721"/>
              </a:xfrm>
              <a:prstGeom prst="chevron">
                <a:avLst>
                  <a:gd name="adj" fmla="val 16809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 </a:t>
                </a:r>
                <a:r>
                  <a:rPr lang="bn-IN" sz="36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>
                    <a:solidFill>
                      <a:schemeClr val="tx1"/>
                    </a:solidFill>
                  </a:rPr>
                  <a:t> 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hevron 11"/>
              <p:cNvSpPr/>
              <p:nvPr/>
            </p:nvSpPr>
            <p:spPr>
              <a:xfrm>
                <a:off x="387334" y="5762962"/>
                <a:ext cx="1204599" cy="748483"/>
              </a:xfrm>
              <a:prstGeom prst="chevron">
                <a:avLst>
                  <a:gd name="adj" fmla="val 16809"/>
                </a:avLst>
              </a:prstGeom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IN" sz="3600" b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পড়া </a:t>
                </a:r>
                <a:r>
                  <a:rPr lang="bn-IN">
                    <a:solidFill>
                      <a:schemeClr val="tx1"/>
                    </a:solidFill>
                  </a:rPr>
                  <a:t> 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8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F45CD6-751A-47AE-87B0-3C19081AFE31}"/>
              </a:ext>
            </a:extLst>
          </p:cNvPr>
          <p:cNvSpPr txBox="1"/>
          <p:nvPr/>
        </p:nvSpPr>
        <p:spPr>
          <a:xfrm>
            <a:off x="809297" y="614609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contents\lessons\images\ban21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2" y="1502979"/>
            <a:ext cx="6243146" cy="4130566"/>
          </a:xfrm>
          <a:prstGeom prst="rect">
            <a:avLst/>
          </a:prstGeom>
          <a:noFill/>
          <a:ln w="762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7E032D-441F-4716-A902-6A46FACE0C43}"/>
              </a:ext>
            </a:extLst>
          </p:cNvPr>
          <p:cNvSpPr/>
          <p:nvPr/>
        </p:nvSpPr>
        <p:spPr>
          <a:xfrm>
            <a:off x="2890146" y="2540876"/>
            <a:ext cx="4388069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7200" b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 নড়ে </a:t>
            </a:r>
            <a:endParaRPr lang="en-US" sz="72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34635 0.0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6266275-447C-43CA-875E-19ABC33B3CAA}"/>
              </a:ext>
            </a:extLst>
          </p:cNvPr>
          <p:cNvSpPr txBox="1"/>
          <p:nvPr/>
        </p:nvSpPr>
        <p:spPr>
          <a:xfrm>
            <a:off x="868039" y="525817"/>
            <a:ext cx="2547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contents\lessons\images\ban22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9" y="1629104"/>
            <a:ext cx="6891275" cy="3868786"/>
          </a:xfrm>
          <a:prstGeom prst="rect">
            <a:avLst/>
          </a:prstGeom>
          <a:noFill/>
          <a:ln w="76200">
            <a:solidFill>
              <a:srgbClr val="3333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7E032D-441F-4716-A902-6A46FACE0C43}"/>
              </a:ext>
            </a:extLst>
          </p:cNvPr>
          <p:cNvSpPr/>
          <p:nvPr/>
        </p:nvSpPr>
        <p:spPr>
          <a:xfrm>
            <a:off x="4083269" y="2167084"/>
            <a:ext cx="3179379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IN" sz="6600" b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6600" b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 </a:t>
            </a:r>
            <a:r>
              <a:rPr lang="bn-IN" sz="6600" b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পড়ে</a:t>
            </a:r>
            <a:endParaRPr lang="en-US" sz="66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085" y="6302426"/>
            <a:ext cx="11915737" cy="555574"/>
            <a:chOff x="87085" y="6302426"/>
            <a:chExt cx="11915737" cy="555574"/>
          </a:xfrm>
        </p:grpSpPr>
        <p:grpSp>
          <p:nvGrpSpPr>
            <p:cNvPr id="9" name="Group 8"/>
            <p:cNvGrpSpPr/>
            <p:nvPr/>
          </p:nvGrpSpPr>
          <p:grpSpPr>
            <a:xfrm>
              <a:off x="87085" y="6324600"/>
              <a:ext cx="4251618" cy="533400"/>
              <a:chOff x="87085" y="6324600"/>
              <a:chExt cx="4251618" cy="53340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87085" y="6324600"/>
                <a:ext cx="2125809" cy="533400"/>
                <a:chOff x="87085" y="6324600"/>
                <a:chExt cx="2125809" cy="533400"/>
              </a:xfrm>
            </p:grpSpPr>
            <p:grpSp>
              <p:nvGrpSpPr>
                <p:cNvPr id="43" name="Group 42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</p:grpSpPr>
              <p:sp>
                <p:nvSpPr>
                  <p:cNvPr id="47" name="12-Point Star 46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12-Point Star 47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</p:grpSpPr>
              <p:sp>
                <p:nvSpPr>
                  <p:cNvPr id="45" name="12-Point Star 44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12-Point Star 45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6" name="Group 35"/>
              <p:cNvGrpSpPr/>
              <p:nvPr/>
            </p:nvGrpSpPr>
            <p:grpSpPr>
              <a:xfrm>
                <a:off x="2212894" y="6324600"/>
                <a:ext cx="2125809" cy="533400"/>
                <a:chOff x="87085" y="6324600"/>
                <a:chExt cx="2125809" cy="533400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</p:grpSpPr>
              <p:sp>
                <p:nvSpPr>
                  <p:cNvPr id="41" name="12-Point Star 40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12-Point Star 41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" name="Group 37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</p:grpSpPr>
              <p:sp>
                <p:nvSpPr>
                  <p:cNvPr id="39" name="12-Point Star 38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12-Point Star 39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" name="Group 9"/>
            <p:cNvGrpSpPr/>
            <p:nvPr/>
          </p:nvGrpSpPr>
          <p:grpSpPr>
            <a:xfrm>
              <a:off x="4397828" y="6324600"/>
              <a:ext cx="4251618" cy="533400"/>
              <a:chOff x="87085" y="6324600"/>
              <a:chExt cx="4251618" cy="5334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7085" y="6324600"/>
                <a:ext cx="2125809" cy="533400"/>
                <a:chOff x="87085" y="6324600"/>
                <a:chExt cx="2125809" cy="533400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</p:grpSpPr>
              <p:sp>
                <p:nvSpPr>
                  <p:cNvPr id="33" name="12-Point Star 32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12-Point Star 33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</p:grpSpPr>
              <p:sp>
                <p:nvSpPr>
                  <p:cNvPr id="31" name="12-Point Star 30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12-Point Star 31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2212894" y="6324600"/>
                <a:ext cx="2125809" cy="533400"/>
                <a:chOff x="87085" y="6324600"/>
                <a:chExt cx="2125809" cy="533400"/>
              </a:xfrm>
            </p:grpSpPr>
            <p:grpSp>
              <p:nvGrpSpPr>
                <p:cNvPr id="23" name="Group 22"/>
                <p:cNvGrpSpPr/>
                <p:nvPr/>
              </p:nvGrpSpPr>
              <p:grpSpPr>
                <a:xfrm>
                  <a:off x="87085" y="6324600"/>
                  <a:ext cx="1077686" cy="533400"/>
                  <a:chOff x="87085" y="6324600"/>
                  <a:chExt cx="1077686" cy="533400"/>
                </a:xfrm>
              </p:grpSpPr>
              <p:sp>
                <p:nvSpPr>
                  <p:cNvPr id="27" name="12-Point Star 26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12-Point Star 27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1135208" y="6324600"/>
                  <a:ext cx="1077686" cy="533400"/>
                  <a:chOff x="87085" y="6324600"/>
                  <a:chExt cx="1077686" cy="533400"/>
                </a:xfrm>
              </p:grpSpPr>
              <p:sp>
                <p:nvSpPr>
                  <p:cNvPr id="25" name="12-Point Star 24"/>
                  <p:cNvSpPr/>
                  <p:nvPr/>
                </p:nvSpPr>
                <p:spPr>
                  <a:xfrm>
                    <a:off x="87085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12-Point Star 25"/>
                  <p:cNvSpPr/>
                  <p:nvPr/>
                </p:nvSpPr>
                <p:spPr>
                  <a:xfrm>
                    <a:off x="631371" y="6324600"/>
                    <a:ext cx="533400" cy="533400"/>
                  </a:xfrm>
                  <a:prstGeom prst="star12">
                    <a:avLst/>
                  </a:prstGeom>
                  <a:solidFill>
                    <a:srgbClr val="C00000"/>
                  </a:solidFill>
                  <a:ln>
                    <a:solidFill>
                      <a:srgbClr val="1B119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" name="Group 10"/>
            <p:cNvGrpSpPr/>
            <p:nvPr/>
          </p:nvGrpSpPr>
          <p:grpSpPr>
            <a:xfrm>
              <a:off x="10925136" y="6324600"/>
              <a:ext cx="1077686" cy="533400"/>
              <a:chOff x="87085" y="6324600"/>
              <a:chExt cx="1077686" cy="533400"/>
            </a:xfrm>
          </p:grpSpPr>
          <p:sp>
            <p:nvSpPr>
              <p:cNvPr id="19" name="12-Point Star 18"/>
              <p:cNvSpPr/>
              <p:nvPr/>
            </p:nvSpPr>
            <p:spPr>
              <a:xfrm>
                <a:off x="87085" y="6324600"/>
                <a:ext cx="533400" cy="533400"/>
              </a:xfrm>
              <a:prstGeom prst="star12">
                <a:avLst/>
              </a:prstGeom>
              <a:solidFill>
                <a:srgbClr val="C00000"/>
              </a:solidFill>
              <a:ln>
                <a:solidFill>
                  <a:srgbClr val="1B11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12-Point Star 19"/>
              <p:cNvSpPr/>
              <p:nvPr/>
            </p:nvSpPr>
            <p:spPr>
              <a:xfrm>
                <a:off x="631371" y="6324600"/>
                <a:ext cx="533400" cy="533400"/>
              </a:xfrm>
              <a:prstGeom prst="star12">
                <a:avLst/>
              </a:prstGeom>
              <a:solidFill>
                <a:srgbClr val="C00000"/>
              </a:solidFill>
              <a:ln>
                <a:solidFill>
                  <a:srgbClr val="1B11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766759" y="6302426"/>
              <a:ext cx="2125809" cy="533400"/>
              <a:chOff x="87085" y="6324600"/>
              <a:chExt cx="2125809" cy="53340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87085" y="6324600"/>
                <a:ext cx="1077686" cy="533400"/>
                <a:chOff x="87085" y="6324600"/>
                <a:chExt cx="1077686" cy="533400"/>
              </a:xfrm>
            </p:grpSpPr>
            <p:sp>
              <p:nvSpPr>
                <p:cNvPr id="17" name="12-Point Star 16"/>
                <p:cNvSpPr/>
                <p:nvPr/>
              </p:nvSpPr>
              <p:spPr>
                <a:xfrm>
                  <a:off x="87085" y="6324600"/>
                  <a:ext cx="533400" cy="533400"/>
                </a:xfrm>
                <a:prstGeom prst="star12">
                  <a:avLst/>
                </a:prstGeom>
                <a:solidFill>
                  <a:srgbClr val="C00000"/>
                </a:solidFill>
                <a:ln>
                  <a:solidFill>
                    <a:srgbClr val="1B11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12-Point Star 17"/>
                <p:cNvSpPr/>
                <p:nvPr/>
              </p:nvSpPr>
              <p:spPr>
                <a:xfrm>
                  <a:off x="631371" y="6324600"/>
                  <a:ext cx="533400" cy="533400"/>
                </a:xfrm>
                <a:prstGeom prst="star12">
                  <a:avLst/>
                </a:prstGeom>
                <a:solidFill>
                  <a:srgbClr val="C00000"/>
                </a:solidFill>
                <a:ln>
                  <a:solidFill>
                    <a:srgbClr val="1B11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135208" y="6324600"/>
                <a:ext cx="1077686" cy="533400"/>
                <a:chOff x="87085" y="6324600"/>
                <a:chExt cx="1077686" cy="533400"/>
              </a:xfrm>
            </p:grpSpPr>
            <p:sp>
              <p:nvSpPr>
                <p:cNvPr id="15" name="12-Point Star 14"/>
                <p:cNvSpPr/>
                <p:nvPr/>
              </p:nvSpPr>
              <p:spPr>
                <a:xfrm>
                  <a:off x="87085" y="6324600"/>
                  <a:ext cx="533400" cy="533400"/>
                </a:xfrm>
                <a:prstGeom prst="star12">
                  <a:avLst/>
                </a:prstGeom>
                <a:solidFill>
                  <a:srgbClr val="C00000"/>
                </a:solidFill>
                <a:ln>
                  <a:solidFill>
                    <a:srgbClr val="1B11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12-Point Star 15"/>
                <p:cNvSpPr/>
                <p:nvPr/>
              </p:nvSpPr>
              <p:spPr>
                <a:xfrm>
                  <a:off x="631371" y="6324600"/>
                  <a:ext cx="533400" cy="533400"/>
                </a:xfrm>
                <a:prstGeom prst="star12">
                  <a:avLst/>
                </a:prstGeom>
                <a:solidFill>
                  <a:srgbClr val="C00000"/>
                </a:solidFill>
                <a:ln>
                  <a:solidFill>
                    <a:srgbClr val="1B119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6848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32045 0.0196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16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42A8E1-C814-40CF-BBF5-FB4ECB70E4A3}"/>
              </a:ext>
            </a:extLst>
          </p:cNvPr>
          <p:cNvSpPr txBox="1"/>
          <p:nvPr/>
        </p:nvSpPr>
        <p:spPr>
          <a:xfrm>
            <a:off x="826031" y="505757"/>
            <a:ext cx="316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শুনি ও বলি</a:t>
            </a:r>
            <a:endParaRPr lang="en-US" sz="4800" dirty="0">
              <a:ln w="19050"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030" y="1540639"/>
            <a:ext cx="5448645" cy="411392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7E032D-441F-4716-A902-6A46FACE0C43}"/>
              </a:ext>
            </a:extLst>
          </p:cNvPr>
          <p:cNvSpPr/>
          <p:nvPr/>
        </p:nvSpPr>
        <p:spPr>
          <a:xfrm>
            <a:off x="2485697" y="3214411"/>
            <a:ext cx="4388069" cy="114300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6600" b="1">
                <a:ln w="50800"/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 গাছে </a:t>
            </a:r>
            <a:endParaRPr lang="en-US" sz="6600" b="1" dirty="0">
              <a:ln w="50800"/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68"/>
            </a:avLst>
          </a:prstGeom>
          <a:gradFill flip="none" rotWithShape="1">
            <a:gsLst>
              <a:gs pos="59000">
                <a:srgbClr val="C00000">
                  <a:shade val="30000"/>
                  <a:satMod val="115000"/>
                </a:srgbClr>
              </a:gs>
              <a:gs pos="54000">
                <a:schemeClr val="accent3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34206 0.0129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.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827</TotalTime>
  <Words>530</Words>
  <Application>Microsoft Office PowerPoint</Application>
  <PresentationFormat>Widescreen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Elephant</vt:lpstr>
      <vt:lpstr>NikoshBAN</vt:lpstr>
      <vt:lpstr>Ravie</vt:lpstr>
      <vt:lpstr>Times New Roman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Mst Hosnayara</cp:lastModifiedBy>
  <cp:revision>106</cp:revision>
  <dcterms:created xsi:type="dcterms:W3CDTF">2021-06-29T14:24:00Z</dcterms:created>
  <dcterms:modified xsi:type="dcterms:W3CDTF">2022-07-17T17:04:47Z</dcterms:modified>
</cp:coreProperties>
</file>