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8" r:id="rId5"/>
    <p:sldMasterId id="2147483726" r:id="rId6"/>
    <p:sldMasterId id="2147483744" r:id="rId7"/>
    <p:sldMasterId id="2147483762" r:id="rId8"/>
    <p:sldMasterId id="2147483779" r:id="rId9"/>
  </p:sldMasterIdLst>
  <p:sldIdLst>
    <p:sldId id="256" r:id="rId10"/>
    <p:sldId id="257" r:id="rId11"/>
    <p:sldId id="259" r:id="rId12"/>
    <p:sldId id="260" r:id="rId13"/>
    <p:sldId id="261" r:id="rId14"/>
    <p:sldId id="262" r:id="rId15"/>
    <p:sldId id="278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9" r:id="rId32"/>
    <p:sldId id="25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BC72F"/>
    <a:srgbClr val="FF00FF"/>
    <a:srgbClr val="BE2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5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414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200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623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7136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247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575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722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155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423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452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8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69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373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15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488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918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292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63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142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3229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1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9291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3470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425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245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79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18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37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432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368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701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2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828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518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438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998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01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3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53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7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86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736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9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49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8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21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82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310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007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46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975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15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82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07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2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99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12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560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51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97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43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31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96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35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35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39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431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47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377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1899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3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102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50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8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81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99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16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0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3414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73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826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026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41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784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891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69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97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77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51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79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79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20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90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2745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370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51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303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00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682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7789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882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204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458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493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3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129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929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645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208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24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69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644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78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2190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284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328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27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894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206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909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763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543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082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01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7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9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2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9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06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68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883F-A445-4AF4-8B92-7E5E592466DF}" type="datetimeFigureOut">
              <a:rPr lang="en-US" smtClean="0"/>
              <a:t>15-Jul-22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BC5C-C9EB-4944-A005-4EFD93E2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73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llahbahar237@gmail.co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961" y="153824"/>
            <a:ext cx="111180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সবাইকে স্বাগতম</a:t>
            </a:r>
            <a:endParaRPr lang="en-US" sz="16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38792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4572" y="457200"/>
            <a:ext cx="2714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f(3) = 19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383" y="1524000"/>
            <a:ext cx="5299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রেঞ্জ </a:t>
            </a:r>
            <a:r>
              <a:rPr lang="en-US" sz="5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 = {3, 9, 19 }</a:t>
            </a:r>
            <a:endParaRPr lang="en-US" sz="54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200" y="1676400"/>
            <a:ext cx="1537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Ans.</a:t>
            </a:r>
            <a:endParaRPr lang="en-US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021" y="3200400"/>
            <a:ext cx="207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</a:t>
            </a:r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28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2668" y="3200400"/>
            <a:ext cx="4523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1BC72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 : x </a:t>
            </a:r>
            <a:r>
              <a:rPr lang="en-US" sz="5400" b="1" spc="50" dirty="0" smtClean="0">
                <a:ln w="11430"/>
                <a:solidFill>
                  <a:srgbClr val="1BC72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→ </a:t>
            </a:r>
            <a:r>
              <a:rPr lang="en-US" sz="5400" b="1" spc="50" dirty="0" err="1" smtClean="0">
                <a:ln w="11430"/>
                <a:solidFill>
                  <a:srgbClr val="1BC72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mx</a:t>
            </a:r>
            <a:r>
              <a:rPr lang="en-US" sz="5400" b="1" spc="50" dirty="0" smtClean="0">
                <a:ln w="11430"/>
                <a:solidFill>
                  <a:srgbClr val="1BC72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c</a:t>
            </a:r>
            <a:endParaRPr lang="en-US" sz="5400" b="1" spc="50" dirty="0">
              <a:ln w="11430"/>
              <a:solidFill>
                <a:srgbClr val="1BC72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394" y="4191000"/>
            <a:ext cx="8630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প্রতিবিম্ব </a:t>
            </a:r>
            <a:endParaRPr lang="en-US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410200"/>
            <a:ext cx="7927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নির্ণয় কর।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64828" y="262235"/>
            <a:ext cx="7242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 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মান নির্ণয় কর।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2686" y="1286470"/>
            <a:ext cx="6966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অধীনে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5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প্রতিবিম্ব।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5859" y="2211552"/>
            <a:ext cx="79645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অধীনে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প্রাক প্রতিবিম্ব ।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0923" y="187404"/>
            <a:ext cx="9156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ক.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0923" y="1229141"/>
            <a:ext cx="8226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খ.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5730" y="2119219"/>
            <a:ext cx="8226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গ.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5730" y="3202152"/>
            <a:ext cx="1806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সমাধান: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8101" y="3315987"/>
            <a:ext cx="4523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 : x </a:t>
            </a:r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→ </a:t>
            </a:r>
            <a:r>
              <a:rPr lang="en-US" sz="5400" b="1" spc="50" dirty="0" err="1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mx</a:t>
            </a:r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c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2647" y="4239317"/>
            <a:ext cx="4019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f(x) = </a:t>
            </a:r>
            <a:r>
              <a:rPr lang="en-US" sz="5400" b="1" spc="50" dirty="0" err="1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mx</a:t>
            </a:r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c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5138" y="5366759"/>
            <a:ext cx="4198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f(2) = m.2 + c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7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5770" y="304800"/>
            <a:ext cx="4019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f(2) = 2m + c</a:t>
            </a:r>
            <a:endParaRPr lang="en-US" sz="5400" b="1" spc="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828800"/>
            <a:ext cx="6968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f(4) = m.4 + c = 4m + c</a:t>
            </a:r>
            <a:endParaRPr lang="en-US" sz="5400" b="1" spc="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2057" y="3124200"/>
            <a:ext cx="2157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প্রশ্নমতে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962400"/>
            <a:ext cx="5711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2m + c = 7……(1)</a:t>
            </a:r>
            <a:endParaRPr lang="en-US" sz="5400" b="1" spc="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0092" y="5181600"/>
            <a:ext cx="7122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4m + c = – 1 ………(2) </a:t>
            </a:r>
            <a:endParaRPr lang="en-US" sz="5400" b="1" spc="50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6575" y="995065"/>
            <a:ext cx="113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81000"/>
            <a:ext cx="485775" cy="685800"/>
          </a:xfrm>
          <a:prstGeom prst="rect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7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98" y="602159"/>
            <a:ext cx="88809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(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371600"/>
            <a:ext cx="7273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2m + c – 4m – c = 7 + 1</a:t>
            </a:r>
            <a:endParaRPr lang="en-US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438400"/>
            <a:ext cx="2765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2m = 8</a:t>
            </a:r>
            <a:endParaRPr lang="en-US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3429000"/>
            <a:ext cx="2592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= – 4 </a:t>
            </a:r>
            <a:endParaRPr lang="en-US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375" y="4572000"/>
            <a:ext cx="76963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মান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4865" y="5486400"/>
            <a:ext cx="414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 – 4 + c = 7</a:t>
            </a:r>
            <a:endParaRPr lang="en-US" sz="5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3747" y="2590800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581400"/>
            <a:ext cx="485775" cy="685800"/>
          </a:xfrm>
          <a:prstGeom prst="rect">
            <a:avLst/>
          </a:prstGeom>
          <a:noFill/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30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= 7 + 8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7912" y="1362670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= 15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2774" y="2277070"/>
            <a:ext cx="1717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Ans.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5482" y="2202597"/>
            <a:ext cx="2592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= – 4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0089" y="2202597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= 15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8296" y="3505198"/>
            <a:ext cx="1806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সমাধান: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9912" y="3505199"/>
            <a:ext cx="6511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খ.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6376" y="3505200"/>
            <a:ext cx="63241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 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অধীনে</a:t>
            </a:r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5 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প্রতিবিম্ব, </a:t>
            </a:r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4572000"/>
            <a:ext cx="4019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f(5) = 5m + c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3711" y="5638800"/>
            <a:ext cx="3826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5. – 4 + 15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591270"/>
            <a:ext cx="485775" cy="685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24000" y="457200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0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389928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= 7 + 8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7912" y="1371598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= 15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92774" y="2285998"/>
            <a:ext cx="1717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Ans.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600198"/>
            <a:ext cx="485775" cy="6858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524000" y="466128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99478" y="2202597"/>
            <a:ext cx="2592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= – 4 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54085" y="2202597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= 15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42292" y="3505198"/>
            <a:ext cx="1806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সমাধান: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73908" y="3505199"/>
            <a:ext cx="6511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খ.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20372" y="3505200"/>
            <a:ext cx="63241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 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অধীনে</a:t>
            </a:r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5 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প্রতিবিম্ব, </a:t>
            </a:r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45196" y="4572000"/>
            <a:ext cx="4019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f(5) = 5m + c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7707" y="5638800"/>
            <a:ext cx="3826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5. – 4 + 15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59596" y="389928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= 7 + 8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91908" y="1371598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 = 15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56770" y="2285998"/>
            <a:ext cx="1717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Ans. 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4796" y="1600198"/>
            <a:ext cx="485775" cy="685800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487996" y="466128"/>
            <a:ext cx="8707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676400"/>
            <a:ext cx="485775" cy="685800"/>
          </a:xfrm>
          <a:prstGeom prst="rect">
            <a:avLst/>
          </a:prstGeom>
          <a:noFill/>
        </p:spPr>
      </p:pic>
      <p:sp>
        <p:nvSpPr>
          <p:cNvPr id="12" name="Frame 1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2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2673" y="27036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 – 20 + 15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1024" y="1207841"/>
            <a:ext cx="3073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f(5) = – 5 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0788" y="1193690"/>
            <a:ext cx="1537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Ans.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1522" y="2643664"/>
            <a:ext cx="1806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সমাধান: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0466" y="2579564"/>
            <a:ext cx="7425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গ.</a:t>
            </a:r>
            <a:endParaRPr lang="en-U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8274" y="3436978"/>
            <a:ext cx="19111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মনেকরি,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7010" y="4255056"/>
            <a:ext cx="79645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অধীনে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এর প্রাক প্রতিবিম্ব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9660" y="5245168"/>
            <a:ext cx="18085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সুতরাং, 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369" y="5165467"/>
            <a:ext cx="2361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f(a) = 3</a:t>
            </a:r>
            <a:endParaRPr lang="en-US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75656" y="5401270"/>
            <a:ext cx="1649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 = 3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04800"/>
            <a:ext cx="78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752600"/>
            <a:ext cx="78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3115270"/>
            <a:ext cx="78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410670"/>
            <a:ext cx="78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6907" y="5629870"/>
            <a:ext cx="1537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Ans.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629870"/>
            <a:ext cx="485775" cy="685800"/>
          </a:xfrm>
          <a:prstGeom prst="rect">
            <a:avLst/>
          </a:prstGeom>
          <a:noFill/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0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0595" y="219670"/>
            <a:ext cx="324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ma + c = 3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2276" y="1710035"/>
            <a:ext cx="4179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– 4.a + 15 = 3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7591" y="3022252"/>
            <a:ext cx="3951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– 4a = 3 – 15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60991" y="4284017"/>
            <a:ext cx="3419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– 4a = – 12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0499" y="304800"/>
            <a:ext cx="78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4299" y="1752600"/>
            <a:ext cx="78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4299" y="3115270"/>
            <a:ext cx="78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7699" y="4410670"/>
            <a:ext cx="78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2099" y="5629870"/>
            <a:ext cx="485775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3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411" y="562570"/>
            <a:ext cx="5041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ডোমেন নির্ণয়ে করণীয়: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F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202" y="1600200"/>
            <a:ext cx="725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BC7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 f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BC7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এর মান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BC7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√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BC72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আকারে থাকলে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BC72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743200"/>
            <a:ext cx="789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√</a:t>
            </a:r>
            <a:r>
              <a:rPr lang="en-US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এর ভিতরের রাশির মান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≥ 0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ধরে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7094" y="3886200"/>
            <a:ext cx="6168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এর মান বের করতে হবে।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7902" y="5129613"/>
            <a:ext cx="83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  f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এর মান ভগ্নাংশ আকারে থাকলে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0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622" y="338435"/>
            <a:ext cx="9102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≠ 0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মান বের করতে হবে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096" y="1600200"/>
            <a:ext cx="7792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f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 মান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আকারে থাকলে 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2268" y="2590800"/>
            <a:ext cx="79367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রাশির মান</a:t>
            </a:r>
            <a:r>
              <a:rPr lang="en-US" sz="5400" dirty="0" smtClean="0"/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&gt; 0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মান বের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হবে।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861" y="4419600"/>
            <a:ext cx="8392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অনান্য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8288" y="5638800"/>
            <a:ext cx="4948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মান গ্রহণ যোগ্য।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0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4260" y="338435"/>
            <a:ext cx="9102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≠ 0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ধরে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এর মান বের করতে হবে।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734" y="1600200"/>
            <a:ext cx="7792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f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এর মান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আকারে থাকলে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7906" y="2590800"/>
            <a:ext cx="79367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রাশির মান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&gt; 0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ধরে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এর মান বের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করতে হবে।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499" y="4419600"/>
            <a:ext cx="8392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অনান্য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9117" y="1282869"/>
            <a:ext cx="9313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F(x) = 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√(1 – x)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ডোমেন নির্ণয় কর।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5116" y="2206199"/>
            <a:ext cx="2143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সমাধান: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352800"/>
            <a:ext cx="77283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ঋনাত্মক সংখ্যার বর্গমূল গ্রহণ যোগ্য নয়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1" y="2238424"/>
            <a:ext cx="27446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জানি,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5453" y="4495800"/>
            <a:ext cx="6482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F(x) = </a:t>
            </a:r>
            <a:r>
              <a:rPr lang="en-US" sz="5400" b="1" i="1" dirty="0" smtClean="0">
                <a:ln/>
                <a:solidFill>
                  <a:schemeClr val="accent4"/>
                </a:solidFill>
              </a:rPr>
              <a:t>√(1 – x)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∈ 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5400" b="1" dirty="0">
              <a:ln/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1250" y="5562600"/>
            <a:ext cx="4511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যদি এবং কেবল যদি</a:t>
            </a:r>
            <a:endParaRPr lang="en-US" sz="54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572000"/>
            <a:ext cx="485775" cy="685800"/>
          </a:xfrm>
          <a:prstGeom prst="rect">
            <a:avLst/>
          </a:prstGeom>
          <a:noFill/>
        </p:spPr>
      </p:pic>
      <p:sp>
        <p:nvSpPr>
          <p:cNvPr id="10" name="Frame 9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2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29918" y="3292733"/>
            <a:ext cx="335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74293" y="441972"/>
            <a:ext cx="2021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উদা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: 29</a:t>
            </a:r>
            <a:endParaRPr lang="en-US" sz="54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93434" y="1047107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n/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72337" y="2002662"/>
            <a:ext cx="33534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4042" y="587030"/>
            <a:ext cx="10391686" cy="221599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3125"/>
              </a:avLst>
            </a:prstTxWarp>
            <a:spAutoFit/>
            <a:scene3d>
              <a:camera prst="orthographicFront"/>
              <a:lightRig rig="threePt" dir="t"/>
            </a:scene3d>
            <a:sp3d extrusionH="38100">
              <a:bevelT w="88900"/>
              <a:bevelB w="101600"/>
            </a:sp3d>
          </a:bodyPr>
          <a:lstStyle/>
          <a:p>
            <a:r>
              <a:rPr lang="bn-BD" sz="13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rgbClr val="FF0066"/>
                  </a:glow>
                  <a:outerShdw blurRad="50800" dist="50800" dir="5400000" algn="ctr" rotWithShape="0">
                    <a:srgbClr val="00B05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13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27000">
                  <a:srgbClr val="FF0066"/>
                </a:glow>
                <a:outerShdw blurRad="50800" dist="50800" dir="5400000" algn="ctr" rotWithShape="0">
                  <a:srgbClr val="00B05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4042" y="2888479"/>
            <a:ext cx="10109674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3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বি.এসসি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BD" sz="3600" b="1" dirty="0" smtClean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শিক্ষক(গনিত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bn-BD" sz="36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ছমিরমুন্সির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BD" sz="36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সেনবাগ-নোয়াখালী</a:t>
            </a:r>
          </a:p>
          <a:p>
            <a:r>
              <a:rPr lang="bn-BD" sz="3600" b="1" dirty="0" smtClean="0">
                <a:ln/>
                <a:solidFill>
                  <a:schemeClr val="accent3"/>
                </a:solidFill>
              </a:rPr>
              <a:t>E-mail: </a:t>
            </a:r>
            <a:r>
              <a:rPr lang="bn-BD" sz="3600" b="1" dirty="0" smtClean="0">
                <a:ln/>
                <a:solidFill>
                  <a:schemeClr val="accent3"/>
                </a:solidFill>
                <a:hlinkClick r:id="rId3"/>
              </a:rPr>
              <a:t>ullahbahar237@gmail.com</a:t>
            </a:r>
            <a:endParaRPr lang="bn-BD" sz="3600" b="1" dirty="0" smtClean="0">
              <a:ln/>
              <a:solidFill>
                <a:schemeClr val="accent3"/>
              </a:solidFill>
            </a:endParaRPr>
          </a:p>
          <a:p>
            <a:r>
              <a:rPr lang="bn-BD" sz="3600" b="1" dirty="0" smtClean="0">
                <a:ln/>
                <a:solidFill>
                  <a:schemeClr val="accent3"/>
                </a:solidFill>
              </a:rPr>
              <a:t>Mobile No: </a:t>
            </a:r>
            <a:r>
              <a:rPr lang="bn-BD" sz="3600" b="1" dirty="0" smtClean="0">
                <a:ln/>
                <a:solidFill>
                  <a:srgbClr val="BE24AC"/>
                </a:solidFill>
              </a:rPr>
              <a:t>01832439280</a:t>
            </a:r>
            <a:r>
              <a:rPr lang="bn-BD" sz="36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bn-BD" sz="3600" b="1" dirty="0" smtClean="0">
                <a:ln/>
                <a:solidFill>
                  <a:srgbClr val="1BC72F"/>
                </a:solidFill>
              </a:rPr>
              <a:t>01824219764</a:t>
            </a:r>
            <a:endParaRPr lang="en-US" sz="3600" b="1" dirty="0">
              <a:ln/>
              <a:solidFill>
                <a:srgbClr val="1BC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7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8737" y="5172670"/>
            <a:ext cx="683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ডোম 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F = {x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∈ 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R : x 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≤ 1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}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312004"/>
            <a:ext cx="2768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1 – x 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≥ 0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378804"/>
            <a:ext cx="2775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– x 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≥ 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1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2369404"/>
            <a:ext cx="1903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≤ 1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378804"/>
            <a:ext cx="78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270" y="3360004"/>
            <a:ext cx="79768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[ উভয় পক্ষকে 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– 1 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দ্বারা গুণ করায় অসমতার 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চিহ্ন পরিবর্তিত হয়েছে ]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1581" y="312004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521804"/>
            <a:ext cx="485775" cy="685800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334000"/>
            <a:ext cx="485775" cy="685800"/>
          </a:xfrm>
          <a:prstGeom prst="rect">
            <a:avLst/>
          </a:prstGeom>
          <a:noFill/>
        </p:spPr>
      </p:pic>
      <p:sp>
        <p:nvSpPr>
          <p:cNvPr id="11" name="Frame 10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2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8864" y="575727"/>
            <a:ext cx="256512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9987" y="2074783"/>
            <a:ext cx="10717999" cy="3631763"/>
          </a:xfrm>
          <a:prstGeom prst="rect">
            <a:avLst/>
          </a:prstGeom>
          <a:solidFill>
            <a:srgbClr val="FF00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F(x) = </a:t>
            </a:r>
            <a:r>
              <a:rPr lang="en-US" sz="115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√(2x + 1) </a:t>
            </a:r>
          </a:p>
          <a:p>
            <a:pPr algn="ctr"/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ডোমেন নির্ণয় কর।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2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9584" y="523923"/>
            <a:ext cx="7233070" cy="2646878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2972" y="3894747"/>
            <a:ext cx="7313775" cy="175432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F(x) =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2x /(5x – 3) 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ডোমেন নির্ণয় কর।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2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27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2945" y="574512"/>
            <a:ext cx="6521337" cy="221599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বাড়ির কাজ</a:t>
            </a:r>
            <a:endParaRPr lang="en-US" sz="13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9499" y="3572142"/>
                <a:ext cx="9878938" cy="159543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sz="4800" dirty="0" smtClean="0"/>
                  <a:t> এর ডোমেন ও রেঞ্জ </a:t>
                </a:r>
                <a:r>
                  <a:rPr lang="en-US" sz="4800" dirty="0" err="1" smtClean="0"/>
                  <a:t>নির্নয়</a:t>
                </a:r>
                <a:r>
                  <a:rPr lang="en-US" sz="4800" dirty="0" smtClean="0"/>
                  <a:t> কর।</a:t>
                </a:r>
                <a:endParaRPr lang="en-US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499" y="3572142"/>
                <a:ext cx="9878938" cy="1595437"/>
              </a:xfrm>
              <a:prstGeom prst="rect">
                <a:avLst/>
              </a:prstGeom>
              <a:blipFill rotWithShape="0">
                <a:blip r:embed="rId2"/>
                <a:stretch>
                  <a:fillRect b="-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966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bn-BD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0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381" y="-213645"/>
            <a:ext cx="11066804" cy="315471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BC7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99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022" y="2941065"/>
            <a:ext cx="5067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</a:p>
          <a:p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endParaRPr lang="en-US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১(সেট ও ফাংশন)</a:t>
            </a:r>
            <a:endParaRPr lang="en-US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অন্বয় ও ফাংশন</a:t>
            </a:r>
            <a:endParaRPr lang="en-US" sz="32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bn-BD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জন</a:t>
            </a:r>
            <a:endParaRPr lang="en-US" sz="32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  <a:endParaRPr lang="en-US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1BC7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3200" dirty="0" smtClean="0">
                <a:solidFill>
                  <a:srgbClr val="1BC7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১০/০৭/২০২২ইং</a:t>
            </a:r>
            <a:endParaRPr lang="en-US" sz="3200" dirty="0">
              <a:solidFill>
                <a:srgbClr val="1BC72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267" y="3125883"/>
            <a:ext cx="2615013" cy="3354612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887340" y="4285537"/>
            <a:ext cx="790486" cy="80330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887340" y="3622059"/>
            <a:ext cx="790486" cy="80330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5887340" y="4966531"/>
            <a:ext cx="790486" cy="803305"/>
          </a:xfrm>
          <a:prstGeom prst="star5">
            <a:avLst/>
          </a:prstGeom>
          <a:solidFill>
            <a:srgbClr val="1BC7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887340" y="5584676"/>
            <a:ext cx="790486" cy="803305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7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leading computer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114" y="1014262"/>
            <a:ext cx="3409772" cy="232555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030118" y="1286005"/>
            <a:ext cx="2345514" cy="1754326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পিতা-পুত্র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289094" y="1896468"/>
            <a:ext cx="1066800" cy="533400"/>
          </a:xfrm>
          <a:prstGeom prst="leftArrow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C:\Users\leading computer\Desktop\stock-vector-mother-and-son-stylized-vector-silhouette-outlined-sketch-of-mom-and-child-270864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14" y="3575940"/>
            <a:ext cx="3409772" cy="2778333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030118" y="3936407"/>
            <a:ext cx="2048958" cy="1754326"/>
          </a:xfrm>
          <a:prstGeom prst="rect">
            <a:avLst/>
          </a:prstGeom>
          <a:solidFill>
            <a:srgbClr val="1BC72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মা-সন্তান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477102" y="4546870"/>
            <a:ext cx="1066800" cy="533400"/>
          </a:xfrm>
          <a:prstGeom prst="leftArrow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90625" y="244616"/>
            <a:ext cx="662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54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54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90938" y="849718"/>
            <a:ext cx="2653611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6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bn-BD" sz="6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6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3493" y="3679677"/>
            <a:ext cx="3668502" cy="1107996"/>
          </a:xfrm>
          <a:prstGeom prst="rect">
            <a:avLst/>
          </a:prstGeom>
          <a:solidFill>
            <a:srgbClr val="1BC72F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= x + 5</a:t>
            </a:r>
            <a:endParaRPr lang="en-US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93377" y="2318514"/>
            <a:ext cx="9758444" cy="10156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সম্পর্ক</a:t>
            </a:r>
            <a:r>
              <a:rPr kumimoji="0" lang="en-US" sz="6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: 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NikoshBAN" pitchFamily="2" charset="0"/>
              </a:rPr>
              <a:t>a</a:t>
            </a:r>
            <a:r>
              <a:rPr kumimoji="0" lang="en-US" sz="6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</a:t>
            </a:r>
            <a:r>
              <a:rPr kumimoji="0" lang="en-US" sz="60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6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এর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8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গুনের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সমান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।</a:t>
            </a:r>
            <a:r>
              <a:rPr kumimoji="0" lang="en-US" sz="6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05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44311" y="5133173"/>
            <a:ext cx="9330441" cy="110799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সম্পর্ক</a:t>
            </a:r>
            <a:r>
              <a:rPr lang="en-US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: </a:t>
            </a:r>
            <a:r>
              <a:rPr kumimoji="0" lang="en-US" sz="66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,</a:t>
            </a:r>
            <a:r>
              <a:rPr kumimoji="0" lang="en-US" sz="6600" b="1" i="0" u="none" strike="noStrike" normalizeH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6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 </a:t>
            </a:r>
            <a:r>
              <a:rPr lang="en-US" sz="6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থেকে</a:t>
            </a:r>
            <a:r>
              <a:rPr lang="en-US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en-US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বেশি</a:t>
            </a:r>
            <a:r>
              <a:rPr lang="en-US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r>
              <a:rPr kumimoji="0" lang="en-US" sz="66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1" i="0" u="none" strike="noStrike" normalizeH="0" baseline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3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31233" y="1731235"/>
            <a:ext cx="2589376" cy="431562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5361" y="1788956"/>
            <a:ext cx="3042303" cy="42579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4577" y="2185943"/>
            <a:ext cx="191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বাংলাদেশ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7392" y="3069721"/>
            <a:ext cx="15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BE24AC"/>
                </a:solidFill>
              </a:rPr>
              <a:t>শ্রীলংকা</a:t>
            </a:r>
            <a:endParaRPr lang="en-US" sz="4400" dirty="0">
              <a:solidFill>
                <a:srgbClr val="BE24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7393" y="3889048"/>
            <a:ext cx="15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1BC72F"/>
                </a:solidFill>
              </a:rPr>
              <a:t>পাকিস্তান</a:t>
            </a:r>
            <a:endParaRPr lang="en-US" sz="4000" dirty="0">
              <a:solidFill>
                <a:srgbClr val="1BC72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7244" y="4772826"/>
            <a:ext cx="15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ভারত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3686" y="2300280"/>
            <a:ext cx="138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ঢাকা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2829" y="3100498"/>
            <a:ext cx="1384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1BC72F"/>
                </a:solidFill>
              </a:rPr>
              <a:t>কলম্বো</a:t>
            </a:r>
            <a:endParaRPr lang="en-US" sz="4000" dirty="0">
              <a:solidFill>
                <a:srgbClr val="1BC72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2829" y="3889048"/>
            <a:ext cx="191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ইসলামাবাদ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7630" y="4739350"/>
            <a:ext cx="1384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নয়াদিল্লী</a:t>
            </a:r>
            <a:endParaRPr lang="en-US" sz="4000" dirty="0">
              <a:solidFill>
                <a:srgbClr val="FF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65064" y="2601219"/>
            <a:ext cx="27738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03406" y="3382892"/>
            <a:ext cx="2681955" cy="42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03406" y="4207295"/>
            <a:ext cx="2681955" cy="35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14985" y="5093293"/>
            <a:ext cx="3223901" cy="64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44554" y="743529"/>
            <a:ext cx="4905286" cy="830997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নিচের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সম্পর্কটি</a:t>
            </a:r>
            <a:r>
              <a:rPr lang="en-US" sz="4800" dirty="0" smtClean="0"/>
              <a:t> </a:t>
            </a:r>
            <a:r>
              <a:rPr lang="en-US" sz="4800" dirty="0" err="1" smtClean="0"/>
              <a:t>লক্ষ্য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413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990" y="2498784"/>
            <a:ext cx="1072601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প্রতিবিম্ব এবং প্রাক প্রতিবিম্ব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990" y="3522702"/>
            <a:ext cx="8284640" cy="923330"/>
          </a:xfrm>
          <a:prstGeom prst="rect">
            <a:avLst/>
          </a:prstGeom>
          <a:solidFill>
            <a:srgbClr val="1BC72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ডোমেন নির্ণয়ের কৌশল বলতে পারবে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868" y="1584384"/>
            <a:ext cx="7741222" cy="830997"/>
          </a:xfrm>
          <a:prstGeom prst="rect">
            <a:avLst/>
          </a:prstGeom>
          <a:solidFill>
            <a:srgbClr val="FF006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শিখবে…..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6416" y="4529435"/>
            <a:ext cx="6211957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ডোমেন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নির্ণয় করতে পারবে।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6174" y="209491"/>
            <a:ext cx="3568606" cy="1323439"/>
          </a:xfrm>
          <a:prstGeom prst="rect">
            <a:avLst/>
          </a:prstGeom>
          <a:solidFill>
            <a:srgbClr val="FF00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ফল: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8254" y="5643265"/>
            <a:ext cx="5711820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রেঞ্জ নির্ণয়  করতে পারবে।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1033" y="262235"/>
            <a:ext cx="2047356" cy="923330"/>
          </a:xfrm>
          <a:prstGeom prst="rect">
            <a:avLst/>
          </a:prstGeom>
          <a:solidFill>
            <a:srgbClr val="FF00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</a:t>
            </a:r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27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8857" y="1202204"/>
            <a:ext cx="3545138" cy="923330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f:x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→2</a:t>
            </a:r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r>
              <a:rPr lang="en-US" sz="5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+ 1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8639" y="1296811"/>
            <a:ext cx="494077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রেঞ্জ নির্ণয় কর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209800"/>
            <a:ext cx="6470041" cy="830997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ডোমেন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= {1, 2, 3}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8138" y="3050315"/>
            <a:ext cx="1964000" cy="830997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সমাধান: 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5544" y="3933136"/>
            <a:ext cx="3545138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f:x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→2</a:t>
            </a:r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r>
              <a:rPr lang="en-US" sz="5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+ 1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788932"/>
            <a:ext cx="3729482" cy="923330"/>
          </a:xfrm>
          <a:prstGeom prst="rect">
            <a:avLst/>
          </a:prstGeom>
          <a:solidFill>
            <a:srgbClr val="FF00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f(x)=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r>
              <a:rPr lang="en-US" sz="5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+ 1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5715000"/>
            <a:ext cx="1829348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f(1) =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5715000"/>
            <a:ext cx="2081595" cy="83099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r>
              <a:rPr lang="en-US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4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+ 1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03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4412" y="304800"/>
            <a:ext cx="2037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2</a:t>
            </a:r>
            <a:r>
              <a:rPr lang="en-US" sz="54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+ 1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447800"/>
            <a:ext cx="2541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f(1) =  3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2281" y="2819400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f(2) =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9370" y="2775164"/>
            <a:ext cx="2081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r>
              <a:rPr lang="en-US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4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+ 1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92934" y="2741063"/>
            <a:ext cx="1885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8 + 1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1853" y="3742730"/>
            <a:ext cx="2541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f(2) = 9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6930" y="5031938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f(3) =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3243" y="5031938"/>
            <a:ext cx="2081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r>
              <a:rPr lang="en-US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4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+ 1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55233" y="5031938"/>
            <a:ext cx="22044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18 + 1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1174" y="2900065"/>
            <a:ext cx="1803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3023" y="5137446"/>
            <a:ext cx="1451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,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03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821</Words>
  <Application>Microsoft Office PowerPoint</Application>
  <PresentationFormat>Widescreen</PresentationFormat>
  <Paragraphs>183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Century Gothic</vt:lpstr>
      <vt:lpstr>Corbel</vt:lpstr>
      <vt:lpstr>Garamond</vt:lpstr>
      <vt:lpstr>NikoshBAN</vt:lpstr>
      <vt:lpstr>Times New Roman</vt:lpstr>
      <vt:lpstr>Vrinda</vt:lpstr>
      <vt:lpstr>Wingdings</vt:lpstr>
      <vt:lpstr>Wingdings 3</vt:lpstr>
      <vt:lpstr>Office Theme</vt:lpstr>
      <vt:lpstr>Organic</vt:lpstr>
      <vt:lpstr>Basis</vt:lpstr>
      <vt:lpstr>1_Organic</vt:lpstr>
      <vt:lpstr>Ion</vt:lpstr>
      <vt:lpstr>Slice</vt:lpstr>
      <vt:lpstr>1_Slice</vt:lpstr>
      <vt:lpstr>Wisp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22</cp:revision>
  <dcterms:created xsi:type="dcterms:W3CDTF">2022-07-05T07:16:01Z</dcterms:created>
  <dcterms:modified xsi:type="dcterms:W3CDTF">2022-07-15T04:08:50Z</dcterms:modified>
</cp:coreProperties>
</file>