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C40D987-8CE2-48EE-98AE-8CDD316D7D80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8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2819400"/>
            <a:ext cx="23622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28399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21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5319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8141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72100" y="3962400"/>
            <a:ext cx="266700" cy="224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5409" y="38992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7010400" y="2167581"/>
            <a:ext cx="457200" cy="40386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95400" y="3058979"/>
            <a:ext cx="476594" cy="374137"/>
            <a:chOff x="3527856" y="3207263"/>
            <a:chExt cx="476594" cy="374137"/>
          </a:xfrm>
        </p:grpSpPr>
        <p:sp>
          <p:nvSpPr>
            <p:cNvPr id="17" name="TextBox 16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9815" y="3334949"/>
            <a:ext cx="476594" cy="374137"/>
            <a:chOff x="3527856" y="3207263"/>
            <a:chExt cx="476594" cy="374137"/>
          </a:xfrm>
        </p:grpSpPr>
        <p:sp>
          <p:nvSpPr>
            <p:cNvPr id="22" name="TextBox 21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15135" y="3594437"/>
            <a:ext cx="476594" cy="374137"/>
            <a:chOff x="3527856" y="3207263"/>
            <a:chExt cx="476594" cy="374137"/>
          </a:xfrm>
        </p:grpSpPr>
        <p:sp>
          <p:nvSpPr>
            <p:cNvPr id="26" name="TextBox 25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29550" y="3870407"/>
            <a:ext cx="476594" cy="374137"/>
            <a:chOff x="3527856" y="3207263"/>
            <a:chExt cx="476594" cy="374137"/>
          </a:xfrm>
        </p:grpSpPr>
        <p:sp>
          <p:nvSpPr>
            <p:cNvPr id="30" name="TextBox 29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6322" y="4129895"/>
            <a:ext cx="476594" cy="374137"/>
            <a:chOff x="3527856" y="3207263"/>
            <a:chExt cx="476594" cy="374137"/>
          </a:xfrm>
        </p:grpSpPr>
        <p:sp>
          <p:nvSpPr>
            <p:cNvPr id="34" name="TextBox 33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70737" y="4405865"/>
            <a:ext cx="476594" cy="374137"/>
            <a:chOff x="3527856" y="3207263"/>
            <a:chExt cx="476594" cy="374137"/>
          </a:xfrm>
        </p:grpSpPr>
        <p:sp>
          <p:nvSpPr>
            <p:cNvPr id="38" name="TextBox 3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1771994" y="3243645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771994" y="3505200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181600" y="3334949"/>
            <a:ext cx="1882344" cy="444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47331" y="3779103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76597" y="4590531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76597" y="4309756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81600" y="4331038"/>
            <a:ext cx="1828800" cy="1219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76597" y="4013195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922808" y="4165930"/>
            <a:ext cx="22880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>
            <a:off x="5170706" y="3998437"/>
            <a:ext cx="45719" cy="381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24800" y="19050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7930" y="230110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কণা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67000" y="265532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রশি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19187" y="2066327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5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60" grpId="0" animBg="1"/>
      <p:bldP spid="61" grpId="0"/>
      <p:bldP spid="62" grpId="0"/>
      <p:bldP spid="6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2819400"/>
            <a:ext cx="23622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28399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21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5319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8141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72100" y="3962400"/>
            <a:ext cx="266700" cy="224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5409" y="38992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7010400" y="2167581"/>
            <a:ext cx="457200" cy="40386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3058979"/>
            <a:ext cx="476594" cy="374137"/>
            <a:chOff x="3527856" y="3207263"/>
            <a:chExt cx="476594" cy="374137"/>
          </a:xfrm>
        </p:grpSpPr>
        <p:sp>
          <p:nvSpPr>
            <p:cNvPr id="18" name="TextBox 1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9815" y="3334949"/>
            <a:ext cx="476594" cy="374137"/>
            <a:chOff x="3527856" y="3207263"/>
            <a:chExt cx="476594" cy="374137"/>
          </a:xfrm>
        </p:grpSpPr>
        <p:sp>
          <p:nvSpPr>
            <p:cNvPr id="22" name="TextBox 21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15135" y="3594437"/>
            <a:ext cx="476594" cy="374137"/>
            <a:chOff x="3527856" y="3207263"/>
            <a:chExt cx="476594" cy="374137"/>
          </a:xfrm>
        </p:grpSpPr>
        <p:sp>
          <p:nvSpPr>
            <p:cNvPr id="26" name="TextBox 25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29550" y="3870407"/>
            <a:ext cx="476594" cy="374137"/>
            <a:chOff x="3527856" y="3207263"/>
            <a:chExt cx="476594" cy="374137"/>
          </a:xfrm>
        </p:grpSpPr>
        <p:sp>
          <p:nvSpPr>
            <p:cNvPr id="30" name="TextBox 29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6322" y="4129895"/>
            <a:ext cx="476594" cy="374137"/>
            <a:chOff x="3527856" y="3207263"/>
            <a:chExt cx="476594" cy="374137"/>
          </a:xfrm>
        </p:grpSpPr>
        <p:sp>
          <p:nvSpPr>
            <p:cNvPr id="34" name="TextBox 33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70737" y="4405865"/>
            <a:ext cx="476594" cy="374137"/>
            <a:chOff x="3527856" y="3207263"/>
            <a:chExt cx="476594" cy="374137"/>
          </a:xfrm>
        </p:grpSpPr>
        <p:sp>
          <p:nvSpPr>
            <p:cNvPr id="38" name="TextBox 3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1771994" y="3243645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71994" y="3505200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81600" y="3334949"/>
            <a:ext cx="1882344" cy="44415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47331" y="3779103"/>
            <a:ext cx="3334269" cy="48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876597" y="4590531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76597" y="4309756"/>
            <a:ext cx="3334269" cy="48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81600" y="4331038"/>
            <a:ext cx="1828800" cy="121920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76597" y="4013195"/>
            <a:ext cx="3334269" cy="48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922808" y="4165930"/>
            <a:ext cx="228805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5170706" y="3998437"/>
            <a:ext cx="45719" cy="38100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4611" y="1600200"/>
            <a:ext cx="7402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পর্দাকে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আলোকিত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6111" y="5253332"/>
            <a:ext cx="570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5682" y="5790682"/>
            <a:ext cx="5913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(২০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হাজারের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১টি)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5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88532"/>
            <a:ext cx="4876800" cy="5410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: (ক)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বহির্ভুত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কেন্দ্রস্থলে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পরিসরে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সবটুকু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পুঞ্জীভুত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সৌরমন্ডলে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সুর্যের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আবর্তনীয়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গ্রহসমূহের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চর্তুদিকে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ঘূর্ণয়নরত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দু’প্রকার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বিরাজিত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কেন্দ্রমুখি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ঘূর্ণনের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সুষ্ট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কেন্দ্রবিমুখি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দুপ্রকার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বিপরীতমুখি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75" y="1752601"/>
            <a:ext cx="2422525" cy="2209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100" y="4728519"/>
            <a:ext cx="2514600" cy="2057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086600" y="1588532"/>
            <a:ext cx="190500" cy="1078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6273" y="12192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752835" y="1219200"/>
            <a:ext cx="5715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84986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বহির্ভুত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4100" y="4191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ইলেকৈট্রন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72682" y="3429000"/>
            <a:ext cx="171964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08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Na, K,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মৌলগুলো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সীমাবদ্ধতা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76800" cy="5562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আবর্তনশীল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কক্ষপথের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পরিক্রমণ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লবনকে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ম্যাক্সোয়েলের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ক্রমাগতভাবে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বিবকরণ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মতানুসারে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সৌরমন্ডলের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মন্ডলের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চার্জহীন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0451" y="1981200"/>
            <a:ext cx="3067050" cy="261381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2589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382000" cy="3200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বিচ্ছুরণ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কণিকাটি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মডেলটি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রাদরফোর্ড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8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5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8262380">
            <a:off x="989514" y="2650942"/>
            <a:ext cx="4271676" cy="11430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3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7518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16" y="1600200"/>
            <a:ext cx="76200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4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None/>
            </a:pPr>
            <a:endParaRPr lang="en-US" sz="54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পরিমল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বনিক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সাজাহান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7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রাজৈর,মাদারীপুর</a:t>
            </a:r>
            <a:r>
              <a:rPr lang="en-US" sz="7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uble Bracket 5"/>
          <p:cNvSpPr/>
          <p:nvPr/>
        </p:nvSpPr>
        <p:spPr>
          <a:xfrm>
            <a:off x="2743200" y="1447800"/>
            <a:ext cx="2286000" cy="990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ARIMA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295400"/>
            <a:ext cx="1219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5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77482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752600"/>
            <a:ext cx="9144000" cy="5105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বিষয়-রসায়ন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বস্তু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রাদারফোর্ড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পরমানু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মডেল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২য় (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8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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আলফা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Wingdings"/>
                      </a:rPr>
                      <m:t>∝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কণা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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রাদারফোর্ডের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আলফা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কণা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বিচ্ছুরণ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পরীক্ষা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বর্ণনা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পারবে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।</a:t>
                </a:r>
              </a:p>
              <a:p>
                <a:pPr>
                  <a:lnSpc>
                    <a:spcPct val="150000"/>
                  </a:lnSpc>
                  <a:buFont typeface="Wingdings"/>
                  <a:buChar char="@"/>
                </a:pP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পরীক্ষার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সিদ্ধান্ত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সমূহ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  <a:buFont typeface="Wingdings"/>
                  <a:buChar char="@"/>
                </a:pP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রাদারফোর্ড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পরমানু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মডেলের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সীমাবদ্ধতা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আলোচনা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2000" r="-2000" b="-1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86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2220190"/>
              </p:ext>
            </p:extLst>
          </p:nvPr>
        </p:nvGraphicFramePr>
        <p:xfrm>
          <a:off x="2819400" y="2819400"/>
          <a:ext cx="2895600" cy="2443163"/>
        </p:xfrm>
        <a:graphic>
          <a:graphicData uri="http://schemas.openxmlformats.org/presentationml/2006/ole">
            <p:oleObj spid="_x0000_s1059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302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35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3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354760"/>
                <a:ext cx="8763000" cy="21335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8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lang="en-US" sz="8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8000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8000" i="1">
                                  <a:latin typeface="Cambria Math"/>
                                </a:rPr>
                                <m:t>𝐻𝑒</m:t>
                              </m:r>
                            </m:e>
                            <m:sup/>
                          </m:sSup>
                          <m:r>
                            <a:rPr lang="en-US" sz="8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80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sz="8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8000" b="0" i="1" smtClean="0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sz="80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en-US" sz="8000" i="1">
                              <a:latin typeface="Cambria Math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lang="en-US" sz="8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8000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8000" i="1">
                                  <a:latin typeface="Cambria Math"/>
                                </a:rPr>
                                <m:t>𝐻𝑒</m:t>
                              </m:r>
                            </m:e>
                            <m:sup>
                              <m:r>
                                <a:rPr lang="en-US" sz="8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80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354760"/>
                <a:ext cx="8763000" cy="2133599"/>
              </a:xfrm>
              <a:blipFill rotWithShape="1">
                <a:blip r:embed="rId2"/>
                <a:stretch>
                  <a:fillRect t="-7143" r="-1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391400" y="5097959"/>
                <a:ext cx="1571837" cy="478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bn-IN" sz="2400" b="0" i="1" smtClean="0">
                          <a:latin typeface="Cambria Math"/>
                          <a:ea typeface="Cambria Math"/>
                        </a:rPr>
                        <m:t>কণা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097959"/>
                <a:ext cx="1571837" cy="478849"/>
              </a:xfrm>
              <a:prstGeom prst="rect">
                <a:avLst/>
              </a:prstGeom>
              <a:blipFill rotWithShape="1">
                <a:blip r:embed="rId3"/>
                <a:stretch>
                  <a:fillRect t="-5063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7010400" y="3726359"/>
            <a:ext cx="12954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3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21920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কণা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র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সংজ্ঞা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দাও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219200"/>
                <a:ext cx="8229600" cy="1143000"/>
              </a:xfrm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4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362200"/>
            <a:ext cx="76200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.০০০৪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রেডিয়াম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সালফাইড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5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403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সবাইকে শুভেচ্ছা</vt:lpstr>
      <vt:lpstr>শিক্ষক পরিচিতি</vt:lpstr>
      <vt:lpstr>Slide 3</vt:lpstr>
      <vt:lpstr>শিখনফল</vt:lpstr>
      <vt:lpstr>একটি ভিডিও দেখি</vt:lpstr>
      <vt:lpstr>আজকের পাঠ</vt:lpstr>
      <vt:lpstr>Slide 7</vt:lpstr>
      <vt:lpstr> </vt:lpstr>
      <vt:lpstr>রাদারফোর্ডের আলফা কণা পরীক্ষার উপকরণ সমূহ</vt:lpstr>
      <vt:lpstr>রাদারফোর্ডের আলফা কণা পরীক্ষা</vt:lpstr>
      <vt:lpstr>রাদারফোর্ডের আলফা কণা পরীক্ষার পর্যবেক্ষন সমূহ</vt:lpstr>
      <vt:lpstr>সিদ্ধান্ত সমূহ বা পরমানু মডেল</vt:lpstr>
      <vt:lpstr>দলীয় কাজ</vt:lpstr>
      <vt:lpstr>রাদারফোর্ড মডেলের সীমাবদ্ধতা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Bhola</dc:creator>
  <cp:lastModifiedBy>pariml chandra banik</cp:lastModifiedBy>
  <cp:revision>44</cp:revision>
  <dcterms:created xsi:type="dcterms:W3CDTF">2006-08-16T00:00:00Z</dcterms:created>
  <dcterms:modified xsi:type="dcterms:W3CDTF">2016-09-09T02:20:52Z</dcterms:modified>
</cp:coreProperties>
</file>