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2" r:id="rId2"/>
    <p:sldId id="256" r:id="rId3"/>
    <p:sldId id="258" r:id="rId4"/>
    <p:sldId id="363" r:id="rId5"/>
    <p:sldId id="259" r:id="rId6"/>
    <p:sldId id="281" r:id="rId7"/>
    <p:sldId id="282" r:id="rId8"/>
    <p:sldId id="296" r:id="rId9"/>
    <p:sldId id="362" r:id="rId10"/>
    <p:sldId id="370" r:id="rId11"/>
    <p:sldId id="319" r:id="rId12"/>
    <p:sldId id="371" r:id="rId13"/>
    <p:sldId id="367" r:id="rId14"/>
    <p:sldId id="336" r:id="rId15"/>
    <p:sldId id="338" r:id="rId16"/>
    <p:sldId id="339" r:id="rId17"/>
    <p:sldId id="340" r:id="rId18"/>
    <p:sldId id="353" r:id="rId19"/>
    <p:sldId id="374" r:id="rId20"/>
    <p:sldId id="356" r:id="rId21"/>
    <p:sldId id="359" r:id="rId22"/>
    <p:sldId id="365" r:id="rId23"/>
    <p:sldId id="360" r:id="rId24"/>
    <p:sldId id="361" r:id="rId25"/>
    <p:sldId id="368" r:id="rId26"/>
    <p:sldId id="36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3841C0-26A4-4032-BEC0-B49B729FA46E}" type="datetimeFigureOut">
              <a:rPr lang="en-US" smtClean="0"/>
              <a:t>7/19/22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DF558-7143-4E42-8160-8DD76B6334BB}" type="slidenum">
              <a:rPr lang="en-US" smtClean="0"/>
              <a:t>‹#›</a:t>
            </a:fld>
            <a:endParaRPr lang="en-US"/>
          </a:p>
        </p:txBody>
      </p:sp>
    </p:spTree>
    <p:extLst>
      <p:ext uri="{BB962C8B-B14F-4D97-AF65-F5344CB8AC3E}">
        <p14:creationId xmlns:p14="http://schemas.microsoft.com/office/powerpoint/2010/main" val="1354363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3841C0-26A4-4032-BEC0-B49B729FA46E}" type="datetimeFigureOut">
              <a:rPr lang="en-US" smtClean="0"/>
              <a:t>7/19/22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DF558-7143-4E42-8160-8DD76B6334BB}" type="slidenum">
              <a:rPr lang="en-US" smtClean="0"/>
              <a:t>‹#›</a:t>
            </a:fld>
            <a:endParaRPr lang="en-US"/>
          </a:p>
        </p:txBody>
      </p:sp>
    </p:spTree>
    <p:extLst>
      <p:ext uri="{BB962C8B-B14F-4D97-AF65-F5344CB8AC3E}">
        <p14:creationId xmlns:p14="http://schemas.microsoft.com/office/powerpoint/2010/main" val="2418820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3841C0-26A4-4032-BEC0-B49B729FA46E}" type="datetimeFigureOut">
              <a:rPr lang="en-US" smtClean="0"/>
              <a:t>7/19/22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DF558-7143-4E42-8160-8DD76B6334BB}" type="slidenum">
              <a:rPr lang="en-US" smtClean="0"/>
              <a:t>‹#›</a:t>
            </a:fld>
            <a:endParaRPr lang="en-US"/>
          </a:p>
        </p:txBody>
      </p:sp>
    </p:spTree>
    <p:extLst>
      <p:ext uri="{BB962C8B-B14F-4D97-AF65-F5344CB8AC3E}">
        <p14:creationId xmlns:p14="http://schemas.microsoft.com/office/powerpoint/2010/main" val="1895227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3841C0-26A4-4032-BEC0-B49B729FA46E}" type="datetimeFigureOut">
              <a:rPr lang="en-US" smtClean="0"/>
              <a:t>7/19/22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DF558-7143-4E42-8160-8DD76B6334BB}" type="slidenum">
              <a:rPr lang="en-US" smtClean="0"/>
              <a:t>‹#›</a:t>
            </a:fld>
            <a:endParaRPr lang="en-US"/>
          </a:p>
        </p:txBody>
      </p:sp>
    </p:spTree>
    <p:extLst>
      <p:ext uri="{BB962C8B-B14F-4D97-AF65-F5344CB8AC3E}">
        <p14:creationId xmlns:p14="http://schemas.microsoft.com/office/powerpoint/2010/main" val="1189395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3841C0-26A4-4032-BEC0-B49B729FA46E}" type="datetimeFigureOut">
              <a:rPr lang="en-US" smtClean="0"/>
              <a:t>7/19/22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DF558-7143-4E42-8160-8DD76B6334BB}" type="slidenum">
              <a:rPr lang="en-US" smtClean="0"/>
              <a:t>‹#›</a:t>
            </a:fld>
            <a:endParaRPr lang="en-US"/>
          </a:p>
        </p:txBody>
      </p:sp>
    </p:spTree>
    <p:extLst>
      <p:ext uri="{BB962C8B-B14F-4D97-AF65-F5344CB8AC3E}">
        <p14:creationId xmlns:p14="http://schemas.microsoft.com/office/powerpoint/2010/main" val="410857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3841C0-26A4-4032-BEC0-B49B729FA46E}" type="datetimeFigureOut">
              <a:rPr lang="en-US" smtClean="0"/>
              <a:t>7/19/22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DF558-7143-4E42-8160-8DD76B6334BB}" type="slidenum">
              <a:rPr lang="en-US" smtClean="0"/>
              <a:t>‹#›</a:t>
            </a:fld>
            <a:endParaRPr lang="en-US"/>
          </a:p>
        </p:txBody>
      </p:sp>
    </p:spTree>
    <p:extLst>
      <p:ext uri="{BB962C8B-B14F-4D97-AF65-F5344CB8AC3E}">
        <p14:creationId xmlns:p14="http://schemas.microsoft.com/office/powerpoint/2010/main" val="2772215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3841C0-26A4-4032-BEC0-B49B729FA46E}" type="datetimeFigureOut">
              <a:rPr lang="en-US" smtClean="0"/>
              <a:t>7/19/22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7DF558-7143-4E42-8160-8DD76B6334BB}" type="slidenum">
              <a:rPr lang="en-US" smtClean="0"/>
              <a:t>‹#›</a:t>
            </a:fld>
            <a:endParaRPr lang="en-US"/>
          </a:p>
        </p:txBody>
      </p:sp>
    </p:spTree>
    <p:extLst>
      <p:ext uri="{BB962C8B-B14F-4D97-AF65-F5344CB8AC3E}">
        <p14:creationId xmlns:p14="http://schemas.microsoft.com/office/powerpoint/2010/main" val="3520903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3841C0-26A4-4032-BEC0-B49B729FA46E}" type="datetimeFigureOut">
              <a:rPr lang="en-US" smtClean="0"/>
              <a:t>7/19/22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7DF558-7143-4E42-8160-8DD76B6334BB}" type="slidenum">
              <a:rPr lang="en-US" smtClean="0"/>
              <a:t>‹#›</a:t>
            </a:fld>
            <a:endParaRPr lang="en-US"/>
          </a:p>
        </p:txBody>
      </p:sp>
    </p:spTree>
    <p:extLst>
      <p:ext uri="{BB962C8B-B14F-4D97-AF65-F5344CB8AC3E}">
        <p14:creationId xmlns:p14="http://schemas.microsoft.com/office/powerpoint/2010/main" val="3124852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3841C0-26A4-4032-BEC0-B49B729FA46E}" type="datetimeFigureOut">
              <a:rPr lang="en-US" smtClean="0"/>
              <a:t>7/19/22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7DF558-7143-4E42-8160-8DD76B6334BB}" type="slidenum">
              <a:rPr lang="en-US" smtClean="0"/>
              <a:t>‹#›</a:t>
            </a:fld>
            <a:endParaRPr lang="en-US"/>
          </a:p>
        </p:txBody>
      </p:sp>
    </p:spTree>
    <p:extLst>
      <p:ext uri="{BB962C8B-B14F-4D97-AF65-F5344CB8AC3E}">
        <p14:creationId xmlns:p14="http://schemas.microsoft.com/office/powerpoint/2010/main" val="4092254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3841C0-26A4-4032-BEC0-B49B729FA46E}" type="datetimeFigureOut">
              <a:rPr lang="en-US" smtClean="0"/>
              <a:t>7/19/22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DF558-7143-4E42-8160-8DD76B6334BB}" type="slidenum">
              <a:rPr lang="en-US" smtClean="0"/>
              <a:t>‹#›</a:t>
            </a:fld>
            <a:endParaRPr lang="en-US"/>
          </a:p>
        </p:txBody>
      </p:sp>
    </p:spTree>
    <p:extLst>
      <p:ext uri="{BB962C8B-B14F-4D97-AF65-F5344CB8AC3E}">
        <p14:creationId xmlns:p14="http://schemas.microsoft.com/office/powerpoint/2010/main" val="4166931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3841C0-26A4-4032-BEC0-B49B729FA46E}" type="datetimeFigureOut">
              <a:rPr lang="en-US" smtClean="0"/>
              <a:t>7/19/22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DF558-7143-4E42-8160-8DD76B6334BB}" type="slidenum">
              <a:rPr lang="en-US" smtClean="0"/>
              <a:t>‹#›</a:t>
            </a:fld>
            <a:endParaRPr lang="en-US"/>
          </a:p>
        </p:txBody>
      </p:sp>
    </p:spTree>
    <p:extLst>
      <p:ext uri="{BB962C8B-B14F-4D97-AF65-F5344CB8AC3E}">
        <p14:creationId xmlns:p14="http://schemas.microsoft.com/office/powerpoint/2010/main" val="3572427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3841C0-26A4-4032-BEC0-B49B729FA46E}" type="datetimeFigureOut">
              <a:rPr lang="en-US" smtClean="0"/>
              <a:t>7/19/22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7DF558-7143-4E42-8160-8DD76B6334BB}" type="slidenum">
              <a:rPr lang="en-US" smtClean="0"/>
              <a:t>‹#›</a:t>
            </a:fld>
            <a:endParaRPr lang="en-US"/>
          </a:p>
        </p:txBody>
      </p:sp>
    </p:spTree>
    <p:extLst>
      <p:ext uri="{BB962C8B-B14F-4D97-AF65-F5344CB8AC3E}">
        <p14:creationId xmlns:p14="http://schemas.microsoft.com/office/powerpoint/2010/main" val="1259738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8.tm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 Target="slide20.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tmp"/><Relationship Id="rId1" Type="http://schemas.openxmlformats.org/officeDocument/2006/relationships/slideLayout" Target="../slideLayouts/slideLayout1.xml"/><Relationship Id="rId6" Type="http://schemas.openxmlformats.org/officeDocument/2006/relationships/slide" Target="slide1.xml"/><Relationship Id="rId5" Type="http://schemas.openxmlformats.org/officeDocument/2006/relationships/slide" Target="slide17.xml"/><Relationship Id="rId4" Type="http://schemas.openxmlformats.org/officeDocument/2006/relationships/slide" Target="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tmp"/></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95" y="100562"/>
            <a:ext cx="12093524" cy="6757438"/>
          </a:xfrm>
          <a:prstGeom prst="rect">
            <a:avLst/>
          </a:prstGeom>
        </p:spPr>
      </p:pic>
      <p:cxnSp>
        <p:nvCxnSpPr>
          <p:cNvPr id="3" name="Straight Arrow Connector 2">
            <a:hlinkClick r:id="rId3" action="ppaction://hlinksldjump"/>
          </p:cNvPr>
          <p:cNvCxnSpPr/>
          <p:nvPr/>
        </p:nvCxnSpPr>
        <p:spPr>
          <a:xfrm flipH="1" flipV="1">
            <a:off x="12879" y="206063"/>
            <a:ext cx="386367" cy="1"/>
          </a:xfrm>
          <a:prstGeom prst="straightConnector1">
            <a:avLst/>
          </a:prstGeom>
          <a:ln w="57150">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970164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Untitled - Notepa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972" y="-2985"/>
            <a:ext cx="11694018" cy="6629401"/>
          </a:xfrm>
          <a:prstGeom prst="rect">
            <a:avLst/>
          </a:prstGeom>
        </p:spPr>
      </p:pic>
      <p:sp>
        <p:nvSpPr>
          <p:cNvPr id="5" name="Rectangle 4"/>
          <p:cNvSpPr/>
          <p:nvPr/>
        </p:nvSpPr>
        <p:spPr>
          <a:xfrm>
            <a:off x="582991" y="1037198"/>
            <a:ext cx="2126180" cy="5078313"/>
          </a:xfrm>
          <a:prstGeom prst="rect">
            <a:avLst/>
          </a:prstGeom>
        </p:spPr>
        <p:txBody>
          <a:bodyPr wrap="square">
            <a:spAutoFit/>
          </a:bodyPr>
          <a:lstStyle/>
          <a:p>
            <a:r>
              <a:rPr lang="en-US" sz="3600" dirty="0">
                <a:latin typeface="NikoshBAN" panose="02000000000000000000" pitchFamily="2" charset="0"/>
                <a:cs typeface="NikoshBAN" panose="02000000000000000000" pitchFamily="2" charset="0"/>
              </a:rPr>
              <a:t>&lt;html</a:t>
            </a:r>
            <a:r>
              <a:rPr lang="en-US" sz="3600" dirty="0" smtClean="0">
                <a:latin typeface="NikoshBAN" panose="02000000000000000000" pitchFamily="2" charset="0"/>
                <a:cs typeface="NikoshBAN" panose="02000000000000000000" pitchFamily="2" charset="0"/>
              </a:rPr>
              <a:t>&gt;</a:t>
            </a:r>
          </a:p>
          <a:p>
            <a:endParaRPr lang="en-US" dirty="0">
              <a:latin typeface="NikoshBAN" panose="02000000000000000000" pitchFamily="2" charset="0"/>
              <a:cs typeface="NikoshBAN" panose="02000000000000000000" pitchFamily="2" charset="0"/>
            </a:endParaRPr>
          </a:p>
          <a:p>
            <a:endParaRPr lang="en-US" dirty="0" smtClean="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a:p>
            <a:endParaRPr lang="en-US" dirty="0" smtClean="0">
              <a:latin typeface="NikoshBAN" panose="02000000000000000000" pitchFamily="2" charset="0"/>
              <a:cs typeface="NikoshBAN" panose="02000000000000000000" pitchFamily="2" charset="0"/>
            </a:endParaRPr>
          </a:p>
          <a:p>
            <a:endParaRPr lang="en-US" dirty="0" smtClean="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a:p>
            <a:endParaRPr lang="en-US" sz="800" dirty="0" smtClean="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a:p>
            <a:endParaRPr lang="en-US" dirty="0" smtClean="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a:p>
            <a:endParaRPr lang="en-US" dirty="0" smtClean="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a:p>
            <a:r>
              <a:rPr lang="en-US" sz="3600" dirty="0">
                <a:latin typeface="NikoshBAN" panose="02000000000000000000" pitchFamily="2" charset="0"/>
                <a:cs typeface="NikoshBAN" panose="02000000000000000000" pitchFamily="2" charset="0"/>
              </a:rPr>
              <a:t>&lt;/html&gt;</a:t>
            </a:r>
          </a:p>
        </p:txBody>
      </p:sp>
      <p:sp>
        <p:nvSpPr>
          <p:cNvPr id="6" name="Rectangle 5"/>
          <p:cNvSpPr/>
          <p:nvPr/>
        </p:nvSpPr>
        <p:spPr>
          <a:xfrm>
            <a:off x="639864" y="1586127"/>
            <a:ext cx="2425311" cy="1569660"/>
          </a:xfrm>
          <a:prstGeom prst="rect">
            <a:avLst/>
          </a:prstGeom>
        </p:spPr>
        <p:txBody>
          <a:bodyPr wrap="square">
            <a:spAutoFit/>
          </a:bodyPr>
          <a:lstStyle/>
          <a:p>
            <a:r>
              <a:rPr lang="en-US" sz="3200" dirty="0">
                <a:latin typeface="NikoshBAN" panose="02000000000000000000" pitchFamily="2" charset="0"/>
                <a:cs typeface="NikoshBAN" panose="02000000000000000000" pitchFamily="2" charset="0"/>
              </a:rPr>
              <a:t>&lt;head</a:t>
            </a:r>
            <a:r>
              <a:rPr lang="en-US" sz="3200" dirty="0" smtClean="0">
                <a:latin typeface="NikoshBAN" panose="02000000000000000000" pitchFamily="2" charset="0"/>
                <a:cs typeface="NikoshBAN" panose="02000000000000000000" pitchFamily="2" charset="0"/>
              </a:rPr>
              <a:t>&gt;</a:t>
            </a:r>
          </a:p>
          <a:p>
            <a:endParaRPr lang="en-US" sz="3200" dirty="0">
              <a:latin typeface="NikoshBAN" panose="02000000000000000000" pitchFamily="2" charset="0"/>
              <a:cs typeface="NikoshBAN" panose="02000000000000000000" pitchFamily="2" charset="0"/>
            </a:endParaRPr>
          </a:p>
          <a:p>
            <a:r>
              <a:rPr lang="en-US" sz="3200" dirty="0">
                <a:latin typeface="NikoshBAN" panose="02000000000000000000" pitchFamily="2" charset="0"/>
                <a:cs typeface="NikoshBAN" panose="02000000000000000000" pitchFamily="2" charset="0"/>
              </a:rPr>
              <a:t>&lt;/head&gt;</a:t>
            </a:r>
          </a:p>
        </p:txBody>
      </p:sp>
      <p:sp>
        <p:nvSpPr>
          <p:cNvPr id="7" name="Rectangle 6"/>
          <p:cNvSpPr/>
          <p:nvPr/>
        </p:nvSpPr>
        <p:spPr>
          <a:xfrm>
            <a:off x="669701" y="3348508"/>
            <a:ext cx="6993229" cy="2062103"/>
          </a:xfrm>
          <a:prstGeom prst="rect">
            <a:avLst/>
          </a:prstGeom>
        </p:spPr>
        <p:txBody>
          <a:bodyPr wrap="square">
            <a:spAutoFit/>
          </a:bodyPr>
          <a:lstStyle/>
          <a:p>
            <a:r>
              <a:rPr lang="en-US" sz="3200" dirty="0">
                <a:latin typeface="NikoshBAN" panose="02000000000000000000" pitchFamily="2" charset="0"/>
                <a:cs typeface="NikoshBAN" panose="02000000000000000000" pitchFamily="2" charset="0"/>
              </a:rPr>
              <a:t>&lt;body</a:t>
            </a:r>
            <a:r>
              <a:rPr lang="en-US" sz="3200" dirty="0" smtClean="0">
                <a:latin typeface="NikoshBAN" panose="02000000000000000000" pitchFamily="2" charset="0"/>
                <a:cs typeface="NikoshBAN" panose="02000000000000000000" pitchFamily="2" charset="0"/>
              </a:rPr>
              <a:t>&gt;</a:t>
            </a:r>
          </a:p>
          <a:p>
            <a:endParaRPr lang="bn-IN" sz="3200" dirty="0" smtClean="0">
              <a:latin typeface="NikoshBAN" panose="02000000000000000000" pitchFamily="2" charset="0"/>
              <a:cs typeface="NikoshBAN" panose="02000000000000000000" pitchFamily="2" charset="0"/>
            </a:endParaRPr>
          </a:p>
          <a:p>
            <a:endParaRPr lang="en-US" sz="3200" dirty="0">
              <a:latin typeface="NikoshBAN" panose="02000000000000000000" pitchFamily="2" charset="0"/>
              <a:cs typeface="NikoshBAN" panose="02000000000000000000" pitchFamily="2" charset="0"/>
            </a:endParaRPr>
          </a:p>
          <a:p>
            <a:r>
              <a:rPr lang="en-US" sz="3200" dirty="0">
                <a:latin typeface="NikoshBAN" panose="02000000000000000000" pitchFamily="2" charset="0"/>
                <a:cs typeface="NikoshBAN" panose="02000000000000000000" pitchFamily="2" charset="0"/>
              </a:rPr>
              <a:t>&lt;/body&gt;</a:t>
            </a:r>
          </a:p>
        </p:txBody>
      </p:sp>
      <p:sp>
        <p:nvSpPr>
          <p:cNvPr id="9" name="Rectangle 8"/>
          <p:cNvSpPr/>
          <p:nvPr/>
        </p:nvSpPr>
        <p:spPr>
          <a:xfrm>
            <a:off x="1917897" y="2034863"/>
            <a:ext cx="5331041" cy="584775"/>
          </a:xfrm>
          <a:prstGeom prst="rect">
            <a:avLst/>
          </a:prstGeom>
        </p:spPr>
        <p:txBody>
          <a:bodyPr wrap="square">
            <a:spAutoFit/>
          </a:bodyPr>
          <a:lstStyle/>
          <a:p>
            <a:r>
              <a:rPr lang="en-US" sz="3200" dirty="0">
                <a:latin typeface="NikoshBAN" panose="02000000000000000000" pitchFamily="2" charset="0"/>
                <a:cs typeface="NikoshBAN" panose="02000000000000000000" pitchFamily="2" charset="0"/>
              </a:rPr>
              <a:t>&lt;</a:t>
            </a:r>
            <a:r>
              <a:rPr lang="en-US" sz="3200" dirty="0" smtClean="0">
                <a:latin typeface="NikoshBAN" panose="02000000000000000000" pitchFamily="2" charset="0"/>
                <a:cs typeface="NikoshBAN" panose="02000000000000000000" pitchFamily="2" charset="0"/>
              </a:rPr>
              <a:t>title&gt;</a:t>
            </a:r>
            <a:r>
              <a:rPr lang="bn-IN" sz="3200" dirty="0" smtClean="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&lt;/title</a:t>
            </a:r>
            <a:r>
              <a:rPr lang="en-US" sz="3200" dirty="0">
                <a:latin typeface="NikoshBAN" panose="02000000000000000000" pitchFamily="2" charset="0"/>
                <a:cs typeface="NikoshBAN" panose="02000000000000000000" pitchFamily="2" charset="0"/>
              </a:rPr>
              <a:t>&gt;</a:t>
            </a:r>
          </a:p>
        </p:txBody>
      </p:sp>
      <p:sp>
        <p:nvSpPr>
          <p:cNvPr id="10" name="Rectangle 9"/>
          <p:cNvSpPr/>
          <p:nvPr/>
        </p:nvSpPr>
        <p:spPr>
          <a:xfrm>
            <a:off x="3185916" y="2054741"/>
            <a:ext cx="2486014" cy="584775"/>
          </a:xfrm>
          <a:prstGeom prst="rect">
            <a:avLst/>
          </a:prstGeom>
        </p:spPr>
        <p:txBody>
          <a:bodyPr wrap="square">
            <a:spAutoFit/>
          </a:bodyPr>
          <a:lstStyle/>
          <a:p>
            <a:r>
              <a:rPr lang="bn-IN" sz="3200" dirty="0" smtClean="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First page</a:t>
            </a:r>
            <a:endParaRPr lang="en-US" sz="3200" dirty="0">
              <a:latin typeface="NikoshBAN" panose="02000000000000000000" pitchFamily="2" charset="0"/>
              <a:cs typeface="NikoshBAN" panose="02000000000000000000" pitchFamily="2" charset="0"/>
            </a:endParaRPr>
          </a:p>
        </p:txBody>
      </p:sp>
      <p:sp>
        <p:nvSpPr>
          <p:cNvPr id="11" name="Rectangle 10"/>
          <p:cNvSpPr/>
          <p:nvPr/>
        </p:nvSpPr>
        <p:spPr>
          <a:xfrm>
            <a:off x="672029" y="4070752"/>
            <a:ext cx="5013141" cy="584775"/>
          </a:xfrm>
          <a:prstGeom prst="rect">
            <a:avLst/>
          </a:prstGeom>
        </p:spPr>
        <p:txBody>
          <a:bodyPr wrap="square">
            <a:spAutoFit/>
          </a:bodyPr>
          <a:lstStyle/>
          <a:p>
            <a:r>
              <a:rPr lang="en-US" sz="3200" dirty="0" smtClean="0">
                <a:latin typeface="NikoshBAN" panose="02000000000000000000" pitchFamily="2" charset="0"/>
                <a:cs typeface="NikoshBAN" panose="02000000000000000000" pitchFamily="2" charset="0"/>
              </a:rPr>
              <a:t>This is simple web page</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0669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283335" y="1511826"/>
            <a:ext cx="11887202" cy="600310"/>
          </a:xfrm>
          <a:prstGeom prst="rect">
            <a:avLst/>
          </a:prstGeom>
          <a:solidFill>
            <a:schemeClr val="bg1">
              <a:lumMod val="95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spcBef>
                <a:spcPts val="0"/>
              </a:spcBef>
              <a:buFont typeface="Arial" pitchFamily="34" charset="0"/>
              <a:buNone/>
              <a:defRPr/>
            </a:pPr>
            <a:r>
              <a:rPr lang="en-US" sz="3000" dirty="0">
                <a:latin typeface="NikoshBAN" panose="02000000000000000000" pitchFamily="2" charset="0"/>
                <a:cs typeface="NikoshBAN" panose="02000000000000000000" pitchFamily="2" charset="0"/>
              </a:rPr>
              <a:t>৮</a:t>
            </a:r>
            <a:r>
              <a:rPr lang="en-US" sz="3000" dirty="0" smtClean="0">
                <a:latin typeface="NikoshBAN" panose="02000000000000000000" pitchFamily="2" charset="0"/>
                <a:cs typeface="NikoshBAN" panose="02000000000000000000" pitchFamily="2" charset="0"/>
              </a:rPr>
              <a:t>. </a:t>
            </a:r>
            <a:r>
              <a:rPr lang="bn-BD" sz="3000" dirty="0" smtClean="0">
                <a:latin typeface="NikoshBAN" panose="02000000000000000000" pitchFamily="2" charset="0"/>
                <a:cs typeface="NikoshBAN" panose="02000000000000000000" pitchFamily="2" charset="0"/>
              </a:rPr>
              <a:t>তাহলে </a:t>
            </a:r>
            <a:r>
              <a:rPr lang="bn-BD" sz="3000" dirty="0">
                <a:latin typeface="NikoshBAN" panose="02000000000000000000" pitchFamily="2" charset="0"/>
                <a:cs typeface="NikoshBAN" panose="02000000000000000000" pitchFamily="2" charset="0"/>
              </a:rPr>
              <a:t>আমাদের সামনে </a:t>
            </a:r>
            <a:r>
              <a:rPr lang="en-US" sz="3000" dirty="0">
                <a:latin typeface="NikoshBAN" panose="02000000000000000000" pitchFamily="2" charset="0"/>
                <a:cs typeface="NikoshBAN" panose="02000000000000000000" pitchFamily="2" charset="0"/>
              </a:rPr>
              <a:t>Save</a:t>
            </a:r>
            <a:r>
              <a:rPr lang="bn-BD" sz="3000" dirty="0">
                <a:latin typeface="NikoshBAN" panose="02000000000000000000" pitchFamily="2" charset="0"/>
                <a:cs typeface="NikoshBAN" panose="02000000000000000000" pitchFamily="2" charset="0"/>
              </a:rPr>
              <a:t> </a:t>
            </a:r>
            <a:r>
              <a:rPr lang="en-US" sz="3000" dirty="0">
                <a:latin typeface="NikoshBAN" panose="02000000000000000000" pitchFamily="2" charset="0"/>
                <a:cs typeface="NikoshBAN" panose="02000000000000000000" pitchFamily="2" charset="0"/>
              </a:rPr>
              <a:t>As </a:t>
            </a:r>
            <a:r>
              <a:rPr lang="bn-BD" sz="3000" dirty="0">
                <a:latin typeface="NikoshBAN" panose="02000000000000000000" pitchFamily="2" charset="0"/>
                <a:cs typeface="NikoshBAN" panose="02000000000000000000" pitchFamily="2" charset="0"/>
              </a:rPr>
              <a:t>ডায়লগ বক্স </a:t>
            </a:r>
            <a:r>
              <a:rPr lang="bn-BD" sz="3000" dirty="0" smtClean="0">
                <a:latin typeface="NikoshBAN" panose="02000000000000000000" pitchFamily="2" charset="0"/>
                <a:cs typeface="NikoshBAN" panose="02000000000000000000" pitchFamily="2" charset="0"/>
              </a:rPr>
              <a:t>প্রদর্শিত হ</a:t>
            </a:r>
            <a:r>
              <a:rPr lang="en-US" sz="3000" dirty="0" err="1" smtClean="0">
                <a:latin typeface="NikoshBAN" panose="02000000000000000000" pitchFamily="2" charset="0"/>
                <a:cs typeface="NikoshBAN" panose="02000000000000000000" pitchFamily="2" charset="0"/>
              </a:rPr>
              <a:t>বে</a:t>
            </a:r>
            <a:endParaRPr lang="en-US" sz="3000" dirty="0" smtClean="0">
              <a:latin typeface="NikoshBAN" panose="02000000000000000000" pitchFamily="2" charset="0"/>
              <a:cs typeface="NikoshBAN" panose="02000000000000000000" pitchFamily="2" charset="0"/>
            </a:endParaRPr>
          </a:p>
          <a:p>
            <a:pPr marL="0" indent="0" algn="just">
              <a:lnSpc>
                <a:spcPct val="90000"/>
              </a:lnSpc>
              <a:spcBef>
                <a:spcPts val="0"/>
              </a:spcBef>
              <a:buFont typeface="Arial" pitchFamily="34" charset="0"/>
              <a:buNone/>
              <a:defRPr/>
            </a:pPr>
            <a:endParaRPr lang="en-US" sz="3000" dirty="0">
              <a:latin typeface="NikoshBAN" panose="02000000000000000000" pitchFamily="2" charset="0"/>
              <a:cs typeface="NikoshBAN" panose="02000000000000000000" pitchFamily="2" charset="0"/>
            </a:endParaRPr>
          </a:p>
        </p:txBody>
      </p:sp>
      <p:sp>
        <p:nvSpPr>
          <p:cNvPr id="9" name="Rectangle 8"/>
          <p:cNvSpPr/>
          <p:nvPr/>
        </p:nvSpPr>
        <p:spPr>
          <a:xfrm>
            <a:off x="334851" y="3109004"/>
            <a:ext cx="11792753" cy="507831"/>
          </a:xfrm>
          <a:prstGeom prst="rect">
            <a:avLst/>
          </a:prstGeom>
          <a:solidFill>
            <a:schemeClr val="bg1">
              <a:lumMod val="95000"/>
            </a:schemeClr>
          </a:solidFill>
        </p:spPr>
        <p:txBody>
          <a:bodyPr wrap="square">
            <a:spAutoFit/>
          </a:bodyPr>
          <a:lstStyle/>
          <a:p>
            <a:pPr algn="just">
              <a:lnSpc>
                <a:spcPct val="90000"/>
              </a:lnSpc>
              <a:defRPr/>
            </a:pPr>
            <a:r>
              <a:rPr lang="en-US" sz="3000" dirty="0" smtClean="0">
                <a:latin typeface="NikoshBAN" panose="02000000000000000000" pitchFamily="2" charset="0"/>
                <a:cs typeface="NikoshBAN" panose="02000000000000000000" pitchFamily="2" charset="0"/>
              </a:rPr>
              <a:t>১০. Save </a:t>
            </a:r>
            <a:r>
              <a:rPr lang="en-US" sz="3000" dirty="0">
                <a:latin typeface="NikoshBAN" panose="02000000000000000000" pitchFamily="2" charset="0"/>
                <a:cs typeface="NikoshBAN" panose="02000000000000000000" pitchFamily="2" charset="0"/>
              </a:rPr>
              <a:t>as type </a:t>
            </a:r>
            <a:r>
              <a:rPr lang="en-US" sz="3000" dirty="0" err="1">
                <a:latin typeface="NikoshBAN" panose="02000000000000000000" pitchFamily="2" charset="0"/>
                <a:cs typeface="NikoshBAN" panose="02000000000000000000" pitchFamily="2" charset="0"/>
              </a:rPr>
              <a:t>এর</a:t>
            </a:r>
            <a:r>
              <a:rPr lang="en-US" sz="3000" dirty="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ড্রপ</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ডাউন</a:t>
            </a:r>
            <a:r>
              <a:rPr lang="en-US" sz="3000" dirty="0" smtClean="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লিষ্ট</a:t>
            </a:r>
            <a:r>
              <a:rPr lang="en-US" sz="3000" dirty="0">
                <a:latin typeface="NikoshBAN" panose="02000000000000000000" pitchFamily="2" charset="0"/>
                <a:cs typeface="NikoshBAN" panose="02000000000000000000" pitchFamily="2" charset="0"/>
              </a:rPr>
              <a:t> –এ </a:t>
            </a:r>
            <a:r>
              <a:rPr lang="en-US" sz="3000" dirty="0" err="1">
                <a:latin typeface="NikoshBAN" panose="02000000000000000000" pitchFamily="2" charset="0"/>
                <a:cs typeface="NikoshBAN" panose="02000000000000000000" pitchFamily="2" charset="0"/>
              </a:rPr>
              <a:t>ক্লিক</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করে</a:t>
            </a:r>
            <a:r>
              <a:rPr lang="en-US" sz="3000" dirty="0">
                <a:latin typeface="NikoshBAN" panose="02000000000000000000" pitchFamily="2" charset="0"/>
                <a:cs typeface="NikoshBAN" panose="02000000000000000000" pitchFamily="2" charset="0"/>
              </a:rPr>
              <a:t> All Files  </a:t>
            </a:r>
            <a:r>
              <a:rPr lang="en-US" sz="3000" dirty="0" err="1">
                <a:latin typeface="NikoshBAN" panose="02000000000000000000" pitchFamily="2" charset="0"/>
                <a:cs typeface="NikoshBAN" panose="02000000000000000000" pitchFamily="2" charset="0"/>
              </a:rPr>
              <a:t>সিলেক্ট</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করে</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দিতে</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হবে</a:t>
            </a:r>
            <a:r>
              <a:rPr lang="en-US" sz="3000" dirty="0">
                <a:latin typeface="NikoshBAN" panose="02000000000000000000" pitchFamily="2" charset="0"/>
                <a:cs typeface="NikoshBAN" panose="02000000000000000000" pitchFamily="2" charset="0"/>
              </a:rPr>
              <a:t>।</a:t>
            </a:r>
          </a:p>
        </p:txBody>
      </p:sp>
      <p:sp>
        <p:nvSpPr>
          <p:cNvPr id="2" name="Rectangle 1"/>
          <p:cNvSpPr/>
          <p:nvPr/>
        </p:nvSpPr>
        <p:spPr>
          <a:xfrm>
            <a:off x="347730" y="2148028"/>
            <a:ext cx="11694016" cy="951030"/>
          </a:xfrm>
          <a:prstGeom prst="rect">
            <a:avLst/>
          </a:prstGeom>
          <a:solidFill>
            <a:schemeClr val="accent5">
              <a:lumMod val="20000"/>
              <a:lumOff val="80000"/>
            </a:schemeClr>
          </a:solidFill>
          <a:ln>
            <a:solidFill>
              <a:schemeClr val="accent6"/>
            </a:solidFill>
          </a:ln>
        </p:spPr>
        <p:txBody>
          <a:bodyPr wrap="square">
            <a:spAutoFit/>
          </a:bodyPr>
          <a:lstStyle/>
          <a:p>
            <a:pPr algn="just">
              <a:lnSpc>
                <a:spcPct val="90000"/>
              </a:lnSpc>
              <a:defRPr/>
            </a:pPr>
            <a:r>
              <a:rPr lang="en-US" sz="3000" dirty="0">
                <a:latin typeface="NikoshBAN" panose="02000000000000000000" pitchFamily="2" charset="0"/>
                <a:cs typeface="NikoshBAN" panose="02000000000000000000" pitchFamily="2" charset="0"/>
              </a:rPr>
              <a:t>৯</a:t>
            </a:r>
            <a:r>
              <a:rPr lang="en-US" sz="3000" dirty="0" smtClean="0">
                <a:latin typeface="NikoshBAN" panose="02000000000000000000" pitchFamily="2" charset="0"/>
                <a:cs typeface="NikoshBAN" panose="02000000000000000000" pitchFamily="2" charset="0"/>
              </a:rPr>
              <a:t>. </a:t>
            </a:r>
            <a:r>
              <a:rPr lang="bn-BD" sz="3000" dirty="0">
                <a:latin typeface="NikoshBAN" panose="02000000000000000000" pitchFamily="2" charset="0"/>
                <a:cs typeface="NikoshBAN" panose="02000000000000000000" pitchFamily="2" charset="0"/>
              </a:rPr>
              <a:t>এখন </a:t>
            </a:r>
            <a:r>
              <a:rPr lang="en-US" sz="3000" dirty="0">
                <a:latin typeface="NikoshBAN" panose="02000000000000000000" pitchFamily="2" charset="0"/>
                <a:cs typeface="NikoshBAN" panose="02000000000000000000" pitchFamily="2" charset="0"/>
              </a:rPr>
              <a:t>File name </a:t>
            </a:r>
            <a:r>
              <a:rPr lang="bn-BD" sz="3000" dirty="0">
                <a:latin typeface="NikoshBAN" panose="02000000000000000000" pitchFamily="2" charset="0"/>
                <a:cs typeface="NikoshBAN" panose="02000000000000000000" pitchFamily="2" charset="0"/>
              </a:rPr>
              <a:t>ঘরে</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টেক্সবক্সে</a:t>
            </a:r>
            <a:r>
              <a:rPr lang="en-US" sz="3000" dirty="0">
                <a:latin typeface="NikoshBAN" panose="02000000000000000000" pitchFamily="2" charset="0"/>
                <a:cs typeface="NikoshBAN" panose="02000000000000000000" pitchFamily="2" charset="0"/>
              </a:rPr>
              <a:t> </a:t>
            </a:r>
            <a:r>
              <a:rPr lang="bn-BD" sz="3000" dirty="0">
                <a:latin typeface="NikoshBAN" panose="02000000000000000000" pitchFamily="2" charset="0"/>
                <a:cs typeface="NikoshBAN" panose="02000000000000000000" pitchFamily="2" charset="0"/>
              </a:rPr>
              <a:t> আমরা </a:t>
            </a:r>
            <a:r>
              <a:rPr lang="en-US" sz="3000" dirty="0" err="1">
                <a:latin typeface="NikoshBAN" panose="02000000000000000000" pitchFamily="2" charset="0"/>
                <a:cs typeface="NikoshBAN" panose="02000000000000000000" pitchFamily="2" charset="0"/>
              </a:rPr>
              <a:t>কাংখিত</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ফাইলের</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নাম</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এবং</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শেষে</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এক্সটেনশন</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হিসেবে</a:t>
            </a:r>
            <a:r>
              <a:rPr lang="en-US" sz="3000" dirty="0">
                <a:latin typeface="NikoshBAN" panose="02000000000000000000" pitchFamily="2" charset="0"/>
                <a:cs typeface="NikoshBAN" panose="02000000000000000000" pitchFamily="2" charset="0"/>
              </a:rPr>
              <a:t> .html </a:t>
            </a:r>
            <a:r>
              <a:rPr lang="bn-BD" sz="3000" dirty="0">
                <a:latin typeface="NikoshBAN" panose="02000000000000000000" pitchFamily="2" charset="0"/>
                <a:cs typeface="NikoshBAN" panose="02000000000000000000" pitchFamily="2" charset="0"/>
              </a:rPr>
              <a:t>দিব (</a:t>
            </a:r>
            <a:r>
              <a:rPr lang="bn-BD" sz="3000" dirty="0" smtClean="0">
                <a:latin typeface="NikoshBAN" panose="02000000000000000000" pitchFamily="2" charset="0"/>
                <a:cs typeface="NikoshBAN" panose="02000000000000000000" pitchFamily="2" charset="0"/>
              </a:rPr>
              <a:t>যেমন-</a:t>
            </a:r>
            <a:r>
              <a:rPr lang="en-US" sz="2800" dirty="0">
                <a:latin typeface="NikoshBAN" panose="02000000000000000000" pitchFamily="2" charset="0"/>
                <a:cs typeface="NikoshBAN" panose="02000000000000000000" pitchFamily="2" charset="0"/>
              </a:rPr>
              <a:t>First page</a:t>
            </a:r>
            <a:r>
              <a:rPr lang="en-US" sz="3000" dirty="0" smtClean="0">
                <a:latin typeface="NikoshBAN" panose="02000000000000000000" pitchFamily="2" charset="0"/>
                <a:cs typeface="NikoshBAN" panose="02000000000000000000" pitchFamily="2" charset="0"/>
              </a:rPr>
              <a:t>.html</a:t>
            </a:r>
            <a:r>
              <a:rPr lang="bn-BD" sz="3000" dirty="0">
                <a:latin typeface="NikoshBAN" panose="02000000000000000000" pitchFamily="2" charset="0"/>
                <a:cs typeface="NikoshBAN" panose="02000000000000000000" pitchFamily="2" charset="0"/>
              </a:rPr>
              <a:t>)</a:t>
            </a:r>
            <a:endParaRPr lang="en-US" sz="3000" dirty="0">
              <a:latin typeface="NikoshBAN" panose="02000000000000000000" pitchFamily="2" charset="0"/>
              <a:cs typeface="NikoshBAN" panose="02000000000000000000" pitchFamily="2" charset="0"/>
            </a:endParaRPr>
          </a:p>
        </p:txBody>
      </p:sp>
      <p:sp>
        <p:nvSpPr>
          <p:cNvPr id="16" name="Rectangle 3"/>
          <p:cNvSpPr txBox="1">
            <a:spLocks noChangeArrowheads="1"/>
          </p:cNvSpPr>
          <p:nvPr/>
        </p:nvSpPr>
        <p:spPr>
          <a:xfrm>
            <a:off x="296214" y="875763"/>
            <a:ext cx="11870027" cy="566668"/>
          </a:xfrm>
          <a:prstGeom prst="rect">
            <a:avLst/>
          </a:prstGeom>
          <a:solidFill>
            <a:schemeClr val="accent5">
              <a:lumMod val="20000"/>
              <a:lumOff val="80000"/>
            </a:schemeClr>
          </a:solid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spcBef>
                <a:spcPts val="0"/>
              </a:spcBef>
              <a:buNone/>
              <a:defRPr/>
            </a:pPr>
            <a:r>
              <a:rPr lang="en-US" sz="3000" dirty="0" smtClean="0">
                <a:latin typeface="NikoshBAN" panose="02000000000000000000" pitchFamily="2" charset="0"/>
                <a:cs typeface="NikoshBAN" panose="02000000000000000000" pitchFamily="2" charset="0"/>
              </a:rPr>
              <a:t>৭. </a:t>
            </a:r>
            <a:r>
              <a:rPr lang="en-US" sz="3000" dirty="0" err="1" smtClean="0">
                <a:latin typeface="NikoshBAN" panose="02000000000000000000" pitchFamily="2" charset="0"/>
                <a:cs typeface="NikoshBAN" panose="02000000000000000000" pitchFamily="2" charset="0"/>
              </a:rPr>
              <a:t>এবারে</a:t>
            </a:r>
            <a:r>
              <a:rPr lang="en-US" sz="3000" dirty="0" smtClean="0">
                <a:latin typeface="NikoshBAN" panose="02000000000000000000" pitchFamily="2" charset="0"/>
                <a:cs typeface="NikoshBAN" panose="02000000000000000000" pitchFamily="2" charset="0"/>
              </a:rPr>
              <a:t> File </a:t>
            </a:r>
            <a:r>
              <a:rPr lang="bn-BD" sz="3000" dirty="0">
                <a:latin typeface="NikoshBAN" panose="02000000000000000000" pitchFamily="2" charset="0"/>
                <a:cs typeface="NikoshBAN" panose="02000000000000000000" pitchFamily="2" charset="0"/>
              </a:rPr>
              <a:t>মেনুর </a:t>
            </a:r>
            <a:r>
              <a:rPr lang="en-US" sz="3000" dirty="0">
                <a:latin typeface="NikoshBAN" panose="02000000000000000000" pitchFamily="2" charset="0"/>
                <a:cs typeface="NikoshBAN" panose="02000000000000000000" pitchFamily="2" charset="0"/>
              </a:rPr>
              <a:t>Save </a:t>
            </a:r>
            <a:r>
              <a:rPr lang="en-US" sz="3000" dirty="0" err="1" smtClean="0">
                <a:latin typeface="NikoshBAN" panose="02000000000000000000" pitchFamily="2" charset="0"/>
                <a:cs typeface="NikoshBAN" panose="02000000000000000000" pitchFamily="2" charset="0"/>
              </a:rPr>
              <a:t>অপশনে</a:t>
            </a:r>
            <a:r>
              <a:rPr lang="bn-BD" sz="3000" dirty="0" smtClean="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ক্লিক</a:t>
            </a:r>
            <a:r>
              <a:rPr lang="en-US" sz="3000" dirty="0">
                <a:latin typeface="NikoshBAN" panose="02000000000000000000" pitchFamily="2" charset="0"/>
                <a:cs typeface="NikoshBAN" panose="02000000000000000000" pitchFamily="2" charset="0"/>
              </a:rPr>
              <a:t> </a:t>
            </a:r>
            <a:r>
              <a:rPr lang="bn-BD" sz="3000" dirty="0" smtClean="0">
                <a:latin typeface="NikoshBAN" panose="02000000000000000000" pitchFamily="2" charset="0"/>
                <a:cs typeface="NikoshBAN" panose="02000000000000000000" pitchFamily="2" charset="0"/>
              </a:rPr>
              <a:t>করব-</a:t>
            </a:r>
            <a:endParaRPr lang="bn-BD" sz="3000" dirty="0">
              <a:latin typeface="NikoshBAN" panose="02000000000000000000" pitchFamily="2" charset="0"/>
              <a:cs typeface="NikoshBAN" panose="02000000000000000000" pitchFamily="2" charset="0"/>
            </a:endParaRPr>
          </a:p>
        </p:txBody>
      </p:sp>
      <p:sp>
        <p:nvSpPr>
          <p:cNvPr id="17" name="Rectangle 3"/>
          <p:cNvSpPr txBox="1">
            <a:spLocks noChangeArrowheads="1"/>
          </p:cNvSpPr>
          <p:nvPr/>
        </p:nvSpPr>
        <p:spPr>
          <a:xfrm>
            <a:off x="334851" y="3640931"/>
            <a:ext cx="11706896" cy="853800"/>
          </a:xfrm>
          <a:prstGeom prst="rect">
            <a:avLst/>
          </a:prstGeom>
          <a:solidFill>
            <a:schemeClr val="accent5">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spcBef>
                <a:spcPts val="0"/>
              </a:spcBef>
              <a:buFont typeface="Arial" pitchFamily="34" charset="0"/>
              <a:buNone/>
              <a:defRPr/>
            </a:pPr>
            <a:r>
              <a:rPr lang="en-US" sz="3000" dirty="0" smtClean="0">
                <a:latin typeface="NikoshBAN" panose="02000000000000000000" pitchFamily="2" charset="0"/>
                <a:cs typeface="NikoshBAN" panose="02000000000000000000" pitchFamily="2" charset="0"/>
              </a:rPr>
              <a:t>1১. Save </a:t>
            </a:r>
            <a:r>
              <a:rPr lang="bn-BD" sz="3000" dirty="0">
                <a:latin typeface="NikoshBAN" panose="02000000000000000000" pitchFamily="2" charset="0"/>
                <a:cs typeface="NikoshBAN" panose="02000000000000000000" pitchFamily="2" charset="0"/>
              </a:rPr>
              <a:t>হওয়ার </a:t>
            </a:r>
            <a:r>
              <a:rPr lang="en-US" sz="3000" dirty="0" err="1" smtClean="0">
                <a:latin typeface="NikoshBAN" panose="02000000000000000000" pitchFamily="2" charset="0"/>
                <a:cs typeface="NikoshBAN" panose="02000000000000000000" pitchFamily="2" charset="0"/>
              </a:rPr>
              <a:t>জা</a:t>
            </a:r>
            <a:r>
              <a:rPr lang="bn-BD" sz="3000" dirty="0" smtClean="0">
                <a:latin typeface="NikoshBAN" panose="02000000000000000000" pitchFamily="2" charset="0"/>
                <a:cs typeface="NikoshBAN" panose="02000000000000000000" pitchFamily="2" charset="0"/>
              </a:rPr>
              <a:t>য়গা নির্দ্</a:t>
            </a:r>
            <a:r>
              <a:rPr lang="en-US" sz="3000" dirty="0" err="1" smtClean="0">
                <a:latin typeface="NikoshBAN" panose="02000000000000000000" pitchFamily="2" charset="0"/>
                <a:cs typeface="NikoshBAN" panose="02000000000000000000" pitchFamily="2" charset="0"/>
              </a:rPr>
              <a:t>ধারণ</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করে</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দিতে</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পারি</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যেমন</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ডেক্সটপে</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সংরক্ষণ</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করার</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জন্য</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ডায়লগ</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বক্সের</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বামপর্শে</a:t>
            </a:r>
            <a:r>
              <a:rPr lang="en-US" sz="3000" dirty="0" smtClean="0">
                <a:latin typeface="NikoshBAN" panose="02000000000000000000" pitchFamily="2" charset="0"/>
                <a:cs typeface="NikoshBAN" panose="02000000000000000000" pitchFamily="2" charset="0"/>
              </a:rPr>
              <a:t> Desktop</a:t>
            </a:r>
            <a:r>
              <a:rPr lang="en-US" sz="3000" dirty="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এর</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উপর</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ক্লিক</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করি</a:t>
            </a:r>
            <a:r>
              <a:rPr lang="en-US" sz="3000" dirty="0" smtClean="0">
                <a:latin typeface="NikoshBAN" panose="02000000000000000000" pitchFamily="2" charset="0"/>
                <a:cs typeface="NikoshBAN" panose="02000000000000000000" pitchFamily="2" charset="0"/>
              </a:rPr>
              <a:t>।</a:t>
            </a:r>
          </a:p>
        </p:txBody>
      </p:sp>
      <p:sp>
        <p:nvSpPr>
          <p:cNvPr id="18" name="Rectangle 3"/>
          <p:cNvSpPr txBox="1">
            <a:spLocks noChangeArrowheads="1"/>
          </p:cNvSpPr>
          <p:nvPr/>
        </p:nvSpPr>
        <p:spPr>
          <a:xfrm>
            <a:off x="296215" y="4510952"/>
            <a:ext cx="11809926" cy="621025"/>
          </a:xfrm>
          <a:prstGeom prst="rect">
            <a:avLst/>
          </a:prstGeom>
          <a:solidFill>
            <a:schemeClr val="bg1">
              <a:lumMod val="95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spcBef>
                <a:spcPts val="0"/>
              </a:spcBef>
              <a:buNone/>
              <a:defRPr/>
            </a:pPr>
            <a:r>
              <a:rPr lang="en-US" sz="3000" dirty="0" smtClean="0">
                <a:latin typeface="NikoshBAN" panose="02000000000000000000" pitchFamily="2" charset="0"/>
                <a:cs typeface="NikoshBAN" panose="02000000000000000000" pitchFamily="2" charset="0"/>
              </a:rPr>
              <a:t>1২. </a:t>
            </a:r>
            <a:r>
              <a:rPr lang="en-US" sz="3000" dirty="0" err="1">
                <a:latin typeface="NikoshBAN" panose="02000000000000000000" pitchFamily="2" charset="0"/>
                <a:cs typeface="NikoshBAN" panose="02000000000000000000" pitchFamily="2" charset="0"/>
              </a:rPr>
              <a:t>এবারে</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ডায়লগ</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বক্সের</a:t>
            </a:r>
            <a:r>
              <a:rPr lang="en-US" sz="3000" dirty="0">
                <a:latin typeface="NikoshBAN" panose="02000000000000000000" pitchFamily="2" charset="0"/>
                <a:cs typeface="NikoshBAN" panose="02000000000000000000" pitchFamily="2" charset="0"/>
              </a:rPr>
              <a:t> Save </a:t>
            </a:r>
            <a:r>
              <a:rPr lang="bn-BD" sz="3000" dirty="0">
                <a:latin typeface="NikoshBAN" panose="02000000000000000000" pitchFamily="2" charset="0"/>
                <a:cs typeface="NikoshBAN" panose="02000000000000000000" pitchFamily="2" charset="0"/>
              </a:rPr>
              <a:t>বাটনে</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ক্লিক</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করি</a:t>
            </a:r>
            <a:r>
              <a:rPr lang="bn-BD" sz="3000" dirty="0">
                <a:latin typeface="NikoshBAN" panose="02000000000000000000" pitchFamily="2" charset="0"/>
                <a:cs typeface="NikoshBAN" panose="02000000000000000000" pitchFamily="2" charset="0"/>
              </a:rPr>
              <a:t>।</a:t>
            </a:r>
            <a:endParaRPr lang="en-US" sz="3000" dirty="0">
              <a:latin typeface="NikoshBAN" panose="02000000000000000000" pitchFamily="2" charset="0"/>
              <a:cs typeface="NikoshBAN" panose="02000000000000000000" pitchFamily="2" charset="0"/>
            </a:endParaRPr>
          </a:p>
        </p:txBody>
      </p:sp>
      <p:sp>
        <p:nvSpPr>
          <p:cNvPr id="19" name="Rectangle 18"/>
          <p:cNvSpPr/>
          <p:nvPr/>
        </p:nvSpPr>
        <p:spPr>
          <a:xfrm>
            <a:off x="309093" y="5839575"/>
            <a:ext cx="11758411" cy="951030"/>
          </a:xfrm>
          <a:prstGeom prst="rect">
            <a:avLst/>
          </a:prstGeom>
          <a:solidFill>
            <a:schemeClr val="bg1">
              <a:lumMod val="95000"/>
            </a:schemeClr>
          </a:solidFill>
        </p:spPr>
        <p:txBody>
          <a:bodyPr wrap="square">
            <a:spAutoFit/>
          </a:bodyPr>
          <a:lstStyle/>
          <a:p>
            <a:pPr algn="just">
              <a:lnSpc>
                <a:spcPct val="90000"/>
              </a:lnSpc>
              <a:defRPr/>
            </a:pPr>
            <a:r>
              <a:rPr lang="en-US" sz="3000" dirty="0" smtClean="0">
                <a:latin typeface="NikoshBAN" panose="02000000000000000000" pitchFamily="2" charset="0"/>
                <a:cs typeface="NikoshBAN" panose="02000000000000000000" pitchFamily="2" charset="0"/>
              </a:rPr>
              <a:t>১৪. </a:t>
            </a:r>
            <a:r>
              <a:rPr lang="bn-BD" sz="3000" dirty="0" smtClean="0">
                <a:latin typeface="NikoshBAN" panose="02000000000000000000" pitchFamily="2" charset="0"/>
                <a:cs typeface="NikoshBAN" panose="02000000000000000000" pitchFamily="2" charset="0"/>
              </a:rPr>
              <a:t>এবার </a:t>
            </a:r>
            <a:r>
              <a:rPr lang="bn-BD" sz="3000" dirty="0">
                <a:latin typeface="NikoshBAN" panose="02000000000000000000" pitchFamily="2" charset="0"/>
                <a:cs typeface="NikoshBAN" panose="02000000000000000000" pitchFamily="2" charset="0"/>
              </a:rPr>
              <a:t>ওয়েব পেজটিকে </a:t>
            </a:r>
            <a:r>
              <a:rPr lang="en-US" sz="3000" dirty="0">
                <a:latin typeface="NikoshBAN" panose="02000000000000000000" pitchFamily="2" charset="0"/>
                <a:cs typeface="NikoshBAN" panose="02000000000000000000" pitchFamily="2" charset="0"/>
              </a:rPr>
              <a:t>Open </a:t>
            </a:r>
            <a:r>
              <a:rPr lang="bn-BD" sz="3000" dirty="0">
                <a:latin typeface="NikoshBAN" panose="02000000000000000000" pitchFamily="2" charset="0"/>
                <a:cs typeface="NikoshBAN" panose="02000000000000000000" pitchFamily="2" charset="0"/>
              </a:rPr>
              <a:t>করতে </a:t>
            </a:r>
            <a:r>
              <a:rPr lang="bn-BD" sz="3000" dirty="0" smtClean="0">
                <a:latin typeface="NikoshBAN" panose="02000000000000000000" pitchFamily="2" charset="0"/>
                <a:cs typeface="NikoshBAN" panose="02000000000000000000" pitchFamily="2" charset="0"/>
              </a:rPr>
              <a:t>চাইলে-</a:t>
            </a:r>
            <a:r>
              <a:rPr lang="en-US" sz="3000" dirty="0">
                <a:latin typeface="NikoshBAN" panose="02000000000000000000" pitchFamily="2" charset="0"/>
                <a:cs typeface="NikoshBAN" panose="02000000000000000000" pitchFamily="2" charset="0"/>
              </a:rPr>
              <a:t> </a:t>
            </a:r>
            <a:r>
              <a:rPr lang="en-US" sz="2800" dirty="0">
                <a:latin typeface="NikoshBAN" panose="02000000000000000000" pitchFamily="2" charset="0"/>
                <a:cs typeface="NikoshBAN" panose="02000000000000000000" pitchFamily="2" charset="0"/>
              </a:rPr>
              <a:t>First page</a:t>
            </a:r>
            <a:r>
              <a:rPr lang="en-US" sz="3000" dirty="0" smtClean="0">
                <a:latin typeface="NikoshBAN" panose="02000000000000000000" pitchFamily="2" charset="0"/>
                <a:cs typeface="NikoshBAN" panose="02000000000000000000" pitchFamily="2" charset="0"/>
              </a:rPr>
              <a:t>.html </a:t>
            </a:r>
            <a:r>
              <a:rPr lang="en-US" sz="3000" dirty="0" err="1">
                <a:latin typeface="NikoshBAN" panose="02000000000000000000" pitchFamily="2" charset="0"/>
                <a:cs typeface="NikoshBAN" panose="02000000000000000000" pitchFamily="2" charset="0"/>
              </a:rPr>
              <a:t>ফাইল</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এর</a:t>
            </a:r>
            <a:r>
              <a:rPr lang="en-US" sz="3000" dirty="0">
                <a:latin typeface="NikoshBAN" panose="02000000000000000000" pitchFamily="2" charset="0"/>
                <a:cs typeface="NikoshBAN" panose="02000000000000000000" pitchFamily="2" charset="0"/>
              </a:rPr>
              <a:t> </a:t>
            </a:r>
            <a:r>
              <a:rPr lang="bn-BD" sz="3000" dirty="0">
                <a:latin typeface="NikoshBAN" panose="02000000000000000000" pitchFamily="2" charset="0"/>
                <a:cs typeface="NikoshBAN" panose="02000000000000000000" pitchFamily="2" charset="0"/>
              </a:rPr>
              <a:t>উপর ডাবল ক্লিক করতে হবে</a:t>
            </a:r>
            <a:r>
              <a:rPr lang="bn-BD" sz="3000" dirty="0" smtClean="0">
                <a:latin typeface="NikoshBAN" panose="02000000000000000000" pitchFamily="2" charset="0"/>
                <a:cs typeface="NikoshBAN" panose="02000000000000000000" pitchFamily="2" charset="0"/>
              </a:rPr>
              <a:t>।</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তাহলে</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নিম্নের</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মত</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ওয়েবপেজ</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দেখতে</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পাব</a:t>
            </a:r>
            <a:r>
              <a:rPr lang="en-US" sz="3000" dirty="0" smtClean="0">
                <a:latin typeface="NikoshBAN" panose="02000000000000000000" pitchFamily="2" charset="0"/>
                <a:cs typeface="NikoshBAN" panose="02000000000000000000" pitchFamily="2" charset="0"/>
              </a:rPr>
              <a:t>।</a:t>
            </a:r>
            <a:endParaRPr lang="en-US" sz="3000" dirty="0">
              <a:latin typeface="NikoshBAN" panose="02000000000000000000" pitchFamily="2" charset="0"/>
              <a:cs typeface="NikoshBAN" panose="02000000000000000000" pitchFamily="2" charset="0"/>
            </a:endParaRPr>
          </a:p>
        </p:txBody>
      </p:sp>
      <p:sp>
        <p:nvSpPr>
          <p:cNvPr id="20" name="Rectangle 3"/>
          <p:cNvSpPr txBox="1">
            <a:spLocks noChangeArrowheads="1"/>
          </p:cNvSpPr>
          <p:nvPr/>
        </p:nvSpPr>
        <p:spPr>
          <a:xfrm>
            <a:off x="334851" y="5178512"/>
            <a:ext cx="11782020" cy="621025"/>
          </a:xfrm>
          <a:prstGeom prst="rect">
            <a:avLst/>
          </a:prstGeom>
          <a:solidFill>
            <a:schemeClr val="accent5">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spcBef>
                <a:spcPts val="0"/>
              </a:spcBef>
              <a:buFont typeface="Arial" pitchFamily="34" charset="0"/>
              <a:buNone/>
              <a:defRPr/>
            </a:pPr>
            <a:r>
              <a:rPr lang="en-US" sz="3000" dirty="0" smtClean="0">
                <a:latin typeface="NikoshBAN" panose="02000000000000000000" pitchFamily="2" charset="0"/>
                <a:cs typeface="NikoshBAN" panose="02000000000000000000" pitchFamily="2" charset="0"/>
              </a:rPr>
              <a:t>1৩. </a:t>
            </a:r>
            <a:r>
              <a:rPr lang="en-US" sz="3000" dirty="0" err="1" smtClean="0">
                <a:latin typeface="NikoshBAN" panose="02000000000000000000" pitchFamily="2" charset="0"/>
                <a:cs typeface="NikoshBAN" panose="02000000000000000000" pitchFamily="2" charset="0"/>
              </a:rPr>
              <a:t>ফলে</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ফাইলটি</a:t>
            </a:r>
            <a:r>
              <a:rPr lang="en-US" sz="3000" dirty="0" smtClean="0">
                <a:latin typeface="NikoshBAN" panose="02000000000000000000" pitchFamily="2" charset="0"/>
                <a:cs typeface="NikoshBAN" panose="02000000000000000000" pitchFamily="2" charset="0"/>
              </a:rPr>
              <a:t> </a:t>
            </a:r>
            <a:r>
              <a:rPr lang="bn-BD" sz="3000" dirty="0" smtClean="0">
                <a:latin typeface="NikoshBAN" panose="02000000000000000000" pitchFamily="2" charset="0"/>
                <a:cs typeface="NikoshBAN" panose="02000000000000000000" pitchFamily="2" charset="0"/>
              </a:rPr>
              <a:t>কম্পিউটারের </a:t>
            </a:r>
            <a:r>
              <a:rPr lang="en-US" sz="3000" dirty="0" smtClean="0">
                <a:latin typeface="NikoshBAN" panose="02000000000000000000" pitchFamily="2" charset="0"/>
                <a:cs typeface="NikoshBAN" panose="02000000000000000000" pitchFamily="2" charset="0"/>
              </a:rPr>
              <a:t>Desktop-</a:t>
            </a:r>
            <a:r>
              <a:rPr lang="en-US" sz="3000" dirty="0" err="1" smtClean="0">
                <a:latin typeface="NikoshBAN" panose="02000000000000000000" pitchFamily="2" charset="0"/>
                <a:cs typeface="NikoshBAN" panose="02000000000000000000" pitchFamily="2" charset="0"/>
              </a:rPr>
              <a:t>সংরক্ষন</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হবে</a:t>
            </a:r>
            <a:r>
              <a:rPr lang="en-US" sz="3000" dirty="0" smtClean="0">
                <a:latin typeface="NikoshBAN" panose="02000000000000000000" pitchFamily="2" charset="0"/>
                <a:cs typeface="NikoshBAN" panose="02000000000000000000" pitchFamily="2" charset="0"/>
              </a:rPr>
              <a:t>।</a:t>
            </a:r>
            <a:endParaRPr lang="bn-BD" sz="3000" dirty="0">
              <a:latin typeface="NikoshBAN" panose="02000000000000000000" pitchFamily="2" charset="0"/>
              <a:cs typeface="NikoshBAN" panose="02000000000000000000" pitchFamily="2" charset="0"/>
            </a:endParaRPr>
          </a:p>
        </p:txBody>
      </p:sp>
      <p:sp>
        <p:nvSpPr>
          <p:cNvPr id="21" name="AutoShape 8"/>
          <p:cNvSpPr>
            <a:spLocks noChangeArrowheads="1"/>
          </p:cNvSpPr>
          <p:nvPr/>
        </p:nvSpPr>
        <p:spPr bwMode="auto">
          <a:xfrm>
            <a:off x="1843227" y="97627"/>
            <a:ext cx="8279565" cy="739500"/>
          </a:xfrm>
          <a:prstGeom prst="chevron">
            <a:avLst>
              <a:gd name="adj" fmla="val 39600"/>
            </a:avLst>
          </a:prstGeom>
          <a:solidFill>
            <a:schemeClr val="bg1">
              <a:lumMod val="95000"/>
            </a:schemeClr>
          </a:solidFill>
          <a:ln w="9525">
            <a:noFill/>
            <a:miter lim="800000"/>
            <a:headEnd/>
            <a:tailEnd/>
          </a:ln>
        </p:spPr>
        <p:txBody>
          <a:bodyPr wrap="none" lIns="91418" tIns="45710" rIns="91418" bIns="45710" anchor="ctr"/>
          <a:lstStyle/>
          <a:p>
            <a:pPr algn="just"/>
            <a:r>
              <a:rPr lang="bn-BD" sz="4400" dirty="0">
                <a:ln w="0"/>
                <a:solidFill>
                  <a:prstClr val="black"/>
                </a:solidFill>
                <a:latin typeface="NikoshBAN" panose="02000000000000000000" pitchFamily="2" charset="0"/>
                <a:cs typeface="NikoshBAN" panose="02000000000000000000" pitchFamily="2" charset="0"/>
              </a:rPr>
              <a:t>ওয়েবপেজ </a:t>
            </a:r>
            <a:r>
              <a:rPr lang="en-US" sz="4400" dirty="0" err="1" smtClean="0">
                <a:ln w="0"/>
                <a:solidFill>
                  <a:prstClr val="black"/>
                </a:solidFill>
                <a:latin typeface="NikoshBAN" panose="02000000000000000000" pitchFamily="2" charset="0"/>
                <a:cs typeface="NikoshBAN" panose="02000000000000000000" pitchFamily="2" charset="0"/>
              </a:rPr>
              <a:t>সংরক্ষণ</a:t>
            </a:r>
            <a:r>
              <a:rPr lang="en-US" sz="4400" dirty="0" smtClean="0">
                <a:ln w="0"/>
                <a:solidFill>
                  <a:prstClr val="black"/>
                </a:solidFill>
                <a:latin typeface="NikoshBAN" panose="02000000000000000000" pitchFamily="2" charset="0"/>
                <a:cs typeface="NikoshBAN" panose="02000000000000000000" pitchFamily="2" charset="0"/>
              </a:rPr>
              <a:t> </a:t>
            </a:r>
            <a:r>
              <a:rPr lang="en-US" sz="4400" dirty="0" err="1" smtClean="0">
                <a:ln w="0"/>
                <a:solidFill>
                  <a:prstClr val="black"/>
                </a:solidFill>
                <a:latin typeface="NikoshBAN" panose="02000000000000000000" pitchFamily="2" charset="0"/>
                <a:cs typeface="NikoshBAN" panose="02000000000000000000" pitchFamily="2" charset="0"/>
              </a:rPr>
              <a:t>এবং</a:t>
            </a:r>
            <a:r>
              <a:rPr lang="en-US" sz="4400" dirty="0" smtClean="0">
                <a:ln w="0"/>
                <a:solidFill>
                  <a:prstClr val="black"/>
                </a:solidFill>
                <a:latin typeface="NikoshBAN" panose="02000000000000000000" pitchFamily="2" charset="0"/>
                <a:cs typeface="NikoshBAN" panose="02000000000000000000" pitchFamily="2" charset="0"/>
              </a:rPr>
              <a:t> </a:t>
            </a:r>
            <a:r>
              <a:rPr lang="en-US" sz="4400" dirty="0" err="1" smtClean="0">
                <a:ln w="0"/>
                <a:solidFill>
                  <a:prstClr val="black"/>
                </a:solidFill>
                <a:latin typeface="NikoshBAN" panose="02000000000000000000" pitchFamily="2" charset="0"/>
                <a:cs typeface="NikoshBAN" panose="02000000000000000000" pitchFamily="2" charset="0"/>
              </a:rPr>
              <a:t>প্রদর্শন</a:t>
            </a:r>
            <a:r>
              <a:rPr lang="bn-BD" sz="4400" dirty="0" smtClean="0">
                <a:ln w="0"/>
                <a:solidFill>
                  <a:prstClr val="black"/>
                </a:solidFill>
                <a:latin typeface="NikoshBAN" panose="02000000000000000000" pitchFamily="2" charset="0"/>
                <a:cs typeface="NikoshBAN" panose="02000000000000000000" pitchFamily="2" charset="0"/>
              </a:rPr>
              <a:t> </a:t>
            </a:r>
            <a:r>
              <a:rPr lang="bn-BD" sz="4400" dirty="0">
                <a:ln w="0"/>
                <a:solidFill>
                  <a:prstClr val="black"/>
                </a:solidFill>
                <a:latin typeface="NikoshBAN" panose="02000000000000000000" pitchFamily="2" charset="0"/>
                <a:cs typeface="NikoshBAN" panose="02000000000000000000" pitchFamily="2" charset="0"/>
              </a:rPr>
              <a:t>করার পদ্ধতি</a:t>
            </a:r>
            <a:endParaRPr lang="en-US" sz="4400" dirty="0">
              <a:solidFill>
                <a:prstClr val="black"/>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82014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2" grpId="0" animBg="1"/>
      <p:bldP spid="17" grpId="0" animBg="1"/>
      <p:bldP spid="18" grpId="0" animBg="1"/>
      <p:bldP spid="19"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5042" y="25762"/>
            <a:ext cx="5756857" cy="6632619"/>
          </a:xfrm>
          <a:prstGeom prst="rect">
            <a:avLst/>
          </a:prstGeom>
        </p:spPr>
      </p:pic>
      <p:cxnSp>
        <p:nvCxnSpPr>
          <p:cNvPr id="5" name="Straight Arrow Connector 4">
            <a:hlinkClick r:id="rId3" action="ppaction://hlinksldjump"/>
          </p:cNvPr>
          <p:cNvCxnSpPr/>
          <p:nvPr/>
        </p:nvCxnSpPr>
        <p:spPr>
          <a:xfrm flipH="1" flipV="1">
            <a:off x="6478068" y="901522"/>
            <a:ext cx="386367" cy="1"/>
          </a:xfrm>
          <a:prstGeom prst="straightConnector1">
            <a:avLst/>
          </a:prstGeom>
          <a:ln w="57150">
            <a:tailEnd type="triangle"/>
          </a:ln>
        </p:spPr>
        <p:style>
          <a:lnRef idx="1">
            <a:schemeClr val="accent3"/>
          </a:lnRef>
          <a:fillRef idx="0">
            <a:schemeClr val="accent3"/>
          </a:fillRef>
          <a:effectRef idx="0">
            <a:schemeClr val="accent3"/>
          </a:effectRef>
          <a:fontRef idx="minor">
            <a:schemeClr val="tx1"/>
          </a:fontRef>
        </p:style>
      </p:cxnSp>
      <p:pic>
        <p:nvPicPr>
          <p:cNvPr id="6" name="Picture 5" descr="Untitled - Notepa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699" y="-12877"/>
            <a:ext cx="6027312" cy="6629401"/>
          </a:xfrm>
          <a:prstGeom prst="rect">
            <a:avLst/>
          </a:prstGeom>
        </p:spPr>
      </p:pic>
      <p:sp>
        <p:nvSpPr>
          <p:cNvPr id="7" name="Rectangle 6"/>
          <p:cNvSpPr/>
          <p:nvPr/>
        </p:nvSpPr>
        <p:spPr>
          <a:xfrm>
            <a:off x="270456" y="1037198"/>
            <a:ext cx="5988676" cy="4924425"/>
          </a:xfrm>
          <a:prstGeom prst="rect">
            <a:avLst/>
          </a:prstGeom>
        </p:spPr>
        <p:txBody>
          <a:bodyPr wrap="square">
            <a:spAutoFit/>
          </a:bodyPr>
          <a:lstStyle/>
          <a:p>
            <a:r>
              <a:rPr lang="en-US" sz="3600" dirty="0">
                <a:latin typeface="NikoshBAN" panose="02000000000000000000" pitchFamily="2" charset="0"/>
                <a:cs typeface="NikoshBAN" panose="02000000000000000000" pitchFamily="2" charset="0"/>
              </a:rPr>
              <a:t>&lt;html</a:t>
            </a:r>
            <a:r>
              <a:rPr lang="en-US" sz="3600" dirty="0" smtClean="0">
                <a:latin typeface="NikoshBAN" panose="02000000000000000000" pitchFamily="2" charset="0"/>
                <a:cs typeface="NikoshBAN" panose="02000000000000000000" pitchFamily="2" charset="0"/>
              </a:rPr>
              <a:t>&gt;</a:t>
            </a:r>
          </a:p>
          <a:p>
            <a:endParaRPr lang="en-US" dirty="0">
              <a:latin typeface="NikoshBAN" panose="02000000000000000000" pitchFamily="2" charset="0"/>
              <a:cs typeface="NikoshBAN" panose="02000000000000000000" pitchFamily="2" charset="0"/>
            </a:endParaRPr>
          </a:p>
          <a:p>
            <a:endParaRPr lang="en-US" dirty="0" smtClean="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a:p>
            <a:endParaRPr lang="en-US" dirty="0" smtClean="0">
              <a:latin typeface="NikoshBAN" panose="02000000000000000000" pitchFamily="2" charset="0"/>
              <a:cs typeface="NikoshBAN" panose="02000000000000000000" pitchFamily="2" charset="0"/>
            </a:endParaRPr>
          </a:p>
          <a:p>
            <a:endParaRPr lang="en-US" dirty="0" smtClean="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a:p>
            <a:endParaRPr lang="en-US" sz="800" dirty="0" smtClean="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a:p>
            <a:endParaRPr lang="en-US" dirty="0" smtClean="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a:p>
            <a:endParaRPr lang="en-US" dirty="0" smtClean="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a:p>
            <a:r>
              <a:rPr lang="en-US" sz="3600" dirty="0">
                <a:latin typeface="NikoshBAN" panose="02000000000000000000" pitchFamily="2" charset="0"/>
                <a:cs typeface="NikoshBAN" panose="02000000000000000000" pitchFamily="2" charset="0"/>
              </a:rPr>
              <a:t>&lt;/html&gt;</a:t>
            </a:r>
          </a:p>
        </p:txBody>
      </p:sp>
      <p:sp>
        <p:nvSpPr>
          <p:cNvPr id="8" name="Rectangle 7"/>
          <p:cNvSpPr/>
          <p:nvPr/>
        </p:nvSpPr>
        <p:spPr>
          <a:xfrm>
            <a:off x="227738" y="1586127"/>
            <a:ext cx="5838211" cy="1569660"/>
          </a:xfrm>
          <a:prstGeom prst="rect">
            <a:avLst/>
          </a:prstGeom>
        </p:spPr>
        <p:txBody>
          <a:bodyPr wrap="square">
            <a:spAutoFit/>
          </a:bodyPr>
          <a:lstStyle/>
          <a:p>
            <a:r>
              <a:rPr lang="en-US" sz="3200" dirty="0">
                <a:latin typeface="NikoshBAN" panose="02000000000000000000" pitchFamily="2" charset="0"/>
                <a:cs typeface="NikoshBAN" panose="02000000000000000000" pitchFamily="2" charset="0"/>
              </a:rPr>
              <a:t>&lt;head</a:t>
            </a:r>
            <a:r>
              <a:rPr lang="en-US" sz="3200" dirty="0" smtClean="0">
                <a:latin typeface="NikoshBAN" panose="02000000000000000000" pitchFamily="2" charset="0"/>
                <a:cs typeface="NikoshBAN" panose="02000000000000000000" pitchFamily="2" charset="0"/>
              </a:rPr>
              <a:t>&gt;</a:t>
            </a:r>
          </a:p>
          <a:p>
            <a:endParaRPr lang="en-US" sz="3200" dirty="0">
              <a:latin typeface="NikoshBAN" panose="02000000000000000000" pitchFamily="2" charset="0"/>
              <a:cs typeface="NikoshBAN" panose="02000000000000000000" pitchFamily="2" charset="0"/>
            </a:endParaRPr>
          </a:p>
          <a:p>
            <a:r>
              <a:rPr lang="en-US" sz="3200" dirty="0">
                <a:latin typeface="NikoshBAN" panose="02000000000000000000" pitchFamily="2" charset="0"/>
                <a:cs typeface="NikoshBAN" panose="02000000000000000000" pitchFamily="2" charset="0"/>
              </a:rPr>
              <a:t>&lt;/head&gt;</a:t>
            </a:r>
          </a:p>
        </p:txBody>
      </p:sp>
      <p:sp>
        <p:nvSpPr>
          <p:cNvPr id="9" name="Rectangle 8"/>
          <p:cNvSpPr/>
          <p:nvPr/>
        </p:nvSpPr>
        <p:spPr>
          <a:xfrm>
            <a:off x="206061" y="3348508"/>
            <a:ext cx="5769736" cy="2062103"/>
          </a:xfrm>
          <a:prstGeom prst="rect">
            <a:avLst/>
          </a:prstGeom>
        </p:spPr>
        <p:txBody>
          <a:bodyPr wrap="square">
            <a:spAutoFit/>
          </a:bodyPr>
          <a:lstStyle/>
          <a:p>
            <a:r>
              <a:rPr lang="en-US" sz="3200" dirty="0">
                <a:latin typeface="NikoshBAN" panose="02000000000000000000" pitchFamily="2" charset="0"/>
                <a:cs typeface="NikoshBAN" panose="02000000000000000000" pitchFamily="2" charset="0"/>
              </a:rPr>
              <a:t>&lt;body</a:t>
            </a:r>
            <a:r>
              <a:rPr lang="en-US" sz="3200" dirty="0" smtClean="0">
                <a:latin typeface="NikoshBAN" panose="02000000000000000000" pitchFamily="2" charset="0"/>
                <a:cs typeface="NikoshBAN" panose="02000000000000000000" pitchFamily="2" charset="0"/>
              </a:rPr>
              <a:t>&gt;</a:t>
            </a:r>
          </a:p>
          <a:p>
            <a:r>
              <a:rPr lang="en-US" sz="3200" dirty="0" smtClean="0">
                <a:latin typeface="NikoshBAN" panose="02000000000000000000" pitchFamily="2" charset="0"/>
                <a:cs typeface="NikoshBAN" panose="02000000000000000000" pitchFamily="2" charset="0"/>
              </a:rPr>
              <a:t>  This is simple web page</a:t>
            </a:r>
            <a:endParaRPr lang="en-US" sz="3200" dirty="0">
              <a:latin typeface="NikoshBAN" panose="02000000000000000000" pitchFamily="2" charset="0"/>
              <a:cs typeface="NikoshBAN" panose="02000000000000000000" pitchFamily="2" charset="0"/>
            </a:endParaRPr>
          </a:p>
          <a:p>
            <a:endParaRPr lang="en-US" sz="3200" dirty="0" smtClean="0">
              <a:latin typeface="NikoshBAN" panose="02000000000000000000" pitchFamily="2" charset="0"/>
              <a:cs typeface="NikoshBAN" panose="02000000000000000000" pitchFamily="2" charset="0"/>
            </a:endParaRPr>
          </a:p>
          <a:p>
            <a:r>
              <a:rPr lang="en-US" sz="3200" dirty="0" smtClean="0">
                <a:latin typeface="NikoshBAN" panose="02000000000000000000" pitchFamily="2" charset="0"/>
                <a:cs typeface="NikoshBAN" panose="02000000000000000000" pitchFamily="2" charset="0"/>
              </a:rPr>
              <a:t>&lt;/</a:t>
            </a:r>
            <a:r>
              <a:rPr lang="en-US" sz="3200" dirty="0">
                <a:latin typeface="NikoshBAN" panose="02000000000000000000" pitchFamily="2" charset="0"/>
                <a:cs typeface="NikoshBAN" panose="02000000000000000000" pitchFamily="2" charset="0"/>
              </a:rPr>
              <a:t>body</a:t>
            </a:r>
            <a:r>
              <a:rPr lang="en-US" sz="3200" dirty="0" smtClean="0">
                <a:latin typeface="NikoshBAN" panose="02000000000000000000" pitchFamily="2" charset="0"/>
                <a:cs typeface="NikoshBAN" panose="02000000000000000000" pitchFamily="2" charset="0"/>
              </a:rPr>
              <a:t>&gt;</a:t>
            </a:r>
            <a:endParaRPr lang="en-US" sz="3200" dirty="0">
              <a:latin typeface="NikoshBAN" panose="02000000000000000000" pitchFamily="2" charset="0"/>
              <a:cs typeface="NikoshBAN" panose="02000000000000000000" pitchFamily="2" charset="0"/>
            </a:endParaRPr>
          </a:p>
        </p:txBody>
      </p:sp>
      <p:sp>
        <p:nvSpPr>
          <p:cNvPr id="10" name="Rectangle 9"/>
          <p:cNvSpPr/>
          <p:nvPr/>
        </p:nvSpPr>
        <p:spPr>
          <a:xfrm>
            <a:off x="887589" y="2034863"/>
            <a:ext cx="5268513" cy="584775"/>
          </a:xfrm>
          <a:prstGeom prst="rect">
            <a:avLst/>
          </a:prstGeom>
        </p:spPr>
        <p:txBody>
          <a:bodyPr wrap="square">
            <a:spAutoFit/>
          </a:bodyPr>
          <a:lstStyle/>
          <a:p>
            <a:r>
              <a:rPr lang="en-US" sz="3200" dirty="0">
                <a:latin typeface="NikoshBAN" panose="02000000000000000000" pitchFamily="2" charset="0"/>
                <a:cs typeface="NikoshBAN" panose="02000000000000000000" pitchFamily="2" charset="0"/>
              </a:rPr>
              <a:t>&lt;</a:t>
            </a:r>
            <a:r>
              <a:rPr lang="en-US" sz="3200" dirty="0" smtClean="0">
                <a:latin typeface="NikoshBAN" panose="02000000000000000000" pitchFamily="2" charset="0"/>
                <a:cs typeface="NikoshBAN" panose="02000000000000000000" pitchFamily="2" charset="0"/>
              </a:rPr>
              <a:t>title&gt;First page&lt;/title</a:t>
            </a:r>
            <a:r>
              <a:rPr lang="en-US" sz="3200" dirty="0">
                <a:latin typeface="NikoshBAN" panose="02000000000000000000" pitchFamily="2" charset="0"/>
                <a:cs typeface="NikoshBAN" panose="02000000000000000000" pitchFamily="2" charset="0"/>
              </a:rPr>
              <a:t>&gt;</a:t>
            </a:r>
          </a:p>
        </p:txBody>
      </p:sp>
    </p:spTree>
    <p:extLst>
      <p:ext uri="{BB962C8B-B14F-4D97-AF65-F5344CB8AC3E}">
        <p14:creationId xmlns:p14="http://schemas.microsoft.com/office/powerpoint/2010/main" val="71725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5688" y="618173"/>
            <a:ext cx="5198861" cy="818741"/>
          </a:xfrm>
          <a:solidFill>
            <a:schemeClr val="accent5">
              <a:lumMod val="20000"/>
              <a:lumOff val="80000"/>
            </a:schemeClr>
          </a:solidFill>
        </p:spPr>
        <p:txBody>
          <a:bodyPr>
            <a:noAutofit/>
          </a:bodyPr>
          <a:lstStyle/>
          <a:p>
            <a:r>
              <a:rPr lang="bn-BD" sz="54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একক কাজ</a:t>
            </a:r>
            <a:endParaRPr lang="en-US" sz="5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8165206" y="5525032"/>
            <a:ext cx="3284112" cy="707886"/>
          </a:xfrm>
          <a:prstGeom prst="rect">
            <a:avLst/>
          </a:prstGeom>
          <a:solidFill>
            <a:schemeClr val="accent2">
              <a:lumMod val="60000"/>
              <a:lumOff val="40000"/>
            </a:schemeClr>
          </a:solidFill>
        </p:spPr>
        <p:txBody>
          <a:bodyPr wrap="square" rtlCol="0">
            <a:spAutoFit/>
          </a:bodyPr>
          <a:lstStyle/>
          <a:p>
            <a:pPr algn="ctr"/>
            <a:r>
              <a:rPr lang="en-US" sz="40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সময়ঃ</a:t>
            </a:r>
            <a:r>
              <a:rPr lang="en-US"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০</a:t>
            </a:r>
            <a:r>
              <a:rPr lang="bn-IN"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৩</a:t>
            </a:r>
            <a:r>
              <a:rPr lang="en-US" sz="4000" b="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মিনিট</a:t>
            </a:r>
            <a:endParaRPr lang="en-US"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270456" y="2550017"/>
            <a:ext cx="11629623" cy="769441"/>
          </a:xfrm>
          <a:prstGeom prst="rect">
            <a:avLst/>
          </a:prstGeom>
          <a:solidFill>
            <a:schemeClr val="accent4">
              <a:lumMod val="40000"/>
              <a:lumOff val="60000"/>
            </a:schemeClr>
          </a:solidFill>
        </p:spPr>
        <p:txBody>
          <a:bodyPr wrap="square" rtlCol="0">
            <a:spAutoFit/>
          </a:bodyPr>
          <a:lstStyle/>
          <a:p>
            <a:r>
              <a:rPr lang="en-US" sz="4400" b="1" dirty="0" err="1" smtClean="0">
                <a:latin typeface="NikoshBAN" pitchFamily="2" charset="0"/>
                <a:cs typeface="NikoshBAN" pitchFamily="2" charset="0"/>
              </a:rPr>
              <a:t>ওয়েব</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পেইজে</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তোমার</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নাম</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প্রদর্শন</a:t>
            </a:r>
            <a:r>
              <a:rPr lang="en-US" sz="4400" b="1" dirty="0" smtClean="0">
                <a:latin typeface="NikoshBAN" pitchFamily="2" charset="0"/>
                <a:cs typeface="NikoshBAN" pitchFamily="2" charset="0"/>
              </a:rPr>
              <a:t> </a:t>
            </a:r>
            <a:r>
              <a:rPr lang="en-US" sz="4400" b="1" dirty="0" err="1">
                <a:latin typeface="NikoshBAN" pitchFamily="2" charset="0"/>
                <a:cs typeface="NikoshBAN" pitchFamily="2" charset="0"/>
              </a:rPr>
              <a:t>করার</a:t>
            </a:r>
            <a:r>
              <a:rPr lang="en-US" sz="4400" b="1" dirty="0">
                <a:latin typeface="NikoshBAN" pitchFamily="2" charset="0"/>
                <a:cs typeface="NikoshBAN" pitchFamily="2" charset="0"/>
              </a:rPr>
              <a:t> </a:t>
            </a:r>
            <a:r>
              <a:rPr lang="en-US" sz="4400" b="1" dirty="0" smtClean="0">
                <a:latin typeface="NikoshBAN" pitchFamily="2" charset="0"/>
                <a:cs typeface="NikoshBAN" pitchFamily="2" charset="0"/>
              </a:rPr>
              <a:t> </a:t>
            </a:r>
            <a:r>
              <a:rPr lang="en-US" sz="4400" dirty="0" smtClean="0">
                <a:latin typeface="NikoshBAN" panose="02000000000000000000" pitchFamily="2" charset="0"/>
                <a:cs typeface="NikoshBAN" panose="02000000000000000000" pitchFamily="2" charset="0"/>
              </a:rPr>
              <a:t>HTML </a:t>
            </a:r>
            <a:r>
              <a:rPr lang="en-US" sz="4400" b="1" dirty="0" err="1" smtClean="0">
                <a:latin typeface="NikoshBAN" panose="02000000000000000000" pitchFamily="2" charset="0"/>
                <a:cs typeface="NikoshBAN" panose="02000000000000000000" pitchFamily="2" charset="0"/>
              </a:rPr>
              <a:t>কোড</a:t>
            </a:r>
            <a:r>
              <a:rPr lang="en-US" sz="4400" dirty="0" smtClean="0">
                <a:latin typeface="NikoshBAN" panose="02000000000000000000" pitchFamily="2" charset="0"/>
                <a:cs typeface="NikoshBAN" panose="02000000000000000000" pitchFamily="2" charset="0"/>
              </a:rPr>
              <a:t> </a:t>
            </a:r>
            <a:r>
              <a:rPr lang="en-US" sz="4400" b="1" dirty="0" err="1" smtClean="0">
                <a:latin typeface="NikoshBAN" pitchFamily="2" charset="0"/>
                <a:cs typeface="NikoshBAN" pitchFamily="2" charset="0"/>
              </a:rPr>
              <a:t>লিখ</a:t>
            </a:r>
            <a:r>
              <a:rPr lang="en-US" sz="4400" b="1" dirty="0" smtClean="0">
                <a:latin typeface="NikoshBAN" pitchFamily="2" charset="0"/>
                <a:cs typeface="NikoshBAN" pitchFamily="2" charset="0"/>
              </a:rPr>
              <a:t>।</a:t>
            </a:r>
            <a:endParaRPr lang="en-US" sz="8000" b="1" dirty="0"/>
          </a:p>
        </p:txBody>
      </p:sp>
    </p:spTree>
    <p:extLst>
      <p:ext uri="{BB962C8B-B14F-4D97-AF65-F5344CB8AC3E}">
        <p14:creationId xmlns:p14="http://schemas.microsoft.com/office/powerpoint/2010/main" val="23816013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3638" y="5237547"/>
            <a:ext cx="11728361" cy="1569660"/>
          </a:xfrm>
          <a:prstGeom prst="rect">
            <a:avLst/>
          </a:prstGeom>
        </p:spPr>
        <p:txBody>
          <a:bodyPr wrap="square">
            <a:spAutoFit/>
          </a:bodyPr>
          <a:lstStyle/>
          <a:p>
            <a:pPr marL="457200" indent="-457200">
              <a:buFont typeface="Arial" panose="020B0604020202020204" pitchFamily="34" charset="0"/>
              <a:buChar char="•"/>
            </a:pPr>
            <a:r>
              <a:rPr lang="as-IN" sz="3200" dirty="0" smtClean="0">
                <a:latin typeface="NikoshBAN" panose="02000000000000000000" pitchFamily="2" charset="0"/>
                <a:cs typeface="NikoshBAN" panose="02000000000000000000" pitchFamily="2" charset="0"/>
              </a:rPr>
              <a:t>ডাউনলোড </a:t>
            </a:r>
            <a:r>
              <a:rPr lang="as-IN" sz="3200" dirty="0">
                <a:latin typeface="NikoshBAN" panose="02000000000000000000" pitchFamily="2" charset="0"/>
                <a:cs typeface="NikoshBAN" panose="02000000000000000000" pitchFamily="2" charset="0"/>
              </a:rPr>
              <a:t>এর সময় গ্রাফিক্স বা ইমেজ টেক্সট এর চেয়ে বেশি সময় নেয়, </a:t>
            </a:r>
          </a:p>
          <a:p>
            <a:pPr marL="457200" indent="-457200">
              <a:buFont typeface="Arial" panose="020B0604020202020204" pitchFamily="34" charset="0"/>
              <a:buChar char="•"/>
            </a:pPr>
            <a:r>
              <a:rPr lang="as-IN" sz="3200" dirty="0" smtClean="0">
                <a:latin typeface="NikoshBAN" panose="02000000000000000000" pitchFamily="2" charset="0"/>
                <a:cs typeface="NikoshBAN" panose="02000000000000000000" pitchFamily="2" charset="0"/>
              </a:rPr>
              <a:t>গ্রাফিক্যাল </a:t>
            </a:r>
            <a:r>
              <a:rPr lang="as-IN" sz="3200" dirty="0">
                <a:latin typeface="NikoshBAN" panose="02000000000000000000" pitchFamily="2" charset="0"/>
                <a:cs typeface="NikoshBAN" panose="02000000000000000000" pitchFamily="2" charset="0"/>
              </a:rPr>
              <a:t>ব্রাউজার ব্যবহার না করলে গ্রাফিক্স সাপোর্ট করে না, </a:t>
            </a:r>
          </a:p>
          <a:p>
            <a:pPr marL="457200" indent="-457200">
              <a:buFont typeface="Arial" panose="020B0604020202020204" pitchFamily="34" charset="0"/>
              <a:buChar char="•"/>
            </a:pPr>
            <a:r>
              <a:rPr lang="as-IN" sz="3200" dirty="0" smtClean="0">
                <a:latin typeface="NikoshBAN" panose="02000000000000000000" pitchFamily="2" charset="0"/>
                <a:cs typeface="NikoshBAN" panose="02000000000000000000" pitchFamily="2" charset="0"/>
              </a:rPr>
              <a:t>এমন </a:t>
            </a:r>
            <a:r>
              <a:rPr lang="as-IN" sz="3200" dirty="0">
                <a:latin typeface="NikoshBAN" panose="02000000000000000000" pitchFamily="2" charset="0"/>
                <a:cs typeface="NikoshBAN" panose="02000000000000000000" pitchFamily="2" charset="0"/>
              </a:rPr>
              <a:t>কিছু কিছু রং আছে যা অনেক ব্রাউজারই সাপোর্ট করে না। </a:t>
            </a:r>
            <a:endParaRPr lang="en-US" sz="3200" dirty="0">
              <a:latin typeface="NikoshBAN" panose="02000000000000000000" pitchFamily="2" charset="0"/>
              <a:cs typeface="NikoshBAN" panose="02000000000000000000" pitchFamily="2" charset="0"/>
            </a:endParaRPr>
          </a:p>
        </p:txBody>
      </p:sp>
      <p:sp>
        <p:nvSpPr>
          <p:cNvPr id="4" name="Rectangle 3"/>
          <p:cNvSpPr/>
          <p:nvPr/>
        </p:nvSpPr>
        <p:spPr>
          <a:xfrm>
            <a:off x="257576" y="837863"/>
            <a:ext cx="11934423" cy="1200329"/>
          </a:xfrm>
          <a:prstGeom prst="rect">
            <a:avLst/>
          </a:prstGeom>
        </p:spPr>
        <p:txBody>
          <a:bodyPr wrap="square">
            <a:spAutoFit/>
          </a:bodyPr>
          <a:lstStyle/>
          <a:p>
            <a:r>
              <a:rPr lang="as-IN" sz="3600" dirty="0">
                <a:latin typeface="NikoshBAN" panose="02000000000000000000" pitchFamily="2" charset="0"/>
                <a:cs typeface="NikoshBAN" panose="02000000000000000000" pitchFamily="2" charset="0"/>
              </a:rPr>
              <a:t>গ্রাফিক্স বা ইমেজ যাই হোক না কেন দর্শনযোগ্য উপাদানগুলোর সংযোজন ওয়েব প্রেজেন্টেশনকে আরও বেশি বিশেষত্ব প্রদান করে। </a:t>
            </a:r>
          </a:p>
        </p:txBody>
      </p:sp>
      <p:sp>
        <p:nvSpPr>
          <p:cNvPr id="5" name="Rectangle 4"/>
          <p:cNvSpPr/>
          <p:nvPr/>
        </p:nvSpPr>
        <p:spPr>
          <a:xfrm>
            <a:off x="347730" y="2612262"/>
            <a:ext cx="11844270" cy="1631216"/>
          </a:xfrm>
          <a:prstGeom prst="rect">
            <a:avLst/>
          </a:prstGeom>
        </p:spPr>
        <p:txBody>
          <a:bodyPr wrap="square">
            <a:spAutoFit/>
          </a:bodyPr>
          <a:lstStyle/>
          <a:p>
            <a:pPr marL="457200" lvl="0" indent="-457200">
              <a:buFont typeface="Arial" panose="020B0604020202020204" pitchFamily="34" charset="0"/>
              <a:buChar char="•"/>
            </a:pPr>
            <a:r>
              <a:rPr lang="as-IN" sz="3200" dirty="0" smtClean="0">
                <a:solidFill>
                  <a:prstClr val="black"/>
                </a:solidFill>
                <a:latin typeface="NikoshBAN" panose="02000000000000000000" pitchFamily="2" charset="0"/>
                <a:cs typeface="NikoshBAN" panose="02000000000000000000" pitchFamily="2" charset="0"/>
              </a:rPr>
              <a:t>ওয়েব </a:t>
            </a:r>
            <a:r>
              <a:rPr lang="as-IN" sz="3200" dirty="0">
                <a:solidFill>
                  <a:prstClr val="black"/>
                </a:solidFill>
                <a:latin typeface="NikoshBAN" panose="02000000000000000000" pitchFamily="2" charset="0"/>
                <a:cs typeface="NikoshBAN" panose="02000000000000000000" pitchFamily="2" charset="0"/>
              </a:rPr>
              <a:t>প্রেজেন্টেশনে </a:t>
            </a:r>
            <a:r>
              <a:rPr lang="as-IN" sz="3200" dirty="0">
                <a:latin typeface="NikoshBAN" panose="02000000000000000000" pitchFamily="2" charset="0"/>
                <a:cs typeface="NikoshBAN" panose="02000000000000000000" pitchFamily="2" charset="0"/>
              </a:rPr>
              <a:t>ইমেজ</a:t>
            </a:r>
            <a:r>
              <a:rPr lang="as-IN" sz="3200" dirty="0" smtClean="0">
                <a:solidFill>
                  <a:prstClr val="black"/>
                </a:solidFill>
                <a:latin typeface="NikoshBAN" panose="02000000000000000000" pitchFamily="2" charset="0"/>
                <a:cs typeface="NikoshBAN" panose="02000000000000000000" pitchFamily="2" charset="0"/>
              </a:rPr>
              <a:t> </a:t>
            </a:r>
            <a:r>
              <a:rPr lang="as-IN" sz="3200" dirty="0">
                <a:solidFill>
                  <a:prstClr val="black"/>
                </a:solidFill>
                <a:latin typeface="NikoshBAN" panose="02000000000000000000" pitchFamily="2" charset="0"/>
                <a:cs typeface="NikoshBAN" panose="02000000000000000000" pitchFamily="2" charset="0"/>
              </a:rPr>
              <a:t>ব্যবহারের মাধ্যমে সহজেই টেক্সটের পরিমাণ কমিয়ে আনা </a:t>
            </a:r>
            <a:r>
              <a:rPr lang="as-IN" sz="3200" dirty="0" smtClean="0">
                <a:solidFill>
                  <a:prstClr val="black"/>
                </a:solidFill>
                <a:latin typeface="NikoshBAN" panose="02000000000000000000" pitchFamily="2" charset="0"/>
                <a:cs typeface="NikoshBAN" panose="02000000000000000000" pitchFamily="2" charset="0"/>
              </a:rPr>
              <a:t>যায়</a:t>
            </a:r>
            <a:r>
              <a:rPr lang="en-US" sz="3200" dirty="0">
                <a:solidFill>
                  <a:prstClr val="black"/>
                </a:solidFill>
                <a:latin typeface="NikoshBAN" panose="02000000000000000000" pitchFamily="2" charset="0"/>
                <a:cs typeface="NikoshBAN" panose="02000000000000000000" pitchFamily="2" charset="0"/>
              </a:rPr>
              <a:t>।</a:t>
            </a:r>
            <a:endParaRPr lang="as-IN" sz="3200" dirty="0">
              <a:solidFill>
                <a:prstClr val="black"/>
              </a:solidFill>
              <a:latin typeface="NikoshBAN" panose="02000000000000000000" pitchFamily="2" charset="0"/>
              <a:cs typeface="NikoshBAN" panose="02000000000000000000" pitchFamily="2" charset="0"/>
            </a:endParaRPr>
          </a:p>
          <a:p>
            <a:pPr marL="457200" lvl="0" indent="-457200">
              <a:buFont typeface="Arial" panose="020B0604020202020204" pitchFamily="34" charset="0"/>
              <a:buChar char="•"/>
            </a:pPr>
            <a:r>
              <a:rPr lang="as-IN" sz="3200" dirty="0" smtClean="0">
                <a:solidFill>
                  <a:prstClr val="black"/>
                </a:solidFill>
                <a:latin typeface="NikoshBAN" panose="02000000000000000000" pitchFamily="2" charset="0"/>
                <a:cs typeface="NikoshBAN" panose="02000000000000000000" pitchFamily="2" charset="0"/>
              </a:rPr>
              <a:t>গ্রাফিক্স </a:t>
            </a:r>
            <a:r>
              <a:rPr lang="as-IN" sz="3200" dirty="0">
                <a:solidFill>
                  <a:prstClr val="black"/>
                </a:solidFill>
                <a:latin typeface="NikoshBAN" panose="02000000000000000000" pitchFamily="2" charset="0"/>
                <a:cs typeface="NikoshBAN" panose="02000000000000000000" pitchFamily="2" charset="0"/>
              </a:rPr>
              <a:t>বা ইমেজের ব্যবহার হচ্ছে মানুষের দৃষ্টি আকর্ষনের একটি উৎকৃষ্ট উপায়। </a:t>
            </a:r>
          </a:p>
          <a:p>
            <a:pPr marL="457200" lvl="0" indent="-457200">
              <a:buFont typeface="Arial" panose="020B0604020202020204" pitchFamily="34" charset="0"/>
              <a:buChar char="•"/>
            </a:pPr>
            <a:r>
              <a:rPr lang="bn-IN" sz="3200" dirty="0" smtClean="0">
                <a:solidFill>
                  <a:prstClr val="black"/>
                </a:solidFill>
                <a:latin typeface="NikoshBAN" panose="02000000000000000000" pitchFamily="2" charset="0"/>
                <a:cs typeface="NikoshBAN" panose="02000000000000000000" pitchFamily="2" charset="0"/>
              </a:rPr>
              <a:t>ইমেজ</a:t>
            </a:r>
            <a:r>
              <a:rPr lang="as-IN" sz="3200" dirty="0" smtClean="0">
                <a:solidFill>
                  <a:prstClr val="black"/>
                </a:solidFill>
                <a:latin typeface="NikoshBAN" panose="02000000000000000000" pitchFamily="2" charset="0"/>
                <a:cs typeface="NikoshBAN" panose="02000000000000000000" pitchFamily="2" charset="0"/>
              </a:rPr>
              <a:t>কে </a:t>
            </a:r>
            <a:r>
              <a:rPr lang="as-IN" sz="3200" dirty="0">
                <a:solidFill>
                  <a:prstClr val="black"/>
                </a:solidFill>
                <a:latin typeface="NikoshBAN" panose="02000000000000000000" pitchFamily="2" charset="0"/>
                <a:cs typeface="NikoshBAN" panose="02000000000000000000" pitchFamily="2" charset="0"/>
              </a:rPr>
              <a:t>লিংক হিসেবে </a:t>
            </a:r>
            <a:r>
              <a:rPr lang="as-IN" sz="3200" dirty="0" smtClean="0">
                <a:solidFill>
                  <a:prstClr val="black"/>
                </a:solidFill>
                <a:latin typeface="NikoshBAN" panose="02000000000000000000" pitchFamily="2" charset="0"/>
                <a:cs typeface="NikoshBAN" panose="02000000000000000000" pitchFamily="2" charset="0"/>
              </a:rPr>
              <a:t>ব্যবহার </a:t>
            </a:r>
            <a:r>
              <a:rPr lang="as-IN" sz="3200" dirty="0">
                <a:solidFill>
                  <a:prstClr val="black"/>
                </a:solidFill>
                <a:latin typeface="NikoshBAN" panose="02000000000000000000" pitchFamily="2" charset="0"/>
                <a:cs typeface="NikoshBAN" panose="02000000000000000000" pitchFamily="2" charset="0"/>
              </a:rPr>
              <a:t>করে ওয়েব পেজটি আরও দর্শনীয় করা যায়। </a:t>
            </a:r>
          </a:p>
        </p:txBody>
      </p:sp>
      <p:sp>
        <p:nvSpPr>
          <p:cNvPr id="7" name="AutoShape 8"/>
          <p:cNvSpPr>
            <a:spLocks noChangeArrowheads="1"/>
          </p:cNvSpPr>
          <p:nvPr/>
        </p:nvSpPr>
        <p:spPr bwMode="auto">
          <a:xfrm>
            <a:off x="360608" y="2006879"/>
            <a:ext cx="8925059" cy="594519"/>
          </a:xfrm>
          <a:prstGeom prst="chevron">
            <a:avLst>
              <a:gd name="adj" fmla="val 39600"/>
            </a:avLst>
          </a:prstGeom>
          <a:solidFill>
            <a:schemeClr val="accent5">
              <a:lumMod val="20000"/>
              <a:lumOff val="80000"/>
            </a:schemeClr>
          </a:solidFill>
          <a:ln w="9525">
            <a:noFill/>
            <a:miter lim="800000"/>
            <a:headEnd/>
            <a:tailEnd/>
          </a:ln>
        </p:spPr>
        <p:txBody>
          <a:bodyPr wrap="none" lIns="91418" tIns="45710" rIns="91418" bIns="45710" anchor="ctr"/>
          <a:lstStyle/>
          <a:p>
            <a:pPr lvl="0"/>
            <a:r>
              <a:rPr lang="as-IN" sz="4000" dirty="0" smtClean="0">
                <a:solidFill>
                  <a:prstClr val="black"/>
                </a:solidFill>
                <a:latin typeface="NikoshBAN" panose="02000000000000000000" pitchFamily="2" charset="0"/>
                <a:cs typeface="NikoshBAN" panose="02000000000000000000" pitchFamily="2" charset="0"/>
              </a:rPr>
              <a:t>ওয়েবে</a:t>
            </a:r>
            <a:r>
              <a:rPr lang="bn-IN" sz="4000" dirty="0" smtClean="0">
                <a:solidFill>
                  <a:prstClr val="black"/>
                </a:solidFill>
                <a:latin typeface="NikoshBAN" panose="02000000000000000000" pitchFamily="2" charset="0"/>
                <a:cs typeface="NikoshBAN" panose="02000000000000000000" pitchFamily="2" charset="0"/>
              </a:rPr>
              <a:t> পেইজে</a:t>
            </a:r>
            <a:r>
              <a:rPr lang="bn-IN" sz="4000" dirty="0">
                <a:solidFill>
                  <a:prstClr val="black"/>
                </a:solidFill>
                <a:latin typeface="NikoshBAN" panose="02000000000000000000" pitchFamily="2" charset="0"/>
                <a:cs typeface="NikoshBAN" panose="02000000000000000000" pitchFamily="2" charset="0"/>
              </a:rPr>
              <a:t> </a:t>
            </a:r>
            <a:r>
              <a:rPr lang="bn-IN" sz="4000" dirty="0" smtClean="0">
                <a:solidFill>
                  <a:prstClr val="black"/>
                </a:solidFill>
                <a:latin typeface="NikoshBAN" panose="02000000000000000000" pitchFamily="2" charset="0"/>
                <a:cs typeface="NikoshBAN" panose="02000000000000000000" pitchFamily="2" charset="0"/>
              </a:rPr>
              <a:t>ইমেজ</a:t>
            </a:r>
            <a:r>
              <a:rPr lang="as-IN" sz="4000" dirty="0" smtClean="0">
                <a:solidFill>
                  <a:prstClr val="black"/>
                </a:solidFill>
                <a:latin typeface="NikoshBAN" panose="02000000000000000000" pitchFamily="2" charset="0"/>
                <a:cs typeface="NikoshBAN" panose="02000000000000000000" pitchFamily="2" charset="0"/>
              </a:rPr>
              <a:t> </a:t>
            </a:r>
            <a:r>
              <a:rPr lang="as-IN" sz="4000" dirty="0">
                <a:solidFill>
                  <a:prstClr val="black"/>
                </a:solidFill>
                <a:latin typeface="NikoshBAN" panose="02000000000000000000" pitchFamily="2" charset="0"/>
                <a:cs typeface="NikoshBAN" panose="02000000000000000000" pitchFamily="2" charset="0"/>
              </a:rPr>
              <a:t>ব্যবহারের সুবিধা হলো</a:t>
            </a:r>
            <a:r>
              <a:rPr lang="en-US" sz="4000" dirty="0">
                <a:solidFill>
                  <a:prstClr val="black"/>
                </a:solidFill>
                <a:latin typeface="NikoshBAN" panose="02000000000000000000" pitchFamily="2" charset="0"/>
                <a:cs typeface="NikoshBAN" panose="02000000000000000000" pitchFamily="2" charset="0"/>
              </a:rPr>
              <a:t>: </a:t>
            </a:r>
          </a:p>
        </p:txBody>
      </p:sp>
      <p:sp>
        <p:nvSpPr>
          <p:cNvPr id="15" name="AutoShape 8"/>
          <p:cNvSpPr>
            <a:spLocks noChangeArrowheads="1"/>
          </p:cNvSpPr>
          <p:nvPr/>
        </p:nvSpPr>
        <p:spPr bwMode="auto">
          <a:xfrm>
            <a:off x="437882" y="4578640"/>
            <a:ext cx="9465969" cy="594519"/>
          </a:xfrm>
          <a:prstGeom prst="chevron">
            <a:avLst>
              <a:gd name="adj" fmla="val 39600"/>
            </a:avLst>
          </a:prstGeom>
          <a:solidFill>
            <a:schemeClr val="accent5">
              <a:lumMod val="20000"/>
              <a:lumOff val="80000"/>
            </a:schemeClr>
          </a:solidFill>
          <a:ln w="9525">
            <a:noFill/>
            <a:miter lim="800000"/>
            <a:headEnd/>
            <a:tailEnd/>
          </a:ln>
        </p:spPr>
        <p:txBody>
          <a:bodyPr wrap="none" lIns="91418" tIns="45710" rIns="91418" bIns="45710" anchor="ctr"/>
          <a:lstStyle/>
          <a:p>
            <a:pPr lvl="0"/>
            <a:r>
              <a:rPr lang="as-IN" sz="4000" dirty="0">
                <a:solidFill>
                  <a:prstClr val="black"/>
                </a:solidFill>
                <a:latin typeface="NikoshBAN" panose="02000000000000000000" pitchFamily="2" charset="0"/>
                <a:cs typeface="NikoshBAN" panose="02000000000000000000" pitchFamily="2" charset="0"/>
              </a:rPr>
              <a:t>ওয়েবে </a:t>
            </a:r>
            <a:r>
              <a:rPr lang="bn-IN" sz="4000" dirty="0" smtClean="0">
                <a:solidFill>
                  <a:prstClr val="black"/>
                </a:solidFill>
                <a:latin typeface="NikoshBAN" panose="02000000000000000000" pitchFamily="2" charset="0"/>
                <a:cs typeface="NikoshBAN" panose="02000000000000000000" pitchFamily="2" charset="0"/>
              </a:rPr>
              <a:t>পেইজে </a:t>
            </a:r>
            <a:r>
              <a:rPr lang="bn-IN" sz="4000" dirty="0">
                <a:solidFill>
                  <a:prstClr val="black"/>
                </a:solidFill>
                <a:latin typeface="NikoshBAN" panose="02000000000000000000" pitchFamily="2" charset="0"/>
                <a:cs typeface="NikoshBAN" panose="02000000000000000000" pitchFamily="2" charset="0"/>
              </a:rPr>
              <a:t>ইমেজ</a:t>
            </a:r>
            <a:r>
              <a:rPr lang="as-IN" sz="4000" dirty="0" smtClean="0">
                <a:solidFill>
                  <a:prstClr val="black"/>
                </a:solidFill>
                <a:latin typeface="NikoshBAN" panose="02000000000000000000" pitchFamily="2" charset="0"/>
                <a:cs typeface="NikoshBAN" panose="02000000000000000000" pitchFamily="2" charset="0"/>
              </a:rPr>
              <a:t> </a:t>
            </a:r>
            <a:r>
              <a:rPr lang="as-IN" sz="4000" dirty="0">
                <a:solidFill>
                  <a:prstClr val="black"/>
                </a:solidFill>
                <a:latin typeface="NikoshBAN" panose="02000000000000000000" pitchFamily="2" charset="0"/>
                <a:cs typeface="NikoshBAN" panose="02000000000000000000" pitchFamily="2" charset="0"/>
              </a:rPr>
              <a:t>ব্যবহারের </a:t>
            </a:r>
            <a:r>
              <a:rPr lang="en-US" sz="4000" dirty="0" smtClean="0">
                <a:solidFill>
                  <a:prstClr val="black"/>
                </a:solidFill>
                <a:latin typeface="NikoshBAN" panose="02000000000000000000" pitchFamily="2" charset="0"/>
                <a:cs typeface="NikoshBAN" panose="02000000000000000000" pitchFamily="2" charset="0"/>
              </a:rPr>
              <a:t>অ</a:t>
            </a:r>
            <a:r>
              <a:rPr lang="as-IN" sz="4000" dirty="0" smtClean="0">
                <a:solidFill>
                  <a:prstClr val="black"/>
                </a:solidFill>
                <a:latin typeface="NikoshBAN" panose="02000000000000000000" pitchFamily="2" charset="0"/>
                <a:cs typeface="NikoshBAN" panose="02000000000000000000" pitchFamily="2" charset="0"/>
              </a:rPr>
              <a:t>সুবিধা </a:t>
            </a:r>
            <a:r>
              <a:rPr lang="as-IN" sz="4000" dirty="0">
                <a:solidFill>
                  <a:prstClr val="black"/>
                </a:solidFill>
                <a:latin typeface="NikoshBAN" panose="02000000000000000000" pitchFamily="2" charset="0"/>
                <a:cs typeface="NikoshBAN" panose="02000000000000000000" pitchFamily="2" charset="0"/>
              </a:rPr>
              <a:t>হলো</a:t>
            </a:r>
            <a:r>
              <a:rPr lang="en-US" sz="4000" dirty="0">
                <a:solidFill>
                  <a:prstClr val="black"/>
                </a:solidFill>
                <a:latin typeface="NikoshBAN" panose="02000000000000000000" pitchFamily="2" charset="0"/>
                <a:cs typeface="NikoshBAN" panose="02000000000000000000" pitchFamily="2" charset="0"/>
              </a:rPr>
              <a:t>: </a:t>
            </a:r>
          </a:p>
        </p:txBody>
      </p:sp>
      <p:sp>
        <p:nvSpPr>
          <p:cNvPr id="6" name="TextBox 5"/>
          <p:cNvSpPr txBox="1"/>
          <p:nvPr/>
        </p:nvSpPr>
        <p:spPr>
          <a:xfrm>
            <a:off x="296214" y="103031"/>
            <a:ext cx="11655380" cy="707886"/>
          </a:xfrm>
          <a:prstGeom prst="rect">
            <a:avLst/>
          </a:prstGeom>
          <a:solidFill>
            <a:schemeClr val="accent4">
              <a:lumMod val="40000"/>
              <a:lumOff val="60000"/>
            </a:schemeClr>
          </a:solidFill>
        </p:spPr>
        <p:txBody>
          <a:bodyPr wrap="square" rtlCol="0">
            <a:spAutoFit/>
          </a:bodyPr>
          <a:lstStyle/>
          <a:p>
            <a:pPr algn="ctr"/>
            <a:r>
              <a:rPr lang="en-US" sz="4000" dirty="0">
                <a:solidFill>
                  <a:srgbClr val="C00000"/>
                </a:solidFill>
                <a:latin typeface="NikoshBAN" panose="02000000000000000000" pitchFamily="2" charset="0"/>
                <a:cs typeface="NikoshBAN" panose="02000000000000000000" pitchFamily="2" charset="0"/>
              </a:rPr>
              <a:t>HTML</a:t>
            </a:r>
            <a:r>
              <a:rPr lang="as-IN" sz="4000" dirty="0">
                <a:solidFill>
                  <a:srgbClr val="C00000"/>
                </a:solidFill>
                <a:latin typeface="NikoshBAN" panose="02000000000000000000" pitchFamily="2" charset="0"/>
                <a:cs typeface="NikoshBAN" panose="02000000000000000000" pitchFamily="2" charset="0"/>
              </a:rPr>
              <a:t> </a:t>
            </a:r>
            <a:r>
              <a:rPr lang="en-US" sz="4000" dirty="0" err="1">
                <a:solidFill>
                  <a:srgbClr val="C00000"/>
                </a:solidFill>
                <a:latin typeface="NikoshBAN" panose="02000000000000000000" pitchFamily="2" charset="0"/>
                <a:cs typeface="NikoshBAN" panose="02000000000000000000" pitchFamily="2" charset="0"/>
              </a:rPr>
              <a:t>এর</a:t>
            </a:r>
            <a:r>
              <a:rPr lang="en-US" sz="4000" dirty="0">
                <a:solidFill>
                  <a:srgbClr val="C00000"/>
                </a:solidFill>
                <a:latin typeface="NikoshBAN" panose="02000000000000000000" pitchFamily="2" charset="0"/>
                <a:cs typeface="NikoshBAN" panose="02000000000000000000" pitchFamily="2" charset="0"/>
              </a:rPr>
              <a:t> </a:t>
            </a:r>
            <a:r>
              <a:rPr lang="en-US" sz="4000" dirty="0" err="1">
                <a:solidFill>
                  <a:srgbClr val="C00000"/>
                </a:solidFill>
                <a:latin typeface="NikoshBAN" panose="02000000000000000000" pitchFamily="2" charset="0"/>
                <a:cs typeface="NikoshBAN" panose="02000000000000000000" pitchFamily="2" charset="0"/>
              </a:rPr>
              <a:t>সাহায্যে</a:t>
            </a:r>
            <a:r>
              <a:rPr lang="en-US" sz="4000" dirty="0">
                <a:solidFill>
                  <a:srgbClr val="C00000"/>
                </a:solidFill>
                <a:latin typeface="NikoshBAN" panose="02000000000000000000" pitchFamily="2" charset="0"/>
                <a:cs typeface="NikoshBAN" panose="02000000000000000000" pitchFamily="2" charset="0"/>
              </a:rPr>
              <a:t> </a:t>
            </a:r>
            <a:r>
              <a:rPr lang="en-US" sz="4000" dirty="0" err="1">
                <a:solidFill>
                  <a:srgbClr val="C00000"/>
                </a:solidFill>
                <a:latin typeface="NikoshBAN" panose="02000000000000000000" pitchFamily="2" charset="0"/>
                <a:cs typeface="NikoshBAN" panose="02000000000000000000" pitchFamily="2" charset="0"/>
              </a:rPr>
              <a:t>ওয়েব</a:t>
            </a:r>
            <a:r>
              <a:rPr lang="en-US" sz="4000" dirty="0">
                <a:solidFill>
                  <a:srgbClr val="C00000"/>
                </a:solidFill>
                <a:latin typeface="NikoshBAN" panose="02000000000000000000" pitchFamily="2" charset="0"/>
                <a:cs typeface="NikoshBAN" panose="02000000000000000000" pitchFamily="2" charset="0"/>
              </a:rPr>
              <a:t> </a:t>
            </a:r>
            <a:r>
              <a:rPr lang="en-US" sz="4000" dirty="0" err="1">
                <a:solidFill>
                  <a:srgbClr val="C00000"/>
                </a:solidFill>
                <a:latin typeface="NikoshBAN" panose="02000000000000000000" pitchFamily="2" charset="0"/>
                <a:cs typeface="NikoshBAN" panose="02000000000000000000" pitchFamily="2" charset="0"/>
              </a:rPr>
              <a:t>পেইজে</a:t>
            </a:r>
            <a:r>
              <a:rPr lang="en-US" sz="4000" dirty="0">
                <a:solidFill>
                  <a:srgbClr val="C00000"/>
                </a:solidFill>
                <a:latin typeface="NikoshBAN" panose="02000000000000000000" pitchFamily="2" charset="0"/>
                <a:cs typeface="NikoshBAN" panose="02000000000000000000" pitchFamily="2" charset="0"/>
              </a:rPr>
              <a:t> </a:t>
            </a:r>
            <a:r>
              <a:rPr lang="en-US" sz="4000" dirty="0" err="1" smtClean="0">
                <a:solidFill>
                  <a:srgbClr val="C00000"/>
                </a:solidFill>
                <a:latin typeface="NikoshBAN" panose="02000000000000000000" pitchFamily="2" charset="0"/>
                <a:cs typeface="NikoshBAN" panose="02000000000000000000" pitchFamily="2" charset="0"/>
              </a:rPr>
              <a:t>ইমেজ</a:t>
            </a:r>
            <a:r>
              <a:rPr lang="bn-IN" sz="4000" dirty="0" smtClean="0">
                <a:solidFill>
                  <a:srgbClr val="C00000"/>
                </a:solidFill>
                <a:latin typeface="NikoshBAN" panose="02000000000000000000" pitchFamily="2" charset="0"/>
                <a:cs typeface="NikoshBAN" panose="02000000000000000000" pitchFamily="2" charset="0"/>
              </a:rPr>
              <a:t> যুক্ত করা</a:t>
            </a:r>
            <a:endParaRPr lang="en-US" sz="4000" dirty="0"/>
          </a:p>
        </p:txBody>
      </p:sp>
    </p:spTree>
    <p:extLst>
      <p:ext uri="{BB962C8B-B14F-4D97-AF65-F5344CB8AC3E}">
        <p14:creationId xmlns:p14="http://schemas.microsoft.com/office/powerpoint/2010/main" val="77064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animBg="1"/>
      <p:bldP spid="1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8"/>
          <p:cNvSpPr>
            <a:spLocks noChangeArrowheads="1"/>
          </p:cNvSpPr>
          <p:nvPr/>
        </p:nvSpPr>
        <p:spPr bwMode="auto">
          <a:xfrm>
            <a:off x="334851" y="337721"/>
            <a:ext cx="7547019" cy="594519"/>
          </a:xfrm>
          <a:prstGeom prst="chevron">
            <a:avLst>
              <a:gd name="adj" fmla="val 39600"/>
            </a:avLst>
          </a:prstGeom>
          <a:solidFill>
            <a:schemeClr val="accent5">
              <a:lumMod val="20000"/>
              <a:lumOff val="80000"/>
            </a:schemeClr>
          </a:solidFill>
          <a:ln w="9525">
            <a:noFill/>
            <a:miter lim="800000"/>
            <a:headEnd/>
            <a:tailEnd/>
          </a:ln>
        </p:spPr>
        <p:txBody>
          <a:bodyPr wrap="none" lIns="91418" tIns="45710" rIns="91418" bIns="45710" anchor="ctr"/>
          <a:lstStyle/>
          <a:p>
            <a:r>
              <a:rPr lang="bn-IN" sz="3600" dirty="0" smtClean="0">
                <a:latin typeface="NikoshBAN" panose="02000000000000000000" pitchFamily="2" charset="0"/>
                <a:cs typeface="NikoshBAN" panose="02000000000000000000" pitchFamily="2" charset="0"/>
              </a:rPr>
              <a:t>ইমেজ ট্যাগের </a:t>
            </a:r>
            <a:r>
              <a:rPr lang="en-US" sz="3600" dirty="0" err="1" smtClean="0">
                <a:latin typeface="NikoshBAN" panose="02000000000000000000" pitchFamily="2" charset="0"/>
                <a:cs typeface="NikoshBAN" panose="02000000000000000000" pitchFamily="2" charset="0"/>
              </a:rPr>
              <a:t>অ্যাট্রিবিউটসহ</a:t>
            </a:r>
            <a:r>
              <a:rPr lang="en-US" sz="3600" dirty="0" smtClean="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সিনট্যাক্সটি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হলো</a:t>
            </a:r>
            <a:endParaRPr lang="en-US" sz="3600" dirty="0">
              <a:latin typeface="NikoshBAN" panose="02000000000000000000" pitchFamily="2" charset="0"/>
              <a:cs typeface="NikoshBAN" panose="02000000000000000000" pitchFamily="2" charset="0"/>
            </a:endParaRPr>
          </a:p>
        </p:txBody>
      </p:sp>
      <p:sp>
        <p:nvSpPr>
          <p:cNvPr id="8" name="Rectangle 7"/>
          <p:cNvSpPr/>
          <p:nvPr/>
        </p:nvSpPr>
        <p:spPr>
          <a:xfrm>
            <a:off x="373486" y="1023904"/>
            <a:ext cx="11565229" cy="584775"/>
          </a:xfrm>
          <a:prstGeom prst="rect">
            <a:avLst/>
          </a:prstGeom>
          <a:solidFill>
            <a:schemeClr val="accent4">
              <a:lumMod val="20000"/>
              <a:lumOff val="80000"/>
            </a:schemeClr>
          </a:solidFill>
        </p:spPr>
        <p:txBody>
          <a:bodyPr wrap="square">
            <a:spAutoFit/>
          </a:bodyPr>
          <a:lstStyle/>
          <a:p>
            <a:pPr algn="just"/>
            <a:r>
              <a:rPr lang="en-US" sz="3200" kern="0" spc="-20" dirty="0">
                <a:latin typeface="Times New Roman" panose="02020603050405020304" pitchFamily="18" charset="0"/>
                <a:ea typeface="Times New Roman" panose="02020603050405020304" pitchFamily="18" charset="0"/>
              </a:rPr>
              <a:t>&lt;</a:t>
            </a:r>
            <a:r>
              <a:rPr lang="en-US" sz="3200" kern="0" spc="-20" dirty="0" err="1">
                <a:latin typeface="Times New Roman" panose="02020603050405020304" pitchFamily="18" charset="0"/>
                <a:ea typeface="Times New Roman" panose="02020603050405020304" pitchFamily="18" charset="0"/>
              </a:rPr>
              <a:t>img</a:t>
            </a:r>
            <a:r>
              <a:rPr lang="en-US" sz="3200" kern="0" spc="-20" dirty="0">
                <a:latin typeface="Times New Roman" panose="02020603050405020304" pitchFamily="18" charset="0"/>
                <a:ea typeface="Times New Roman" panose="02020603050405020304" pitchFamily="18" charset="0"/>
              </a:rPr>
              <a:t> </a:t>
            </a:r>
            <a:r>
              <a:rPr lang="en-US" sz="3200" kern="0" spc="-20" dirty="0" err="1">
                <a:solidFill>
                  <a:srgbClr val="00B0F0"/>
                </a:solidFill>
                <a:latin typeface="Times New Roman" panose="02020603050405020304" pitchFamily="18" charset="0"/>
                <a:ea typeface="Times New Roman" panose="02020603050405020304" pitchFamily="18" charset="0"/>
              </a:rPr>
              <a:t>src</a:t>
            </a:r>
            <a:r>
              <a:rPr lang="en-US" sz="3200" kern="0" spc="-20" dirty="0">
                <a:latin typeface="Times New Roman" panose="02020603050405020304" pitchFamily="18" charset="0"/>
                <a:ea typeface="Times New Roman" panose="02020603050405020304" pitchFamily="18" charset="0"/>
              </a:rPr>
              <a:t> = "</a:t>
            </a:r>
            <a:r>
              <a:rPr lang="en-US" sz="3200" kern="0" spc="-20" dirty="0" err="1">
                <a:solidFill>
                  <a:srgbClr val="00B050"/>
                </a:solidFill>
                <a:latin typeface="Times New Roman" panose="02020603050405020304" pitchFamily="18" charset="0"/>
                <a:ea typeface="Times New Roman" panose="02020603050405020304" pitchFamily="18" charset="0"/>
              </a:rPr>
              <a:t>url</a:t>
            </a:r>
            <a:r>
              <a:rPr lang="en-US" sz="3200" kern="0" spc="-20" dirty="0">
                <a:latin typeface="Times New Roman" panose="02020603050405020304" pitchFamily="18" charset="0"/>
                <a:ea typeface="Times New Roman" panose="02020603050405020304" pitchFamily="18" charset="0"/>
              </a:rPr>
              <a:t>" </a:t>
            </a:r>
            <a:r>
              <a:rPr lang="bn-IN" sz="3200" kern="0" spc="-20" dirty="0" smtClean="0">
                <a:latin typeface="Times New Roman" panose="02020603050405020304" pitchFamily="18" charset="0"/>
                <a:ea typeface="Times New Roman" panose="02020603050405020304" pitchFamily="18" charset="0"/>
              </a:rPr>
              <a:t> </a:t>
            </a:r>
            <a:r>
              <a:rPr lang="en-US" sz="3200" kern="0" spc="-20" dirty="0" smtClean="0">
                <a:solidFill>
                  <a:srgbClr val="FF0000"/>
                </a:solidFill>
                <a:latin typeface="Times New Roman" panose="02020603050405020304" pitchFamily="18" charset="0"/>
                <a:ea typeface="Times New Roman" panose="02020603050405020304" pitchFamily="18" charset="0"/>
              </a:rPr>
              <a:t>align</a:t>
            </a:r>
            <a:r>
              <a:rPr lang="en-US" sz="3200" kern="0" spc="-20" dirty="0" smtClean="0">
                <a:latin typeface="Times New Roman" panose="02020603050405020304" pitchFamily="18" charset="0"/>
                <a:ea typeface="Times New Roman" panose="02020603050405020304" pitchFamily="18" charset="0"/>
              </a:rPr>
              <a:t> </a:t>
            </a:r>
            <a:r>
              <a:rPr lang="en-US" sz="3200" kern="0" spc="-20" dirty="0">
                <a:latin typeface="Times New Roman" panose="02020603050405020304" pitchFamily="18" charset="0"/>
                <a:ea typeface="Times New Roman" panose="02020603050405020304" pitchFamily="18" charset="0"/>
              </a:rPr>
              <a:t>= " </a:t>
            </a:r>
            <a:r>
              <a:rPr lang="bn-IN" sz="3200" kern="0" spc="-20" dirty="0" smtClean="0">
                <a:latin typeface="Times New Roman" panose="02020603050405020304" pitchFamily="18" charset="0"/>
                <a:ea typeface="Times New Roman" panose="02020603050405020304" pitchFamily="18" charset="0"/>
              </a:rPr>
              <a:t> </a:t>
            </a:r>
            <a:r>
              <a:rPr lang="en-US" sz="3200" kern="0" spc="-20" dirty="0" smtClean="0">
                <a:latin typeface="Times New Roman" panose="02020603050405020304" pitchFamily="18" charset="0"/>
                <a:ea typeface="Times New Roman" panose="02020603050405020304" pitchFamily="18" charset="0"/>
              </a:rPr>
              <a:t>" </a:t>
            </a:r>
            <a:r>
              <a:rPr lang="en-US" sz="3200" kern="0" spc="-20" dirty="0">
                <a:solidFill>
                  <a:srgbClr val="0070C0"/>
                </a:solidFill>
                <a:latin typeface="Times New Roman" panose="02020603050405020304" pitchFamily="18" charset="0"/>
                <a:ea typeface="Times New Roman" panose="02020603050405020304" pitchFamily="18" charset="0"/>
              </a:rPr>
              <a:t>width</a:t>
            </a:r>
            <a:r>
              <a:rPr lang="en-US" sz="3200" kern="0" spc="-20" dirty="0">
                <a:latin typeface="Times New Roman" panose="02020603050405020304" pitchFamily="18" charset="0"/>
                <a:ea typeface="Times New Roman" panose="02020603050405020304" pitchFamily="18" charset="0"/>
              </a:rPr>
              <a:t> = " </a:t>
            </a:r>
            <a:r>
              <a:rPr lang="bn-IN" sz="3200" kern="0" spc="-20" dirty="0" smtClean="0">
                <a:latin typeface="Times New Roman" panose="02020603050405020304" pitchFamily="18" charset="0"/>
                <a:ea typeface="Times New Roman" panose="02020603050405020304" pitchFamily="18" charset="0"/>
              </a:rPr>
              <a:t> </a:t>
            </a:r>
            <a:r>
              <a:rPr lang="en-US" sz="3200" kern="0" spc="-20" dirty="0" smtClean="0">
                <a:latin typeface="Times New Roman" panose="02020603050405020304" pitchFamily="18" charset="0"/>
                <a:ea typeface="Times New Roman" panose="02020603050405020304" pitchFamily="18" charset="0"/>
              </a:rPr>
              <a:t>" </a:t>
            </a:r>
            <a:r>
              <a:rPr lang="en-US" sz="3200" kern="0" spc="-20" dirty="0">
                <a:solidFill>
                  <a:srgbClr val="0070C0"/>
                </a:solidFill>
                <a:latin typeface="Times New Roman" panose="02020603050405020304" pitchFamily="18" charset="0"/>
                <a:ea typeface="Times New Roman" panose="02020603050405020304" pitchFamily="18" charset="0"/>
              </a:rPr>
              <a:t>height </a:t>
            </a:r>
            <a:r>
              <a:rPr lang="en-US" sz="3200" kern="0" spc="-20" dirty="0">
                <a:latin typeface="Times New Roman" panose="02020603050405020304" pitchFamily="18" charset="0"/>
                <a:ea typeface="Times New Roman" panose="02020603050405020304" pitchFamily="18" charset="0"/>
              </a:rPr>
              <a:t>= </a:t>
            </a:r>
            <a:r>
              <a:rPr lang="en-US" sz="3200" kern="0" spc="-20" dirty="0" smtClean="0">
                <a:latin typeface="Times New Roman" panose="02020603050405020304" pitchFamily="18" charset="0"/>
                <a:ea typeface="Times New Roman" panose="02020603050405020304" pitchFamily="18" charset="0"/>
              </a:rPr>
              <a:t>“</a:t>
            </a:r>
            <a:r>
              <a:rPr lang="bn-IN" sz="3200" kern="0" spc="-20" dirty="0" smtClean="0">
                <a:latin typeface="Times New Roman" panose="02020603050405020304" pitchFamily="18" charset="0"/>
                <a:ea typeface="Times New Roman" panose="02020603050405020304" pitchFamily="18" charset="0"/>
              </a:rPr>
              <a:t> </a:t>
            </a:r>
            <a:r>
              <a:rPr lang="en-US" sz="3200" kern="0" spc="-20" dirty="0" smtClean="0">
                <a:latin typeface="Times New Roman" panose="02020603050405020304" pitchFamily="18" charset="0"/>
                <a:ea typeface="Times New Roman" panose="02020603050405020304" pitchFamily="18" charset="0"/>
              </a:rPr>
              <a:t> </a:t>
            </a:r>
            <a:r>
              <a:rPr lang="en-US" sz="3200" kern="0" spc="-20" dirty="0">
                <a:latin typeface="Times New Roman" panose="02020603050405020304" pitchFamily="18" charset="0"/>
                <a:ea typeface="Times New Roman" panose="02020603050405020304" pitchFamily="18" charset="0"/>
              </a:rPr>
              <a:t>" </a:t>
            </a:r>
            <a:r>
              <a:rPr lang="en-US" sz="3200" kern="0" spc="-20" dirty="0" smtClean="0">
                <a:latin typeface="Times New Roman" panose="02020603050405020304" pitchFamily="18" charset="0"/>
                <a:ea typeface="Times New Roman" panose="02020603050405020304" pitchFamily="18" charset="0"/>
              </a:rPr>
              <a:t> </a:t>
            </a:r>
            <a:r>
              <a:rPr lang="en-US" sz="3200" kern="0" spc="-20" dirty="0">
                <a:solidFill>
                  <a:srgbClr val="00B050"/>
                </a:solidFill>
                <a:latin typeface="Times New Roman" panose="02020603050405020304" pitchFamily="18" charset="0"/>
                <a:ea typeface="Times New Roman" panose="02020603050405020304" pitchFamily="18" charset="0"/>
              </a:rPr>
              <a:t>alt</a:t>
            </a:r>
            <a:r>
              <a:rPr lang="en-US" sz="3200" kern="0" spc="-20" dirty="0">
                <a:latin typeface="Times New Roman" panose="02020603050405020304" pitchFamily="18" charset="0"/>
                <a:ea typeface="Times New Roman" panose="02020603050405020304" pitchFamily="18" charset="0"/>
              </a:rPr>
              <a:t> = " </a:t>
            </a:r>
            <a:r>
              <a:rPr lang="bn-IN" sz="3200" kern="0" spc="-20" dirty="0" smtClean="0">
                <a:latin typeface="Times New Roman" panose="02020603050405020304" pitchFamily="18" charset="0"/>
                <a:ea typeface="Times New Roman" panose="02020603050405020304" pitchFamily="18" charset="0"/>
              </a:rPr>
              <a:t> </a:t>
            </a:r>
            <a:r>
              <a:rPr lang="en-US" sz="3200" kern="0" spc="-20" dirty="0" smtClean="0">
                <a:latin typeface="Times New Roman" panose="02020603050405020304" pitchFamily="18" charset="0"/>
                <a:ea typeface="Times New Roman" panose="02020603050405020304" pitchFamily="18" charset="0"/>
              </a:rPr>
              <a:t>" </a:t>
            </a:r>
            <a:r>
              <a:rPr lang="en-US" sz="3200" kern="0" dirty="0" smtClean="0">
                <a:latin typeface="Times New Roman" panose="02020603050405020304" pitchFamily="18" charset="0"/>
                <a:ea typeface="Times New Roman" panose="02020603050405020304" pitchFamily="18" charset="0"/>
              </a:rPr>
              <a:t>&gt;</a:t>
            </a:r>
            <a:endParaRPr lang="en-US" sz="3200" kern="1000"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399245" y="1734615"/>
            <a:ext cx="11565228" cy="5016758"/>
          </a:xfrm>
          <a:prstGeom prst="rect">
            <a:avLst/>
          </a:prstGeom>
          <a:solidFill>
            <a:schemeClr val="bg1"/>
          </a:solidFill>
        </p:spPr>
        <p:txBody>
          <a:bodyPr wrap="square">
            <a:spAutoFit/>
          </a:bodyPr>
          <a:lstStyle/>
          <a:p>
            <a:pPr marL="457200" indent="-457200">
              <a:buFont typeface="Arial" panose="020B0604020202020204" pitchFamily="34" charset="0"/>
              <a:buChar char="•"/>
            </a:pPr>
            <a:r>
              <a:rPr lang="as-IN" sz="3200" dirty="0">
                <a:latin typeface="NikoshBAN" panose="02000000000000000000" pitchFamily="2" charset="0"/>
                <a:cs typeface="NikoshBAN" panose="02000000000000000000" pitchFamily="2" charset="0"/>
              </a:rPr>
              <a:t>এবার অ্যাট্রিবিউটগুলো সম্পর্কে একটু সংক্ষেপে আলোচনা করি। </a:t>
            </a:r>
          </a:p>
          <a:p>
            <a:pPr marL="342900" indent="-342900">
              <a:buFont typeface="Arial" panose="020B0604020202020204" pitchFamily="34" charset="0"/>
              <a:buChar char="•"/>
            </a:pPr>
            <a:r>
              <a:rPr lang="en-US" sz="3200" dirty="0" err="1" smtClean="0">
                <a:solidFill>
                  <a:srgbClr val="00B0F0"/>
                </a:solidFill>
                <a:latin typeface="NikoshBAN" panose="02000000000000000000" pitchFamily="2" charset="0"/>
                <a:cs typeface="NikoshBAN" panose="02000000000000000000" pitchFamily="2" charset="0"/>
              </a:rPr>
              <a:t>src</a:t>
            </a:r>
            <a:r>
              <a:rPr lang="en-US" sz="3200" dirty="0" smtClean="0">
                <a:solidFill>
                  <a:srgbClr val="00B0F0"/>
                </a:solidFill>
                <a:latin typeface="NikoshBAN" panose="02000000000000000000" pitchFamily="2" charset="0"/>
                <a:cs typeface="NikoshBAN" panose="02000000000000000000" pitchFamily="2" charset="0"/>
              </a:rPr>
              <a:t>: </a:t>
            </a:r>
            <a:r>
              <a:rPr lang="en-US" sz="3200" dirty="0" err="1" smtClean="0">
                <a:solidFill>
                  <a:srgbClr val="00B0F0"/>
                </a:solidFill>
                <a:latin typeface="NikoshBAN" panose="02000000000000000000" pitchFamily="2" charset="0"/>
                <a:cs typeface="NikoshBAN" panose="02000000000000000000" pitchFamily="2" charset="0"/>
              </a:rPr>
              <a:t>যে</a:t>
            </a:r>
            <a:r>
              <a:rPr lang="en-US" sz="3200" dirty="0" smtClean="0">
                <a:solidFill>
                  <a:srgbClr val="00B0F0"/>
                </a:solidFill>
                <a:latin typeface="NikoshBAN" panose="02000000000000000000" pitchFamily="2" charset="0"/>
                <a:cs typeface="NikoshBAN" panose="02000000000000000000" pitchFamily="2" charset="0"/>
              </a:rPr>
              <a:t> </a:t>
            </a:r>
            <a:r>
              <a:rPr lang="as-IN" sz="3200" dirty="0" smtClean="0">
                <a:solidFill>
                  <a:srgbClr val="00B0F0"/>
                </a:solidFill>
                <a:latin typeface="NikoshBAN" panose="02000000000000000000" pitchFamily="2" charset="0"/>
                <a:cs typeface="NikoshBAN" panose="02000000000000000000" pitchFamily="2" charset="0"/>
              </a:rPr>
              <a:t>ইমেজটি </a:t>
            </a:r>
            <a:r>
              <a:rPr lang="en-US" sz="3200" dirty="0" err="1" smtClean="0">
                <a:solidFill>
                  <a:srgbClr val="00B0F0"/>
                </a:solidFill>
                <a:latin typeface="NikoshBAN" panose="02000000000000000000" pitchFamily="2" charset="0"/>
                <a:cs typeface="NikoshBAN" panose="02000000000000000000" pitchFamily="2" charset="0"/>
              </a:rPr>
              <a:t>প্রদর্শিত</a:t>
            </a:r>
            <a:r>
              <a:rPr lang="en-US" sz="3200" dirty="0" smtClean="0">
                <a:solidFill>
                  <a:srgbClr val="00B0F0"/>
                </a:solidFill>
                <a:latin typeface="NikoshBAN" panose="02000000000000000000" pitchFamily="2" charset="0"/>
                <a:cs typeface="NikoshBAN" panose="02000000000000000000" pitchFamily="2" charset="0"/>
              </a:rPr>
              <a:t> </a:t>
            </a:r>
            <a:r>
              <a:rPr lang="en-US" sz="3200" dirty="0" err="1" smtClean="0">
                <a:solidFill>
                  <a:srgbClr val="00B0F0"/>
                </a:solidFill>
                <a:latin typeface="NikoshBAN" panose="02000000000000000000" pitchFamily="2" charset="0"/>
                <a:cs typeface="NikoshBAN" panose="02000000000000000000" pitchFamily="2" charset="0"/>
              </a:rPr>
              <a:t>হবে</a:t>
            </a:r>
            <a:r>
              <a:rPr lang="as-IN" sz="3200" dirty="0" smtClean="0">
                <a:solidFill>
                  <a:srgbClr val="00B0F0"/>
                </a:solidFill>
                <a:latin typeface="NikoshBAN" panose="02000000000000000000" pitchFamily="2" charset="0"/>
                <a:cs typeface="NikoshBAN" panose="02000000000000000000" pitchFamily="2" charset="0"/>
              </a:rPr>
              <a:t> </a:t>
            </a:r>
            <a:r>
              <a:rPr lang="as-IN" sz="3200" dirty="0">
                <a:solidFill>
                  <a:srgbClr val="00B0F0"/>
                </a:solidFill>
                <a:latin typeface="NikoshBAN" panose="02000000000000000000" pitchFamily="2" charset="0"/>
                <a:cs typeface="NikoshBAN" panose="02000000000000000000" pitchFamily="2" charset="0"/>
              </a:rPr>
              <a:t>তার </a:t>
            </a:r>
            <a:r>
              <a:rPr lang="en-US" sz="3200" dirty="0" err="1" smtClean="0">
                <a:solidFill>
                  <a:srgbClr val="00B0F0"/>
                </a:solidFill>
                <a:latin typeface="NikoshBAN" panose="02000000000000000000" pitchFamily="2" charset="0"/>
                <a:cs typeface="NikoshBAN" panose="02000000000000000000" pitchFamily="2" charset="0"/>
              </a:rPr>
              <a:t>url</a:t>
            </a:r>
            <a:r>
              <a:rPr lang="en-US" sz="3200" dirty="0" smtClean="0">
                <a:solidFill>
                  <a:srgbClr val="00B0F0"/>
                </a:solidFill>
                <a:latin typeface="NikoshBAN" panose="02000000000000000000" pitchFamily="2" charset="0"/>
                <a:cs typeface="NikoshBAN" panose="02000000000000000000" pitchFamily="2" charset="0"/>
              </a:rPr>
              <a:t> </a:t>
            </a:r>
            <a:r>
              <a:rPr lang="en-US" sz="3200" dirty="0" err="1" smtClean="0">
                <a:solidFill>
                  <a:srgbClr val="00B0F0"/>
                </a:solidFill>
                <a:latin typeface="NikoshBAN" panose="02000000000000000000" pitchFamily="2" charset="0"/>
                <a:cs typeface="NikoshBAN" panose="02000000000000000000" pitchFamily="2" charset="0"/>
              </a:rPr>
              <a:t>টি</a:t>
            </a:r>
            <a:r>
              <a:rPr lang="as-IN" sz="3200" dirty="0" smtClean="0">
                <a:solidFill>
                  <a:srgbClr val="00B0F0"/>
                </a:solidFill>
                <a:latin typeface="NikoshBAN" panose="02000000000000000000" pitchFamily="2" charset="0"/>
                <a:cs typeface="NikoshBAN" panose="02000000000000000000" pitchFamily="2" charset="0"/>
              </a:rPr>
              <a:t> </a:t>
            </a:r>
            <a:r>
              <a:rPr lang="en-US" sz="3200" dirty="0" err="1" smtClean="0">
                <a:solidFill>
                  <a:srgbClr val="00B0F0"/>
                </a:solidFill>
                <a:latin typeface="NikoshBAN" panose="02000000000000000000" pitchFamily="2" charset="0"/>
                <a:cs typeface="NikoshBAN" panose="02000000000000000000" pitchFamily="2" charset="0"/>
              </a:rPr>
              <a:t>হল</a:t>
            </a:r>
            <a:r>
              <a:rPr lang="en-US" sz="3200" dirty="0" smtClean="0">
                <a:solidFill>
                  <a:srgbClr val="00B0F0"/>
                </a:solidFill>
                <a:latin typeface="NikoshBAN" panose="02000000000000000000" pitchFamily="2" charset="0"/>
                <a:cs typeface="NikoshBAN" panose="02000000000000000000" pitchFamily="2" charset="0"/>
              </a:rPr>
              <a:t> </a:t>
            </a:r>
            <a:r>
              <a:rPr lang="en-US" sz="3200" kern="0" spc="-20" dirty="0" err="1">
                <a:solidFill>
                  <a:srgbClr val="00B0F0"/>
                </a:solidFill>
                <a:latin typeface="NikoshBAN" panose="02000000000000000000" pitchFamily="2" charset="0"/>
                <a:ea typeface="Times New Roman" panose="02020603050405020304" pitchFamily="18" charset="0"/>
                <a:cs typeface="NikoshBAN" panose="02000000000000000000" pitchFamily="2" charset="0"/>
              </a:rPr>
              <a:t>src</a:t>
            </a:r>
            <a:r>
              <a:rPr lang="en-US" sz="3200" kern="0" spc="-20" dirty="0">
                <a:solidFill>
                  <a:srgbClr val="00B0F0"/>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smtClean="0">
                <a:solidFill>
                  <a:srgbClr val="00B0F0"/>
                </a:solidFill>
                <a:latin typeface="NikoshBAN" panose="02000000000000000000" pitchFamily="2" charset="0"/>
                <a:cs typeface="NikoshBAN" panose="02000000000000000000" pitchFamily="2" charset="0"/>
              </a:rPr>
              <a:t>এর</a:t>
            </a:r>
            <a:r>
              <a:rPr lang="en-US" sz="3200" dirty="0" smtClean="0">
                <a:solidFill>
                  <a:srgbClr val="00B0F0"/>
                </a:solidFill>
                <a:latin typeface="NikoshBAN" panose="02000000000000000000" pitchFamily="2" charset="0"/>
                <a:cs typeface="NikoshBAN" panose="02000000000000000000" pitchFamily="2" charset="0"/>
              </a:rPr>
              <a:t> </a:t>
            </a:r>
            <a:r>
              <a:rPr lang="en-US" sz="3200" dirty="0" err="1" smtClean="0">
                <a:solidFill>
                  <a:srgbClr val="00B0F0"/>
                </a:solidFill>
                <a:latin typeface="NikoshBAN" panose="02000000000000000000" pitchFamily="2" charset="0"/>
                <a:cs typeface="NikoshBAN" panose="02000000000000000000" pitchFamily="2" charset="0"/>
              </a:rPr>
              <a:t>ভ্যালু</a:t>
            </a:r>
            <a:r>
              <a:rPr lang="en-US" sz="3200" dirty="0" smtClean="0">
                <a:solidFill>
                  <a:srgbClr val="00B0F0"/>
                </a:solidFill>
                <a:latin typeface="NikoshBAN" panose="02000000000000000000" pitchFamily="2" charset="0"/>
                <a:cs typeface="NikoshBAN" panose="02000000000000000000" pitchFamily="2" charset="0"/>
              </a:rPr>
              <a:t>।</a:t>
            </a:r>
            <a:endParaRPr lang="en-US" sz="3200" dirty="0">
              <a:solidFill>
                <a:srgbClr val="00B0F0"/>
              </a:solidFill>
              <a:latin typeface="NikoshBAN" panose="02000000000000000000" pitchFamily="2" charset="0"/>
              <a:cs typeface="NikoshBAN" panose="02000000000000000000" pitchFamily="2" charset="0"/>
            </a:endParaRPr>
          </a:p>
          <a:p>
            <a:pPr marL="342900" indent="-342900">
              <a:buFont typeface="Arial" panose="020B0604020202020204" pitchFamily="34" charset="0"/>
              <a:buChar char="•"/>
            </a:pPr>
            <a:r>
              <a:rPr lang="en-US" sz="3200" dirty="0">
                <a:solidFill>
                  <a:srgbClr val="00B050"/>
                </a:solidFill>
              </a:rPr>
              <a:t>url: </a:t>
            </a:r>
            <a:r>
              <a:rPr lang="as-IN" sz="3200" dirty="0">
                <a:solidFill>
                  <a:srgbClr val="00B050"/>
                </a:solidFill>
                <a:latin typeface="NikoshBAN" panose="02000000000000000000" pitchFamily="2" charset="0"/>
                <a:cs typeface="NikoshBAN" panose="02000000000000000000" pitchFamily="2" charset="0"/>
              </a:rPr>
              <a:t>ইমেজটি কোথায় সংরক্ষিত আছে তার ঠিকানা </a:t>
            </a:r>
          </a:p>
          <a:p>
            <a:pPr marL="342900" indent="-342900">
              <a:buFont typeface="Arial" panose="020B0604020202020204" pitchFamily="34" charset="0"/>
              <a:buChar char="•"/>
            </a:pPr>
            <a:r>
              <a:rPr lang="en-US" sz="3200" dirty="0">
                <a:solidFill>
                  <a:srgbClr val="FF0000"/>
                </a:solidFill>
              </a:rPr>
              <a:t>align: </a:t>
            </a:r>
            <a:r>
              <a:rPr lang="as-IN" sz="3200" dirty="0" smtClean="0">
                <a:solidFill>
                  <a:srgbClr val="FF0000"/>
                </a:solidFill>
                <a:latin typeface="NikoshBAN" panose="02000000000000000000" pitchFamily="2" charset="0"/>
                <a:cs typeface="NikoshBAN" panose="02000000000000000000" pitchFamily="2" charset="0"/>
              </a:rPr>
              <a:t>ইমেজটি </a:t>
            </a:r>
            <a:r>
              <a:rPr lang="as-IN" sz="3200" dirty="0">
                <a:solidFill>
                  <a:srgbClr val="FF0000"/>
                </a:solidFill>
                <a:latin typeface="NikoshBAN" panose="02000000000000000000" pitchFamily="2" charset="0"/>
                <a:cs typeface="NikoshBAN" panose="02000000000000000000" pitchFamily="2" charset="0"/>
              </a:rPr>
              <a:t>বা টেক্সট এর অবস্থান নির্দেশ করবে। এলাইন </a:t>
            </a:r>
            <a:r>
              <a:rPr lang="en-US" sz="3200" dirty="0">
                <a:solidFill>
                  <a:srgbClr val="FF0000"/>
                </a:solidFill>
              </a:rPr>
              <a:t>Top, middle, bottom, right, left </a:t>
            </a:r>
            <a:r>
              <a:rPr lang="as-IN" sz="3200" dirty="0" smtClean="0">
                <a:solidFill>
                  <a:srgbClr val="FF0000"/>
                </a:solidFill>
                <a:latin typeface="NikoshBAN" panose="02000000000000000000" pitchFamily="2" charset="0"/>
                <a:cs typeface="NikoshBAN" panose="02000000000000000000" pitchFamily="2" charset="0"/>
              </a:rPr>
              <a:t>হতে </a:t>
            </a:r>
            <a:r>
              <a:rPr lang="as-IN" sz="3200" dirty="0">
                <a:solidFill>
                  <a:srgbClr val="FF0000"/>
                </a:solidFill>
                <a:latin typeface="NikoshBAN" panose="02000000000000000000" pitchFamily="2" charset="0"/>
                <a:cs typeface="NikoshBAN" panose="02000000000000000000" pitchFamily="2" charset="0"/>
              </a:rPr>
              <a:t>পারে। </a:t>
            </a:r>
          </a:p>
          <a:p>
            <a:pPr marL="342900" indent="-342900">
              <a:buFont typeface="Arial" panose="020B0604020202020204" pitchFamily="34" charset="0"/>
              <a:buChar char="•"/>
            </a:pPr>
            <a:r>
              <a:rPr lang="en-US" sz="3200" dirty="0">
                <a:solidFill>
                  <a:srgbClr val="0070C0"/>
                </a:solidFill>
              </a:rPr>
              <a:t>width: </a:t>
            </a:r>
            <a:r>
              <a:rPr lang="as-IN" sz="3200" dirty="0" smtClean="0">
                <a:solidFill>
                  <a:srgbClr val="0070C0"/>
                </a:solidFill>
                <a:latin typeface="NikoshBAN" panose="02000000000000000000" pitchFamily="2" charset="0"/>
                <a:cs typeface="NikoshBAN" panose="02000000000000000000" pitchFamily="2" charset="0"/>
              </a:rPr>
              <a:t> </a:t>
            </a:r>
            <a:r>
              <a:rPr lang="as-IN" sz="3200" dirty="0">
                <a:solidFill>
                  <a:srgbClr val="0070C0"/>
                </a:solidFill>
                <a:latin typeface="NikoshBAN" panose="02000000000000000000" pitchFamily="2" charset="0"/>
                <a:cs typeface="NikoshBAN" panose="02000000000000000000" pitchFamily="2" charset="0"/>
              </a:rPr>
              <a:t>ইমেজের প্রস্থ কত হবে তা নির্দেশ করে। </a:t>
            </a:r>
          </a:p>
          <a:p>
            <a:pPr marL="342900" indent="-342900">
              <a:buFont typeface="Arial" panose="020B0604020202020204" pitchFamily="34" charset="0"/>
              <a:buChar char="•"/>
            </a:pPr>
            <a:r>
              <a:rPr lang="en-US" sz="3200" dirty="0">
                <a:solidFill>
                  <a:srgbClr val="0070C0"/>
                </a:solidFill>
              </a:rPr>
              <a:t>height: </a:t>
            </a:r>
            <a:r>
              <a:rPr lang="as-IN" sz="3200" dirty="0" smtClean="0">
                <a:solidFill>
                  <a:srgbClr val="0070C0"/>
                </a:solidFill>
                <a:latin typeface="NikoshBAN" panose="02000000000000000000" pitchFamily="2" charset="0"/>
                <a:cs typeface="NikoshBAN" panose="02000000000000000000" pitchFamily="2" charset="0"/>
              </a:rPr>
              <a:t> </a:t>
            </a:r>
            <a:r>
              <a:rPr lang="as-IN" sz="3200" dirty="0">
                <a:solidFill>
                  <a:srgbClr val="0070C0"/>
                </a:solidFill>
                <a:latin typeface="NikoshBAN" panose="02000000000000000000" pitchFamily="2" charset="0"/>
                <a:cs typeface="NikoshBAN" panose="02000000000000000000" pitchFamily="2" charset="0"/>
              </a:rPr>
              <a:t>ইমেজের দৈর্ঘ্য নির্দেশ করে। </a:t>
            </a:r>
          </a:p>
          <a:p>
            <a:pPr marL="342900" indent="-342900">
              <a:buFont typeface="Arial" panose="020B0604020202020204" pitchFamily="34" charset="0"/>
              <a:buChar char="•"/>
            </a:pPr>
            <a:r>
              <a:rPr lang="en-US" sz="3200" dirty="0" smtClean="0">
                <a:solidFill>
                  <a:srgbClr val="00B050"/>
                </a:solidFill>
              </a:rPr>
              <a:t>alt</a:t>
            </a:r>
            <a:r>
              <a:rPr lang="en-US" sz="3200" dirty="0">
                <a:solidFill>
                  <a:srgbClr val="00B050"/>
                </a:solidFill>
              </a:rPr>
              <a:t>: </a:t>
            </a:r>
            <a:r>
              <a:rPr lang="en-US" sz="3200" dirty="0" smtClean="0">
                <a:solidFill>
                  <a:srgbClr val="00B050"/>
                </a:solidFill>
              </a:rPr>
              <a:t>alt</a:t>
            </a:r>
            <a:r>
              <a:rPr lang="en-US" sz="3200" dirty="0">
                <a:solidFill>
                  <a:srgbClr val="00B050"/>
                </a:solidFill>
              </a:rPr>
              <a:t>: </a:t>
            </a:r>
            <a:r>
              <a:rPr lang="as-IN" sz="3200" dirty="0" smtClean="0">
                <a:solidFill>
                  <a:srgbClr val="00B050"/>
                </a:solidFill>
                <a:latin typeface="NikoshBAN" panose="02000000000000000000" pitchFamily="2" charset="0"/>
                <a:cs typeface="NikoshBAN" panose="02000000000000000000" pitchFamily="2" charset="0"/>
              </a:rPr>
              <a:t> </a:t>
            </a:r>
            <a:r>
              <a:rPr lang="as-IN" sz="3200" dirty="0">
                <a:solidFill>
                  <a:srgbClr val="00B050"/>
                </a:solidFill>
                <a:latin typeface="NikoshBAN" panose="02000000000000000000" pitchFamily="2" charset="0"/>
                <a:cs typeface="NikoshBAN" panose="02000000000000000000" pitchFamily="2" charset="0"/>
              </a:rPr>
              <a:t>অ্যাট্রিবিউট কোনো ইমেজের জন্য একটি অলটারনেট টেক্সট নির্ধারণে ব্যবহৃত হয়। ব্রাউজার যদি কোনো কারণে ইমেজ লোড করতে ব্যর্থ হয় তখন ইমেজের পরিবর্তে অলটারনেট টেক্সট প্রদর্শন করবে</a:t>
            </a:r>
            <a:r>
              <a:rPr lang="as-IN" sz="3200" dirty="0" smtClean="0">
                <a:solidFill>
                  <a:srgbClr val="00B050"/>
                </a:solidFill>
                <a:latin typeface="NikoshBAN" panose="02000000000000000000" pitchFamily="2" charset="0"/>
                <a:cs typeface="NikoshBAN" panose="02000000000000000000" pitchFamily="2" charset="0"/>
              </a:rPr>
              <a:t>।</a:t>
            </a:r>
            <a:endParaRPr lang="as-IN" sz="3200"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1145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 calcmode="lin" valueType="num">
                                      <p:cBhvr>
                                        <p:cTn id="28"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 calcmode="lin" valueType="num">
                                      <p:cBhvr>
                                        <p:cTn id="35"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36"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37" dur="500"/>
                                        <p:tgtEl>
                                          <p:spTgt spid="9">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9">
                                            <p:txEl>
                                              <p:pRg st="2" end="2"/>
                                            </p:txEl>
                                          </p:spTgt>
                                        </p:tgtEl>
                                        <p:attrNameLst>
                                          <p:attrName>style.visibility</p:attrName>
                                        </p:attrNameLst>
                                      </p:cBhvr>
                                      <p:to>
                                        <p:strVal val="visible"/>
                                      </p:to>
                                    </p:set>
                                    <p:anim calcmode="lin" valueType="num">
                                      <p:cBhvr>
                                        <p:cTn id="42"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43"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44" dur="500"/>
                                        <p:tgtEl>
                                          <p:spTgt spid="9">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9">
                                            <p:txEl>
                                              <p:pRg st="3" end="3"/>
                                            </p:txEl>
                                          </p:spTgt>
                                        </p:tgtEl>
                                        <p:attrNameLst>
                                          <p:attrName>style.visibility</p:attrName>
                                        </p:attrNameLst>
                                      </p:cBhvr>
                                      <p:to>
                                        <p:strVal val="visible"/>
                                      </p:to>
                                    </p:set>
                                    <p:anim calcmode="lin" valueType="num">
                                      <p:cBhvr>
                                        <p:cTn id="49"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50"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51" dur="500"/>
                                        <p:tgtEl>
                                          <p:spTgt spid="9">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9">
                                            <p:txEl>
                                              <p:pRg st="4" end="4"/>
                                            </p:txEl>
                                          </p:spTgt>
                                        </p:tgtEl>
                                        <p:attrNameLst>
                                          <p:attrName>style.visibility</p:attrName>
                                        </p:attrNameLst>
                                      </p:cBhvr>
                                      <p:to>
                                        <p:strVal val="visible"/>
                                      </p:to>
                                    </p:set>
                                    <p:anim calcmode="lin" valueType="num">
                                      <p:cBhvr>
                                        <p:cTn id="56"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57"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58" dur="500"/>
                                        <p:tgtEl>
                                          <p:spTgt spid="9">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9">
                                            <p:txEl>
                                              <p:pRg st="5" end="5"/>
                                            </p:txEl>
                                          </p:spTgt>
                                        </p:tgtEl>
                                        <p:attrNameLst>
                                          <p:attrName>style.visibility</p:attrName>
                                        </p:attrNameLst>
                                      </p:cBhvr>
                                      <p:to>
                                        <p:strVal val="visible"/>
                                      </p:to>
                                    </p:set>
                                    <p:anim calcmode="lin" valueType="num">
                                      <p:cBhvr>
                                        <p:cTn id="63" dur="500" fill="hold"/>
                                        <p:tgtEl>
                                          <p:spTgt spid="9">
                                            <p:txEl>
                                              <p:pRg st="5" end="5"/>
                                            </p:txEl>
                                          </p:spTgt>
                                        </p:tgtEl>
                                        <p:attrNameLst>
                                          <p:attrName>ppt_w</p:attrName>
                                        </p:attrNameLst>
                                      </p:cBhvr>
                                      <p:tavLst>
                                        <p:tav tm="0">
                                          <p:val>
                                            <p:fltVal val="0"/>
                                          </p:val>
                                        </p:tav>
                                        <p:tav tm="100000">
                                          <p:val>
                                            <p:strVal val="#ppt_w"/>
                                          </p:val>
                                        </p:tav>
                                      </p:tavLst>
                                    </p:anim>
                                    <p:anim calcmode="lin" valueType="num">
                                      <p:cBhvr>
                                        <p:cTn id="64" dur="500" fill="hold"/>
                                        <p:tgtEl>
                                          <p:spTgt spid="9">
                                            <p:txEl>
                                              <p:pRg st="5" end="5"/>
                                            </p:txEl>
                                          </p:spTgt>
                                        </p:tgtEl>
                                        <p:attrNameLst>
                                          <p:attrName>ppt_h</p:attrName>
                                        </p:attrNameLst>
                                      </p:cBhvr>
                                      <p:tavLst>
                                        <p:tav tm="0">
                                          <p:val>
                                            <p:fltVal val="0"/>
                                          </p:val>
                                        </p:tav>
                                        <p:tav tm="100000">
                                          <p:val>
                                            <p:strVal val="#ppt_h"/>
                                          </p:val>
                                        </p:tav>
                                      </p:tavLst>
                                    </p:anim>
                                    <p:animEffect transition="in" filter="fade">
                                      <p:cBhvr>
                                        <p:cTn id="65" dur="500"/>
                                        <p:tgtEl>
                                          <p:spTgt spid="9">
                                            <p:txEl>
                                              <p:pRg st="5" end="5"/>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9">
                                            <p:txEl>
                                              <p:pRg st="6" end="6"/>
                                            </p:txEl>
                                          </p:spTgt>
                                        </p:tgtEl>
                                        <p:attrNameLst>
                                          <p:attrName>style.visibility</p:attrName>
                                        </p:attrNameLst>
                                      </p:cBhvr>
                                      <p:to>
                                        <p:strVal val="visible"/>
                                      </p:to>
                                    </p:set>
                                    <p:anim calcmode="lin" valueType="num">
                                      <p:cBhvr>
                                        <p:cTn id="70" dur="500" fill="hold"/>
                                        <p:tgtEl>
                                          <p:spTgt spid="9">
                                            <p:txEl>
                                              <p:pRg st="6" end="6"/>
                                            </p:txEl>
                                          </p:spTgt>
                                        </p:tgtEl>
                                        <p:attrNameLst>
                                          <p:attrName>ppt_w</p:attrName>
                                        </p:attrNameLst>
                                      </p:cBhvr>
                                      <p:tavLst>
                                        <p:tav tm="0">
                                          <p:val>
                                            <p:fltVal val="0"/>
                                          </p:val>
                                        </p:tav>
                                        <p:tav tm="100000">
                                          <p:val>
                                            <p:strVal val="#ppt_w"/>
                                          </p:val>
                                        </p:tav>
                                      </p:tavLst>
                                    </p:anim>
                                    <p:anim calcmode="lin" valueType="num">
                                      <p:cBhvr>
                                        <p:cTn id="71" dur="500" fill="hold"/>
                                        <p:tgtEl>
                                          <p:spTgt spid="9">
                                            <p:txEl>
                                              <p:pRg st="6" end="6"/>
                                            </p:txEl>
                                          </p:spTgt>
                                        </p:tgtEl>
                                        <p:attrNameLst>
                                          <p:attrName>ppt_h</p:attrName>
                                        </p:attrNameLst>
                                      </p:cBhvr>
                                      <p:tavLst>
                                        <p:tav tm="0">
                                          <p:val>
                                            <p:fltVal val="0"/>
                                          </p:val>
                                        </p:tav>
                                        <p:tav tm="100000">
                                          <p:val>
                                            <p:strVal val="#ppt_h"/>
                                          </p:val>
                                        </p:tav>
                                      </p:tavLst>
                                    </p:anim>
                                    <p:animEffect transition="in" filter="fade">
                                      <p:cBhvr>
                                        <p:cTn id="7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Untitled - Notepa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124" y="-12876"/>
            <a:ext cx="11513713" cy="6629401"/>
          </a:xfrm>
          <a:prstGeom prst="rect">
            <a:avLst/>
          </a:prstGeom>
        </p:spPr>
      </p:pic>
      <p:sp>
        <p:nvSpPr>
          <p:cNvPr id="15" name="Rectangle 14"/>
          <p:cNvSpPr/>
          <p:nvPr/>
        </p:nvSpPr>
        <p:spPr>
          <a:xfrm>
            <a:off x="785611" y="1019919"/>
            <a:ext cx="10599313" cy="5509200"/>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&lt;html&gt; </a:t>
            </a:r>
          </a:p>
          <a:p>
            <a:r>
              <a:rPr lang="en-US" sz="3200" dirty="0">
                <a:latin typeface="Times New Roman" panose="02020603050405020304" pitchFamily="18" charset="0"/>
                <a:cs typeface="Times New Roman" panose="02020603050405020304" pitchFamily="18" charset="0"/>
              </a:rPr>
              <a:t>&lt;body&gt; </a:t>
            </a:r>
            <a:endParaRPr lang="bn-IN" sz="3200" dirty="0" smtClean="0">
              <a:latin typeface="Times New Roman" panose="02020603050405020304" pitchFamily="18" charset="0"/>
              <a:cs typeface="Times New Roman" panose="02020603050405020304" pitchFamily="18" charset="0"/>
            </a:endParaRPr>
          </a:p>
          <a:p>
            <a:endParaRPr lang="bn-IN" sz="3200" dirty="0">
              <a:latin typeface="Times New Roman" panose="02020603050405020304" pitchFamily="18" charset="0"/>
              <a:cs typeface="Times New Roman" panose="02020603050405020304" pitchFamily="18" charset="0"/>
            </a:endParaRPr>
          </a:p>
          <a:p>
            <a:endParaRPr lang="bn-IN" sz="3200" dirty="0" smtClean="0">
              <a:latin typeface="Times New Roman" panose="02020603050405020304" pitchFamily="18" charset="0"/>
              <a:cs typeface="Times New Roman" panose="02020603050405020304" pitchFamily="18" charset="0"/>
            </a:endParaRPr>
          </a:p>
          <a:p>
            <a:endParaRPr lang="bn-IN"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bn-IN" sz="3200" dirty="0" smtClean="0">
              <a:latin typeface="Times New Roman" panose="02020603050405020304" pitchFamily="18" charset="0"/>
              <a:cs typeface="Times New Roman" panose="02020603050405020304" pitchFamily="18" charset="0"/>
            </a:endParaRPr>
          </a:p>
          <a:p>
            <a:endParaRPr lang="bn-IN" sz="3200" dirty="0">
              <a:latin typeface="Times New Roman" panose="02020603050405020304" pitchFamily="18" charset="0"/>
              <a:cs typeface="Times New Roman" panose="02020603050405020304" pitchFamily="18" charset="0"/>
            </a:endParaRPr>
          </a:p>
          <a:p>
            <a:endParaRPr lang="bn-IN"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&lt;/</a:t>
            </a:r>
            <a:r>
              <a:rPr lang="en-US" sz="3200" dirty="0">
                <a:latin typeface="Times New Roman" panose="02020603050405020304" pitchFamily="18" charset="0"/>
                <a:cs typeface="Times New Roman" panose="02020603050405020304" pitchFamily="18" charset="0"/>
              </a:rPr>
              <a:t>body&gt; </a:t>
            </a:r>
          </a:p>
          <a:p>
            <a:r>
              <a:rPr lang="en-US" sz="3200" dirty="0">
                <a:latin typeface="Times New Roman" panose="02020603050405020304" pitchFamily="18" charset="0"/>
                <a:cs typeface="Times New Roman" panose="02020603050405020304" pitchFamily="18" charset="0"/>
              </a:rPr>
              <a:t>&lt;/html&gt;</a:t>
            </a:r>
          </a:p>
        </p:txBody>
      </p:sp>
      <p:sp>
        <p:nvSpPr>
          <p:cNvPr id="2" name="TextBox 1"/>
          <p:cNvSpPr txBox="1"/>
          <p:nvPr/>
        </p:nvSpPr>
        <p:spPr>
          <a:xfrm>
            <a:off x="978799" y="1918952"/>
            <a:ext cx="9208392" cy="2554545"/>
          </a:xfrm>
          <a:prstGeom prst="rect">
            <a:avLst/>
          </a:prstGeom>
          <a:noFill/>
        </p:spPr>
        <p:txBody>
          <a:bodyPr wrap="square" rtlCol="0">
            <a:spAutoFit/>
          </a:bodyPr>
          <a:lstStyle/>
          <a:p>
            <a:r>
              <a:rPr lang="en-US" sz="3200" dirty="0">
                <a:solidFill>
                  <a:srgbClr val="0070C0"/>
                </a:solidFill>
                <a:latin typeface="Times New Roman" panose="02020603050405020304" pitchFamily="18" charset="0"/>
                <a:cs typeface="Times New Roman" panose="02020603050405020304" pitchFamily="18" charset="0"/>
              </a:rPr>
              <a:t>&lt;p&gt;</a:t>
            </a:r>
          </a:p>
          <a:p>
            <a:r>
              <a:rPr lang="en-US" sz="3200" dirty="0">
                <a:solidFill>
                  <a:srgbClr val="0070C0"/>
                </a:solidFill>
                <a:latin typeface="Times New Roman" panose="02020603050405020304" pitchFamily="18" charset="0"/>
                <a:cs typeface="Times New Roman" panose="02020603050405020304" pitchFamily="18" charset="0"/>
              </a:rPr>
              <a:t>An image : </a:t>
            </a:r>
            <a:endParaRPr lang="bn-IN" sz="3200" dirty="0">
              <a:solidFill>
                <a:srgbClr val="0070C0"/>
              </a:solidFill>
              <a:latin typeface="Times New Roman" panose="02020603050405020304" pitchFamily="18" charset="0"/>
              <a:cs typeface="Times New Roman" panose="02020603050405020304" pitchFamily="18" charset="0"/>
            </a:endParaRPr>
          </a:p>
          <a:p>
            <a:r>
              <a:rPr lang="en-US" sz="3200" dirty="0">
                <a:solidFill>
                  <a:srgbClr val="FF0000"/>
                </a:solidFill>
                <a:latin typeface="Times New Roman" panose="02020603050405020304" pitchFamily="18" charset="0"/>
                <a:cs typeface="Times New Roman" panose="02020603050405020304" pitchFamily="18" charset="0"/>
              </a:rPr>
              <a:t>&lt;</a:t>
            </a:r>
            <a:r>
              <a:rPr lang="en-US" sz="3200" dirty="0" err="1">
                <a:solidFill>
                  <a:srgbClr val="FF0000"/>
                </a:solidFill>
                <a:latin typeface="Times New Roman" panose="02020603050405020304" pitchFamily="18" charset="0"/>
                <a:cs typeface="Times New Roman" panose="02020603050405020304" pitchFamily="18" charset="0"/>
              </a:rPr>
              <a:t>img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src</a:t>
            </a:r>
            <a:r>
              <a:rPr lang="en-US" sz="3200" dirty="0">
                <a:solidFill>
                  <a:srgbClr val="FF0000"/>
                </a:solidFill>
                <a:latin typeface="Times New Roman" panose="02020603050405020304" pitchFamily="18" charset="0"/>
                <a:cs typeface="Times New Roman" panose="02020603050405020304" pitchFamily="18" charset="0"/>
              </a:rPr>
              <a:t> = "15.jpg" width = "600" height = "300"&gt;</a:t>
            </a:r>
          </a:p>
          <a:p>
            <a:r>
              <a:rPr lang="en-US" sz="3200" dirty="0">
                <a:solidFill>
                  <a:srgbClr val="0070C0"/>
                </a:solidFill>
                <a:latin typeface="Times New Roman" panose="02020603050405020304" pitchFamily="18" charset="0"/>
                <a:cs typeface="Times New Roman" panose="02020603050405020304" pitchFamily="18" charset="0"/>
              </a:rPr>
              <a:t>&lt;/p&gt;</a:t>
            </a:r>
          </a:p>
          <a:p>
            <a:endParaRPr lang="en-US" sz="3200" dirty="0"/>
          </a:p>
        </p:txBody>
      </p:sp>
      <p:sp>
        <p:nvSpPr>
          <p:cNvPr id="5" name="TextBox 4"/>
          <p:cNvSpPr txBox="1"/>
          <p:nvPr/>
        </p:nvSpPr>
        <p:spPr>
          <a:xfrm>
            <a:off x="1015287" y="3887275"/>
            <a:ext cx="10253727" cy="1569660"/>
          </a:xfrm>
          <a:prstGeom prst="rect">
            <a:avLst/>
          </a:prstGeom>
          <a:noFill/>
        </p:spPr>
        <p:txBody>
          <a:bodyPr wrap="square" rtlCol="0">
            <a:spAutoFit/>
          </a:bodyPr>
          <a:lstStyle/>
          <a:p>
            <a:r>
              <a:rPr lang="en-US" sz="3200" dirty="0">
                <a:solidFill>
                  <a:srgbClr val="00B050"/>
                </a:solidFill>
                <a:latin typeface="Times New Roman" panose="02020603050405020304" pitchFamily="18" charset="0"/>
                <a:cs typeface="Times New Roman" panose="02020603050405020304" pitchFamily="18" charset="0"/>
              </a:rPr>
              <a:t>&lt;p&gt; An image from picture in D drive : </a:t>
            </a:r>
          </a:p>
          <a:p>
            <a:r>
              <a:rPr lang="en-US" sz="3200" dirty="0">
                <a:solidFill>
                  <a:srgbClr val="FF0000"/>
                </a:solidFill>
                <a:latin typeface="Times New Roman" panose="02020603050405020304" pitchFamily="18" charset="0"/>
                <a:cs typeface="Times New Roman" panose="02020603050405020304" pitchFamily="18" charset="0"/>
              </a:rPr>
              <a:t>&lt;</a:t>
            </a:r>
            <a:r>
              <a:rPr lang="en-US" sz="3200" dirty="0" err="1">
                <a:solidFill>
                  <a:srgbClr val="FF0000"/>
                </a:solidFill>
                <a:latin typeface="Times New Roman" panose="02020603050405020304" pitchFamily="18" charset="0"/>
                <a:cs typeface="Times New Roman" panose="02020603050405020304" pitchFamily="18" charset="0"/>
              </a:rPr>
              <a:t>img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src</a:t>
            </a:r>
            <a:r>
              <a:rPr lang="en-US" sz="3200" dirty="0">
                <a:solidFill>
                  <a:srgbClr val="FF0000"/>
                </a:solidFill>
                <a:latin typeface="Times New Roman" panose="02020603050405020304" pitchFamily="18" charset="0"/>
                <a:cs typeface="Times New Roman" panose="02020603050405020304" pitchFamily="18" charset="0"/>
              </a:rPr>
              <a:t> = "D:\picture\12.jpg" width ="600" height ="300"&gt;</a:t>
            </a:r>
          </a:p>
          <a:p>
            <a:r>
              <a:rPr lang="en-US" sz="3200" dirty="0">
                <a:solidFill>
                  <a:srgbClr val="00B050"/>
                </a:solidFill>
                <a:latin typeface="Times New Roman" panose="02020603050405020304" pitchFamily="18" charset="0"/>
                <a:cs typeface="Times New Roman" panose="02020603050405020304" pitchFamily="18" charset="0"/>
              </a:rPr>
              <a:t>&lt;/p&gt; </a:t>
            </a:r>
          </a:p>
        </p:txBody>
      </p:sp>
    </p:spTree>
    <p:extLst>
      <p:ext uri="{BB962C8B-B14F-4D97-AF65-F5344CB8AC3E}">
        <p14:creationId xmlns:p14="http://schemas.microsoft.com/office/powerpoint/2010/main" val="129439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a:hlinkClick r:id="rId2" action="ppaction://hlinksldjump"/>
          </p:cNvPr>
          <p:cNvCxnSpPr/>
          <p:nvPr/>
        </p:nvCxnSpPr>
        <p:spPr>
          <a:xfrm flipH="1">
            <a:off x="1442436" y="515154"/>
            <a:ext cx="437879" cy="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4092" y="862150"/>
            <a:ext cx="5837192" cy="2743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8410" y="4036422"/>
            <a:ext cx="5381899" cy="2573383"/>
          </a:xfrm>
          <a:prstGeom prst="rect">
            <a:avLst/>
          </a:prstGeom>
        </p:spPr>
      </p:pic>
      <p:sp>
        <p:nvSpPr>
          <p:cNvPr id="7" name="Rectangle 6"/>
          <p:cNvSpPr/>
          <p:nvPr/>
        </p:nvSpPr>
        <p:spPr>
          <a:xfrm>
            <a:off x="705394" y="3605350"/>
            <a:ext cx="1815737" cy="2612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latin typeface="Times New Roman" panose="02020603050405020304" pitchFamily="18" charset="0"/>
                <a:cs typeface="Times New Roman" panose="02020603050405020304" pitchFamily="18" charset="0"/>
              </a:rPr>
              <a:t>An Image</a:t>
            </a:r>
            <a:endParaRPr lang="en-US" sz="1400" dirty="0">
              <a:latin typeface="Times New Roman" panose="02020603050405020304" pitchFamily="18" charset="0"/>
              <a:cs typeface="Times New Roman" panose="02020603050405020304" pitchFamily="18" charset="0"/>
            </a:endParaRPr>
          </a:p>
        </p:txBody>
      </p:sp>
      <p:sp>
        <p:nvSpPr>
          <p:cNvPr id="8" name="Rectangle 7"/>
          <p:cNvSpPr/>
          <p:nvPr/>
        </p:nvSpPr>
        <p:spPr>
          <a:xfrm>
            <a:off x="1528355" y="6400802"/>
            <a:ext cx="1815737" cy="2612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latin typeface="Times New Roman" panose="02020603050405020304" pitchFamily="18" charset="0"/>
                <a:cs typeface="Times New Roman" panose="02020603050405020304" pitchFamily="18" charset="0"/>
              </a:rPr>
              <a:t>An Image</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09821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9347" y="1331017"/>
            <a:ext cx="10861183" cy="584775"/>
          </a:xfrm>
          <a:prstGeom prst="rect">
            <a:avLst/>
          </a:prstGeom>
          <a:solidFill>
            <a:schemeClr val="accent1">
              <a:lumMod val="20000"/>
              <a:lumOff val="80000"/>
            </a:schemeClr>
          </a:solidFill>
        </p:spPr>
        <p:txBody>
          <a:bodyPr wrap="square">
            <a:spAutoFit/>
          </a:bodyPr>
          <a:lstStyle/>
          <a:p>
            <a:r>
              <a:rPr lang="en-US" sz="3200" dirty="0" err="1">
                <a:latin typeface="NikoshBAN" panose="02000000000000000000" pitchFamily="2" charset="0"/>
                <a:cs typeface="NikoshBAN" panose="02000000000000000000" pitchFamily="2" charset="0"/>
              </a:rPr>
              <a:t>লিংকের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সিনট্যাক্স</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হলো</a:t>
            </a:r>
            <a:r>
              <a:rPr lang="en-US" sz="3200" dirty="0" smtClean="0">
                <a:latin typeface="NikoshBAN" panose="02000000000000000000" pitchFamily="2" charset="0"/>
                <a:cs typeface="NikoshBAN" panose="02000000000000000000" pitchFamily="2" charset="0"/>
              </a:rPr>
              <a:t>:  </a:t>
            </a:r>
            <a:r>
              <a:rPr lang="en-US" sz="3200" dirty="0" smtClean="0">
                <a:latin typeface="NikoshBAN" panose="02000000000000000000" pitchFamily="2" charset="0"/>
                <a:ea typeface="Times New Roman" panose="02020603050405020304" pitchFamily="18" charset="0"/>
                <a:cs typeface="NikoshBAN" panose="02000000000000000000" pitchFamily="2" charset="0"/>
              </a:rPr>
              <a:t>&lt;</a:t>
            </a:r>
            <a:r>
              <a:rPr lang="en-US" sz="3200" dirty="0">
                <a:latin typeface="NikoshBAN" panose="02000000000000000000" pitchFamily="2" charset="0"/>
                <a:ea typeface="Times New Roman" panose="02020603050405020304" pitchFamily="18" charset="0"/>
                <a:cs typeface="NikoshBAN" panose="02000000000000000000" pitchFamily="2" charset="0"/>
              </a:rPr>
              <a:t>a </a:t>
            </a:r>
            <a:r>
              <a:rPr lang="en-US" sz="3200" dirty="0" err="1">
                <a:latin typeface="NikoshBAN" panose="02000000000000000000" pitchFamily="2" charset="0"/>
                <a:ea typeface="Times New Roman" panose="02020603050405020304" pitchFamily="18" charset="0"/>
                <a:cs typeface="NikoshBAN" panose="02000000000000000000" pitchFamily="2" charset="0"/>
              </a:rPr>
              <a:t>href</a:t>
            </a:r>
            <a:r>
              <a:rPr lang="en-US" sz="3200" dirty="0">
                <a:latin typeface="NikoshBAN" panose="02000000000000000000" pitchFamily="2" charset="0"/>
                <a:ea typeface="Times New Roman" panose="02020603050405020304" pitchFamily="18" charset="0"/>
                <a:cs typeface="NikoshBAN" panose="02000000000000000000" pitchFamily="2" charset="0"/>
              </a:rPr>
              <a:t> = "</a:t>
            </a:r>
            <a:r>
              <a:rPr lang="en-US" sz="3200" dirty="0" err="1">
                <a:latin typeface="NikoshBAN" panose="02000000000000000000" pitchFamily="2" charset="0"/>
                <a:ea typeface="Times New Roman" panose="02020603050405020304" pitchFamily="18" charset="0"/>
                <a:cs typeface="NikoshBAN" panose="02000000000000000000" pitchFamily="2" charset="0"/>
              </a:rPr>
              <a:t>url</a:t>
            </a:r>
            <a:r>
              <a:rPr lang="en-US" sz="3200" dirty="0">
                <a:latin typeface="NikoshBAN" panose="02000000000000000000" pitchFamily="2" charset="0"/>
                <a:ea typeface="Times New Roman" panose="02020603050405020304" pitchFamily="18" charset="0"/>
                <a:cs typeface="NikoshBAN" panose="02000000000000000000" pitchFamily="2" charset="0"/>
              </a:rPr>
              <a:t>" &gt; Link Text &lt;/a&gt; </a:t>
            </a:r>
            <a:endParaRPr lang="en-US" sz="3200" dirty="0">
              <a:latin typeface="NikoshBAN" panose="02000000000000000000" pitchFamily="2" charset="0"/>
              <a:cs typeface="NikoshBAN" panose="02000000000000000000" pitchFamily="2" charset="0"/>
            </a:endParaRPr>
          </a:p>
        </p:txBody>
      </p:sp>
      <p:sp>
        <p:nvSpPr>
          <p:cNvPr id="10" name="TextBox 9"/>
          <p:cNvSpPr txBox="1"/>
          <p:nvPr/>
        </p:nvSpPr>
        <p:spPr>
          <a:xfrm>
            <a:off x="3928054" y="77271"/>
            <a:ext cx="2588655" cy="769441"/>
          </a:xfrm>
          <a:prstGeom prst="rect">
            <a:avLst/>
          </a:prstGeom>
          <a:solidFill>
            <a:schemeClr val="accent6">
              <a:lumMod val="40000"/>
              <a:lumOff val="60000"/>
            </a:schemeClr>
          </a:solidFill>
        </p:spPr>
        <p:txBody>
          <a:bodyPr wrap="square" rtlCol="0">
            <a:spAutoFit/>
          </a:bodyPr>
          <a:lstStyle/>
          <a:p>
            <a:r>
              <a:rPr lang="en-US" sz="4400" b="1" dirty="0" err="1" smtClean="0">
                <a:solidFill>
                  <a:prstClr val="black"/>
                </a:solidFill>
                <a:latin typeface="NikoshBAN" panose="02000000000000000000" pitchFamily="2" charset="0"/>
                <a:cs typeface="NikoshBAN" panose="02000000000000000000" pitchFamily="2" charset="0"/>
              </a:rPr>
              <a:t>হাইপারলিংক</a:t>
            </a:r>
            <a:endParaRPr lang="en-US" sz="4400" b="1" dirty="0">
              <a:solidFill>
                <a:prstClr val="black"/>
              </a:solidFill>
              <a:latin typeface="NikoshBAN" panose="02000000000000000000" pitchFamily="2" charset="0"/>
              <a:cs typeface="NikoshBAN" panose="02000000000000000000" pitchFamily="2" charset="0"/>
            </a:endParaRPr>
          </a:p>
        </p:txBody>
      </p:sp>
      <p:sp>
        <p:nvSpPr>
          <p:cNvPr id="11" name="Rectangle 10"/>
          <p:cNvSpPr/>
          <p:nvPr/>
        </p:nvSpPr>
        <p:spPr>
          <a:xfrm>
            <a:off x="457576" y="2283189"/>
            <a:ext cx="10901589" cy="646331"/>
          </a:xfrm>
          <a:prstGeom prst="rect">
            <a:avLst/>
          </a:prstGeom>
          <a:solidFill>
            <a:schemeClr val="accent4">
              <a:lumMod val="20000"/>
              <a:lumOff val="80000"/>
            </a:schemeClr>
          </a:solidFill>
        </p:spPr>
        <p:txBody>
          <a:bodyPr wrap="square">
            <a:spAutoFit/>
          </a:bodyPr>
          <a:lstStyle/>
          <a:p>
            <a:pPr algn="ctr"/>
            <a:r>
              <a:rPr lang="bn-IN" sz="3600" b="1" dirty="0" smtClean="0">
                <a:solidFill>
                  <a:srgbClr val="C00000"/>
                </a:solidFill>
                <a:latin typeface="NikoshBAN" panose="02000000000000000000" pitchFamily="2" charset="0"/>
                <a:cs typeface="NikoshBAN" panose="02000000000000000000" pitchFamily="2" charset="0"/>
              </a:rPr>
              <a:t>হাইপারলিংকে</a:t>
            </a:r>
            <a:r>
              <a:rPr lang="as-IN" sz="3600" b="1" dirty="0" smtClean="0">
                <a:solidFill>
                  <a:srgbClr val="C00000"/>
                </a:solidFill>
                <a:latin typeface="NikoshBAN" panose="02000000000000000000" pitchFamily="2" charset="0"/>
                <a:cs typeface="NikoshBAN" panose="02000000000000000000" pitchFamily="2" charset="0"/>
              </a:rPr>
              <a:t> আমরা দুটি ভাগে ভাগ করতে পারি।</a:t>
            </a:r>
            <a:r>
              <a:rPr lang="en-US" sz="3600" b="1" dirty="0" err="1" smtClean="0">
                <a:solidFill>
                  <a:srgbClr val="C00000"/>
                </a:solidFill>
                <a:latin typeface="NikoshBAN" panose="02000000000000000000" pitchFamily="2" charset="0"/>
                <a:cs typeface="NikoshBAN" panose="02000000000000000000" pitchFamily="2" charset="0"/>
              </a:rPr>
              <a:t>যথা</a:t>
            </a:r>
            <a:r>
              <a:rPr lang="en-US" sz="3600" b="1" dirty="0" smtClean="0">
                <a:solidFill>
                  <a:srgbClr val="C00000"/>
                </a:solidFill>
                <a:latin typeface="NikoshBAN" panose="02000000000000000000" pitchFamily="2" charset="0"/>
                <a:cs typeface="NikoshBAN" panose="02000000000000000000" pitchFamily="2" charset="0"/>
              </a:rPr>
              <a:t>: </a:t>
            </a:r>
            <a:r>
              <a:rPr lang="as-IN" sz="3600" b="1" dirty="0" smtClean="0">
                <a:solidFill>
                  <a:srgbClr val="C00000"/>
                </a:solidFill>
                <a:latin typeface="NikoshBAN" panose="02000000000000000000" pitchFamily="2" charset="0"/>
                <a:cs typeface="NikoshBAN" panose="02000000000000000000" pitchFamily="2" charset="0"/>
              </a:rPr>
              <a:t> </a:t>
            </a:r>
            <a:endParaRPr lang="as-IN" sz="3600" b="1" dirty="0">
              <a:solidFill>
                <a:srgbClr val="C00000"/>
              </a:solidFill>
              <a:latin typeface="NikoshBAN" panose="02000000000000000000" pitchFamily="2" charset="0"/>
              <a:cs typeface="NikoshBAN" panose="02000000000000000000" pitchFamily="2" charset="0"/>
            </a:endParaRPr>
          </a:p>
        </p:txBody>
      </p:sp>
      <p:sp>
        <p:nvSpPr>
          <p:cNvPr id="12" name="Rectangle 11"/>
          <p:cNvSpPr/>
          <p:nvPr/>
        </p:nvSpPr>
        <p:spPr>
          <a:xfrm>
            <a:off x="457577" y="3174570"/>
            <a:ext cx="10927348" cy="1384995"/>
          </a:xfrm>
          <a:prstGeom prst="rect">
            <a:avLst/>
          </a:prstGeom>
          <a:solidFill>
            <a:schemeClr val="accent5">
              <a:lumMod val="20000"/>
              <a:lumOff val="80000"/>
            </a:schemeClr>
          </a:solidFill>
        </p:spPr>
        <p:txBody>
          <a:bodyPr wrap="square">
            <a:spAutoFit/>
          </a:bodyPr>
          <a:lstStyle/>
          <a:p>
            <a:pPr lvl="0"/>
            <a:r>
              <a:rPr lang="en-US" sz="2800" b="1" dirty="0">
                <a:solidFill>
                  <a:schemeClr val="accent2">
                    <a:lumMod val="75000"/>
                  </a:schemeClr>
                </a:solidFill>
                <a:latin typeface="NikoshBAN" panose="02000000000000000000" pitchFamily="2" charset="0"/>
                <a:cs typeface="NikoshBAN" panose="02000000000000000000" pitchFamily="2" charset="0"/>
              </a:rPr>
              <a:t>Internal link:</a:t>
            </a:r>
            <a:r>
              <a:rPr lang="en-US" sz="2800" dirty="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Internal </a:t>
            </a:r>
            <a:r>
              <a:rPr lang="en-US" sz="2800" dirty="0">
                <a:latin typeface="NikoshBAN" panose="02000000000000000000" pitchFamily="2" charset="0"/>
                <a:cs typeface="NikoshBAN" panose="02000000000000000000" pitchFamily="2" charset="0"/>
              </a:rPr>
              <a:t>link </a:t>
            </a:r>
            <a:r>
              <a:rPr lang="as-IN" sz="2800" dirty="0">
                <a:latin typeface="NikoshBAN" panose="02000000000000000000" pitchFamily="2" charset="0"/>
                <a:cs typeface="NikoshBAN" panose="02000000000000000000" pitchFamily="2" charset="0"/>
              </a:rPr>
              <a:t>হচ্ছে এমন একটি ফাইলের সাথে লিংক স্থাপন করা যা আমাদের নিজস্ব ওয়েবসাইটের অংশ অর্থাৎ লিংক করা ফাইলসহ সম্পূর্ণ প্রেজেন্টেশনটিই আমাদের তৈরি। একই পেইজের মধ্যে নির্দিষ্ট কোনো অংশের সাথে লিংক করাও ইন্টারন্যাল লিংকের অংশ। </a:t>
            </a:r>
          </a:p>
        </p:txBody>
      </p:sp>
      <p:sp>
        <p:nvSpPr>
          <p:cNvPr id="13" name="Rectangle 12"/>
          <p:cNvSpPr/>
          <p:nvPr/>
        </p:nvSpPr>
        <p:spPr>
          <a:xfrm>
            <a:off x="457575" y="4894282"/>
            <a:ext cx="10979049" cy="1384995"/>
          </a:xfrm>
          <a:prstGeom prst="rect">
            <a:avLst/>
          </a:prstGeom>
          <a:solidFill>
            <a:schemeClr val="accent4">
              <a:lumMod val="20000"/>
              <a:lumOff val="80000"/>
            </a:schemeClr>
          </a:solidFill>
        </p:spPr>
        <p:txBody>
          <a:bodyPr wrap="square">
            <a:spAutoFit/>
          </a:bodyPr>
          <a:lstStyle/>
          <a:p>
            <a:pPr lvl="0" algn="just"/>
            <a:r>
              <a:rPr lang="en-US" sz="2800" dirty="0">
                <a:latin typeface="NikoshBAN" panose="02000000000000000000" pitchFamily="2" charset="0"/>
                <a:cs typeface="NikoshBAN" panose="02000000000000000000" pitchFamily="2" charset="0"/>
              </a:rPr>
              <a:t>External link: External link </a:t>
            </a:r>
            <a:r>
              <a:rPr lang="as-IN" sz="2800" dirty="0">
                <a:latin typeface="NikoshBAN" panose="02000000000000000000" pitchFamily="2" charset="0"/>
                <a:cs typeface="NikoshBAN" panose="02000000000000000000" pitchFamily="2" charset="0"/>
              </a:rPr>
              <a:t>হচ্ছে আমাদের ওয়েবসাইটে কোনো ফাইলের সাথে </a:t>
            </a:r>
            <a:r>
              <a:rPr lang="en-US" sz="2800" dirty="0">
                <a:latin typeface="NikoshBAN" panose="02000000000000000000" pitchFamily="2" charset="0"/>
                <a:cs typeface="NikoshBAN" panose="02000000000000000000" pitchFamily="2" charset="0"/>
              </a:rPr>
              <a:t>Internet</a:t>
            </a:r>
            <a:r>
              <a:rPr lang="as-IN" sz="2800" dirty="0">
                <a:latin typeface="NikoshBAN" panose="02000000000000000000" pitchFamily="2" charset="0"/>
                <a:cs typeface="NikoshBAN" panose="02000000000000000000" pitchFamily="2" charset="0"/>
              </a:rPr>
              <a:t>-এ অবস্থিত অন্য কারও তৈরি ওয়েবসাইটের বা ওয়েবসাইটের কোনো অংশের সাথে সংযোগ।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0870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Untitled - Notepa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14" y="169817"/>
            <a:ext cx="11695489" cy="6583681"/>
          </a:xfrm>
          <a:prstGeom prst="rect">
            <a:avLst/>
          </a:prstGeom>
        </p:spPr>
      </p:pic>
      <p:sp>
        <p:nvSpPr>
          <p:cNvPr id="15" name="Rectangle 14"/>
          <p:cNvSpPr/>
          <p:nvPr/>
        </p:nvSpPr>
        <p:spPr>
          <a:xfrm>
            <a:off x="540915" y="1105839"/>
            <a:ext cx="6578342" cy="5321088"/>
          </a:xfrm>
          <a:prstGeom prst="rect">
            <a:avLst/>
          </a:prstGeom>
        </p:spPr>
        <p:txBody>
          <a:bodyPr wrap="square">
            <a:spAutoFit/>
          </a:bodyPr>
          <a:lstStyle/>
          <a:p>
            <a:r>
              <a:rPr lang="en-US" sz="3000" dirty="0">
                <a:latin typeface="Times New Roman" panose="02020603050405020304" pitchFamily="18" charset="0"/>
                <a:cs typeface="Times New Roman" panose="02020603050405020304" pitchFamily="18" charset="0"/>
              </a:rPr>
              <a:t>&lt;html&gt; </a:t>
            </a:r>
          </a:p>
          <a:p>
            <a:r>
              <a:rPr lang="en-US" sz="3000" dirty="0">
                <a:latin typeface="Times New Roman" panose="02020603050405020304" pitchFamily="18" charset="0"/>
                <a:cs typeface="Times New Roman" panose="02020603050405020304" pitchFamily="18" charset="0"/>
              </a:rPr>
              <a:t>&lt;body&gt; </a:t>
            </a:r>
            <a:r>
              <a:rPr lang="en-US" sz="3000" dirty="0" smtClean="0">
                <a:latin typeface="Times New Roman" panose="02020603050405020304" pitchFamily="18" charset="0"/>
                <a:cs typeface="Times New Roman" panose="02020603050405020304" pitchFamily="18" charset="0"/>
              </a:rPr>
              <a:t> </a:t>
            </a:r>
            <a:endParaRPr lang="bn-IN" sz="3000" dirty="0" smtClean="0">
              <a:latin typeface="Times New Roman" panose="02020603050405020304" pitchFamily="18" charset="0"/>
              <a:cs typeface="Times New Roman" panose="02020603050405020304" pitchFamily="18" charset="0"/>
            </a:endParaRPr>
          </a:p>
          <a:p>
            <a:endParaRPr lang="bn-IN"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a:p>
            <a:endParaRPr lang="bn-IN" sz="3000" dirty="0" smtClean="0">
              <a:latin typeface="Times New Roman" panose="02020603050405020304" pitchFamily="18" charset="0"/>
              <a:cs typeface="Times New Roman" panose="02020603050405020304" pitchFamily="18" charset="0"/>
            </a:endParaRPr>
          </a:p>
          <a:p>
            <a:endParaRPr lang="bn-IN" sz="3000" dirty="0">
              <a:latin typeface="Times New Roman" panose="02020603050405020304" pitchFamily="18" charset="0"/>
              <a:cs typeface="Times New Roman" panose="02020603050405020304" pitchFamily="18" charset="0"/>
            </a:endParaRPr>
          </a:p>
          <a:p>
            <a:endParaRPr lang="bn-IN" sz="3000" dirty="0" smtClean="0">
              <a:latin typeface="Times New Roman" panose="02020603050405020304" pitchFamily="18" charset="0"/>
              <a:cs typeface="Times New Roman" panose="02020603050405020304" pitchFamily="18" charset="0"/>
            </a:endParaRPr>
          </a:p>
          <a:p>
            <a:endParaRPr lang="bn-IN" sz="3000" dirty="0">
              <a:latin typeface="Times New Roman" panose="02020603050405020304" pitchFamily="18" charset="0"/>
              <a:cs typeface="Times New Roman" panose="02020603050405020304" pitchFamily="18" charset="0"/>
            </a:endParaRPr>
          </a:p>
          <a:p>
            <a:endParaRPr lang="bn-IN" sz="3000" dirty="0" smtClean="0">
              <a:latin typeface="Times New Roman" panose="02020603050405020304" pitchFamily="18" charset="0"/>
              <a:cs typeface="Times New Roman" panose="02020603050405020304" pitchFamily="18" charset="0"/>
            </a:endParaRPr>
          </a:p>
          <a:p>
            <a:r>
              <a:rPr lang="en-US" sz="3000" dirty="0" smtClean="0">
                <a:latin typeface="Times New Roman" panose="02020603050405020304" pitchFamily="18" charset="0"/>
                <a:cs typeface="Times New Roman" panose="02020603050405020304" pitchFamily="18" charset="0"/>
              </a:rPr>
              <a:t>&lt;/</a:t>
            </a:r>
            <a:r>
              <a:rPr lang="en-US" sz="3000" dirty="0">
                <a:latin typeface="Times New Roman" panose="02020603050405020304" pitchFamily="18" charset="0"/>
                <a:cs typeface="Times New Roman" panose="02020603050405020304" pitchFamily="18" charset="0"/>
              </a:rPr>
              <a:t>body&gt; </a:t>
            </a:r>
          </a:p>
          <a:p>
            <a:r>
              <a:rPr lang="en-US" sz="3000" dirty="0">
                <a:latin typeface="Times New Roman" panose="02020603050405020304" pitchFamily="18" charset="0"/>
                <a:cs typeface="Times New Roman" panose="02020603050405020304" pitchFamily="18" charset="0"/>
              </a:rPr>
              <a:t>&lt;/html&gt;</a:t>
            </a:r>
          </a:p>
        </p:txBody>
      </p:sp>
      <p:sp>
        <p:nvSpPr>
          <p:cNvPr id="3" name="Rectangle 2"/>
          <p:cNvSpPr/>
          <p:nvPr/>
        </p:nvSpPr>
        <p:spPr>
          <a:xfrm>
            <a:off x="7122017" y="1596980"/>
            <a:ext cx="1133341" cy="837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 y="1986871"/>
            <a:ext cx="11207931"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 </a:t>
            </a:r>
            <a:r>
              <a:rPr lang="en-US" sz="3600" dirty="0">
                <a:solidFill>
                  <a:srgbClr val="00B050"/>
                </a:solidFill>
                <a:latin typeface="Times New Roman" panose="02020603050405020304" pitchFamily="18" charset="0"/>
                <a:cs typeface="Times New Roman" panose="02020603050405020304" pitchFamily="18" charset="0"/>
              </a:rPr>
              <a:t>&lt;a </a:t>
            </a:r>
            <a:r>
              <a:rPr lang="en-US" sz="3600" dirty="0" err="1">
                <a:solidFill>
                  <a:srgbClr val="00B050"/>
                </a:solidFill>
                <a:latin typeface="Times New Roman" panose="02020603050405020304" pitchFamily="18" charset="0"/>
                <a:cs typeface="Times New Roman" panose="02020603050405020304" pitchFamily="18" charset="0"/>
              </a:rPr>
              <a:t>href</a:t>
            </a:r>
            <a:r>
              <a:rPr lang="en-US" sz="3600" dirty="0">
                <a:solidFill>
                  <a:srgbClr val="00B050"/>
                </a:solidFill>
                <a:latin typeface="Times New Roman" panose="02020603050405020304" pitchFamily="18" charset="0"/>
                <a:cs typeface="Times New Roman" panose="02020603050405020304" pitchFamily="18" charset="0"/>
              </a:rPr>
              <a:t> = " </a:t>
            </a:r>
            <a:r>
              <a:rPr lang="en-US" sz="3600" dirty="0">
                <a:solidFill>
                  <a:srgbClr val="00B050"/>
                </a:solidFill>
                <a:latin typeface="NikoshBAN" panose="02000000000000000000" pitchFamily="2" charset="0"/>
                <a:cs typeface="NikoshBAN" panose="02000000000000000000" pitchFamily="2" charset="0"/>
              </a:rPr>
              <a:t>First page.html </a:t>
            </a:r>
            <a:r>
              <a:rPr lang="en-US" sz="3600" dirty="0">
                <a:solidFill>
                  <a:srgbClr val="00B050"/>
                </a:solidFill>
                <a:latin typeface="Times New Roman" panose="02020603050405020304" pitchFamily="18" charset="0"/>
                <a:cs typeface="Times New Roman" panose="02020603050405020304" pitchFamily="18" charset="0"/>
              </a:rPr>
              <a:t>" &gt; Simple Page &lt;/a&gt; </a:t>
            </a:r>
            <a:r>
              <a:rPr lang="en-US" sz="3600" dirty="0">
                <a:solidFill>
                  <a:srgbClr val="FF0000"/>
                </a:solidFill>
                <a:latin typeface="Times New Roman" panose="02020603050405020304" pitchFamily="18" charset="0"/>
                <a:cs typeface="Times New Roman" panose="02020603050405020304" pitchFamily="18" charset="0"/>
              </a:rPr>
              <a:t>&lt;</a:t>
            </a:r>
            <a:r>
              <a:rPr lang="en-US" sz="3600" dirty="0" err="1">
                <a:solidFill>
                  <a:srgbClr val="FF0000"/>
                </a:solidFill>
                <a:latin typeface="Times New Roman" panose="02020603050405020304" pitchFamily="18" charset="0"/>
                <a:cs typeface="Times New Roman" panose="02020603050405020304" pitchFamily="18" charset="0"/>
              </a:rPr>
              <a:t>br</a:t>
            </a:r>
            <a:r>
              <a:rPr lang="en-US" sz="3600" dirty="0" smtClean="0">
                <a:solidFill>
                  <a:srgbClr val="FF0000"/>
                </a:solidFill>
                <a:latin typeface="Times New Roman" panose="02020603050405020304" pitchFamily="18" charset="0"/>
                <a:cs typeface="Times New Roman" panose="02020603050405020304" pitchFamily="18" charset="0"/>
              </a:rPr>
              <a:t>&gt;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10820" y="3172945"/>
            <a:ext cx="11058369" cy="584775"/>
          </a:xfrm>
          <a:prstGeom prst="rect">
            <a:avLst/>
          </a:prstGeom>
          <a:noFill/>
        </p:spPr>
        <p:txBody>
          <a:bodyPr wrap="square" rtlCol="0">
            <a:spAutoFit/>
          </a:bodyPr>
          <a:lstStyle/>
          <a:p>
            <a:r>
              <a:rPr lang="en-US" sz="3200" dirty="0">
                <a:solidFill>
                  <a:srgbClr val="C00000"/>
                </a:solidFill>
                <a:latin typeface="Times New Roman" panose="02020603050405020304" pitchFamily="18" charset="0"/>
                <a:cs typeface="Times New Roman" panose="02020603050405020304" pitchFamily="18" charset="0"/>
              </a:rPr>
              <a:t>&lt;a </a:t>
            </a:r>
            <a:r>
              <a:rPr lang="en-US" sz="3200" dirty="0" err="1">
                <a:solidFill>
                  <a:srgbClr val="C00000"/>
                </a:solidFill>
                <a:latin typeface="Times New Roman" panose="02020603050405020304" pitchFamily="18" charset="0"/>
                <a:cs typeface="Times New Roman" panose="02020603050405020304" pitchFamily="18" charset="0"/>
              </a:rPr>
              <a:t>href</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a:solidFill>
                  <a:srgbClr val="C00000"/>
                </a:solidFill>
                <a:latin typeface="NikoshBAN" panose="02000000000000000000" pitchFamily="2" charset="0"/>
                <a:cs typeface="NikoshBAN" panose="02000000000000000000" pitchFamily="2" charset="0"/>
              </a:rPr>
              <a:t>Second page.html</a:t>
            </a:r>
            <a:r>
              <a:rPr lang="en-US" sz="3200" dirty="0" smtClean="0">
                <a:solidFill>
                  <a:srgbClr val="C00000"/>
                </a:solidFill>
                <a:latin typeface="Times New Roman" panose="02020603050405020304" pitchFamily="18" charset="0"/>
                <a:cs typeface="Times New Roman" panose="02020603050405020304" pitchFamily="18" charset="0"/>
              </a:rPr>
              <a:t>"&gt;Image </a:t>
            </a:r>
            <a:r>
              <a:rPr lang="en-US" sz="3200" dirty="0">
                <a:solidFill>
                  <a:srgbClr val="C00000"/>
                </a:solidFill>
                <a:latin typeface="Times New Roman" panose="02020603050405020304" pitchFamily="18" charset="0"/>
                <a:cs typeface="Times New Roman" panose="02020603050405020304" pitchFamily="18" charset="0"/>
              </a:rPr>
              <a:t>Page &lt;/a&gt; </a:t>
            </a:r>
            <a:r>
              <a:rPr lang="en-US" sz="3200" dirty="0">
                <a:solidFill>
                  <a:srgbClr val="FF0000"/>
                </a:solidFill>
                <a:latin typeface="Times New Roman" panose="02020603050405020304" pitchFamily="18" charset="0"/>
                <a:cs typeface="Times New Roman" panose="02020603050405020304" pitchFamily="18" charset="0"/>
              </a:rPr>
              <a:t>&lt;</a:t>
            </a:r>
            <a:r>
              <a:rPr lang="en-US" sz="3200" dirty="0" err="1">
                <a:solidFill>
                  <a:srgbClr val="FF0000"/>
                </a:solidFill>
                <a:latin typeface="Times New Roman" panose="02020603050405020304" pitchFamily="18" charset="0"/>
                <a:cs typeface="Times New Roman" panose="02020603050405020304" pitchFamily="18" charset="0"/>
              </a:rPr>
              <a:t>br</a:t>
            </a:r>
            <a:r>
              <a:rPr lang="en-US" sz="3200" dirty="0">
                <a:solidFill>
                  <a:srgbClr val="FF0000"/>
                </a:solidFill>
                <a:latin typeface="Times New Roman" panose="02020603050405020304" pitchFamily="18" charset="0"/>
                <a:cs typeface="Times New Roman" panose="02020603050405020304" pitchFamily="18" charset="0"/>
              </a:rPr>
              <a:t>&gt;&lt;</a:t>
            </a:r>
            <a:r>
              <a:rPr lang="en-US" sz="3200" dirty="0" err="1">
                <a:solidFill>
                  <a:srgbClr val="FF0000"/>
                </a:solidFill>
                <a:latin typeface="Times New Roman" panose="02020603050405020304" pitchFamily="18" charset="0"/>
                <a:cs typeface="Times New Roman" panose="02020603050405020304" pitchFamily="18" charset="0"/>
              </a:rPr>
              <a:t>br</a:t>
            </a:r>
            <a:r>
              <a:rPr lang="en-US" sz="3200" dirty="0">
                <a:solidFill>
                  <a:srgbClr val="FF0000"/>
                </a:solidFill>
                <a:latin typeface="Times New Roman" panose="02020603050405020304" pitchFamily="18" charset="0"/>
                <a:cs typeface="Times New Roman" panose="02020603050405020304" pitchFamily="18" charset="0"/>
              </a:rPr>
              <a:t>&gt;</a:t>
            </a:r>
          </a:p>
        </p:txBody>
      </p:sp>
      <p:sp>
        <p:nvSpPr>
          <p:cNvPr id="11" name="TextBox 10"/>
          <p:cNvSpPr txBox="1"/>
          <p:nvPr/>
        </p:nvSpPr>
        <p:spPr>
          <a:xfrm>
            <a:off x="340591" y="4183710"/>
            <a:ext cx="11220038" cy="584775"/>
          </a:xfrm>
          <a:prstGeom prst="rect">
            <a:avLst/>
          </a:prstGeom>
          <a:noFill/>
        </p:spPr>
        <p:txBody>
          <a:bodyPr wrap="square" rtlCol="0">
            <a:spAutoFit/>
          </a:bodyPr>
          <a:lstStyle/>
          <a:p>
            <a:r>
              <a:rPr lang="en-US" sz="3200" dirty="0">
                <a:solidFill>
                  <a:srgbClr val="0070C0"/>
                </a:solidFill>
                <a:latin typeface="Times New Roman" panose="02020603050405020304" pitchFamily="18" charset="0"/>
                <a:cs typeface="Times New Roman" panose="02020603050405020304" pitchFamily="18" charset="0"/>
              </a:rPr>
              <a:t>&lt;a </a:t>
            </a:r>
            <a:r>
              <a:rPr lang="en-US" sz="3200" dirty="0" err="1">
                <a:solidFill>
                  <a:srgbClr val="0070C0"/>
                </a:solidFill>
                <a:latin typeface="Times New Roman" panose="02020603050405020304" pitchFamily="18" charset="0"/>
                <a:cs typeface="Times New Roman" panose="02020603050405020304" pitchFamily="18" charset="0"/>
              </a:rPr>
              <a:t>href</a:t>
            </a:r>
            <a:r>
              <a:rPr lang="en-US" sz="3200" dirty="0">
                <a:solidFill>
                  <a:srgbClr val="0070C0"/>
                </a:solidFill>
                <a:latin typeface="Times New Roman" panose="02020603050405020304" pitchFamily="18" charset="0"/>
                <a:cs typeface="Times New Roman" panose="02020603050405020304" pitchFamily="18" charset="0"/>
              </a:rPr>
              <a:t>="http://www.cumillaboard.gov.bd"&gt; Education Board&lt;/a&gt;</a:t>
            </a:r>
          </a:p>
        </p:txBody>
      </p:sp>
    </p:spTree>
    <p:extLst>
      <p:ext uri="{BB962C8B-B14F-4D97-AF65-F5344CB8AC3E}">
        <p14:creationId xmlns:p14="http://schemas.microsoft.com/office/powerpoint/2010/main" val="257899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7588"/>
            <a:ext cx="12192000" cy="4900411"/>
          </a:xfrm>
          <a:prstGeom prst="rect">
            <a:avLst/>
          </a:prstGeom>
        </p:spPr>
      </p:pic>
      <p:sp>
        <p:nvSpPr>
          <p:cNvPr id="4" name="TextBox 3"/>
          <p:cNvSpPr txBox="1"/>
          <p:nvPr/>
        </p:nvSpPr>
        <p:spPr>
          <a:xfrm>
            <a:off x="0" y="13449"/>
            <a:ext cx="12192000" cy="1862048"/>
          </a:xfrm>
          <a:prstGeom prst="rect">
            <a:avLst/>
          </a:prstGeom>
          <a:solidFill>
            <a:schemeClr val="accent5">
              <a:lumMod val="60000"/>
              <a:lumOff val="40000"/>
            </a:schemeClr>
          </a:solidFill>
        </p:spPr>
        <p:txBody>
          <a:bodyPr wrap="square" rtlCol="0">
            <a:spAutoFit/>
          </a:bodyPr>
          <a:lstStyle/>
          <a:p>
            <a:pPr algn="ctr"/>
            <a:r>
              <a:rPr lang="en-US" sz="11500" b="1" dirty="0" err="1" smtClean="0">
                <a:solidFill>
                  <a:schemeClr val="bg1"/>
                </a:solidFill>
                <a:latin typeface="NikoshBAN" panose="02000000000000000000" pitchFamily="2" charset="0"/>
                <a:cs typeface="NikoshBAN" panose="02000000000000000000" pitchFamily="2" charset="0"/>
              </a:rPr>
              <a:t>স্বাগতম</a:t>
            </a:r>
            <a:endParaRPr lang="en-US" sz="115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9536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Untitled - Notepa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14" y="363973"/>
            <a:ext cx="6787166" cy="6348846"/>
          </a:xfrm>
          <a:prstGeom prst="rect">
            <a:avLst/>
          </a:prstGeom>
        </p:spPr>
      </p:pic>
      <p:sp>
        <p:nvSpPr>
          <p:cNvPr id="15" name="Rectangle 14"/>
          <p:cNvSpPr/>
          <p:nvPr/>
        </p:nvSpPr>
        <p:spPr>
          <a:xfrm>
            <a:off x="540915" y="1079713"/>
            <a:ext cx="6516708" cy="5170646"/>
          </a:xfrm>
          <a:prstGeom prst="rect">
            <a:avLst/>
          </a:prstGeom>
        </p:spPr>
        <p:txBody>
          <a:bodyPr wrap="square">
            <a:spAutoFit/>
          </a:bodyPr>
          <a:lstStyle/>
          <a:p>
            <a:r>
              <a:rPr lang="en-US" sz="3000" dirty="0">
                <a:latin typeface="Times New Roman" panose="02020603050405020304" pitchFamily="18" charset="0"/>
                <a:cs typeface="Times New Roman" panose="02020603050405020304" pitchFamily="18" charset="0"/>
              </a:rPr>
              <a:t>&lt;html&gt; </a:t>
            </a:r>
          </a:p>
          <a:p>
            <a:r>
              <a:rPr lang="en-US" sz="3000" dirty="0">
                <a:latin typeface="Times New Roman" panose="02020603050405020304" pitchFamily="18" charset="0"/>
                <a:cs typeface="Times New Roman" panose="02020603050405020304" pitchFamily="18" charset="0"/>
              </a:rPr>
              <a:t>&lt;body&gt; </a:t>
            </a:r>
            <a:r>
              <a:rPr lang="en-US" sz="3000" dirty="0" smtClean="0">
                <a:latin typeface="Times New Roman" panose="02020603050405020304" pitchFamily="18" charset="0"/>
                <a:cs typeface="Times New Roman" panose="02020603050405020304" pitchFamily="18" charset="0"/>
              </a:rPr>
              <a:t> </a:t>
            </a:r>
            <a:endParaRPr lang="bn-IN" sz="3000" dirty="0" smtClean="0">
              <a:latin typeface="Times New Roman" panose="02020603050405020304" pitchFamily="18" charset="0"/>
              <a:cs typeface="Times New Roman" panose="02020603050405020304" pitchFamily="18" charset="0"/>
            </a:endParaRPr>
          </a:p>
          <a:p>
            <a:endParaRPr lang="bn-IN"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a:p>
            <a:endParaRPr lang="bn-IN" sz="3000" dirty="0" smtClean="0">
              <a:latin typeface="Times New Roman" panose="02020603050405020304" pitchFamily="18" charset="0"/>
              <a:cs typeface="Times New Roman" panose="02020603050405020304" pitchFamily="18" charset="0"/>
            </a:endParaRPr>
          </a:p>
          <a:p>
            <a:endParaRPr lang="bn-IN" sz="3000" dirty="0">
              <a:latin typeface="Times New Roman" panose="02020603050405020304" pitchFamily="18" charset="0"/>
              <a:cs typeface="Times New Roman" panose="02020603050405020304" pitchFamily="18" charset="0"/>
            </a:endParaRPr>
          </a:p>
          <a:p>
            <a:endParaRPr lang="bn-IN" sz="3000" dirty="0" smtClean="0">
              <a:latin typeface="Times New Roman" panose="02020603050405020304" pitchFamily="18" charset="0"/>
              <a:cs typeface="Times New Roman" panose="02020603050405020304" pitchFamily="18" charset="0"/>
            </a:endParaRPr>
          </a:p>
          <a:p>
            <a:endParaRPr lang="bn-IN" sz="3000" dirty="0">
              <a:latin typeface="Times New Roman" panose="02020603050405020304" pitchFamily="18" charset="0"/>
              <a:cs typeface="Times New Roman" panose="02020603050405020304" pitchFamily="18" charset="0"/>
            </a:endParaRPr>
          </a:p>
          <a:p>
            <a:endParaRPr lang="bn-IN" sz="3000" dirty="0" smtClean="0">
              <a:latin typeface="Times New Roman" panose="02020603050405020304" pitchFamily="18" charset="0"/>
              <a:cs typeface="Times New Roman" panose="02020603050405020304" pitchFamily="18" charset="0"/>
            </a:endParaRPr>
          </a:p>
          <a:p>
            <a:r>
              <a:rPr lang="en-US" sz="3000" dirty="0" smtClean="0">
                <a:latin typeface="Times New Roman" panose="02020603050405020304" pitchFamily="18" charset="0"/>
                <a:cs typeface="Times New Roman" panose="02020603050405020304" pitchFamily="18" charset="0"/>
              </a:rPr>
              <a:t>&lt;/</a:t>
            </a:r>
            <a:r>
              <a:rPr lang="en-US" sz="3000" dirty="0">
                <a:latin typeface="Times New Roman" panose="02020603050405020304" pitchFamily="18" charset="0"/>
                <a:cs typeface="Times New Roman" panose="02020603050405020304" pitchFamily="18" charset="0"/>
              </a:rPr>
              <a:t>body&gt; </a:t>
            </a:r>
          </a:p>
          <a:p>
            <a:r>
              <a:rPr lang="en-US" sz="3000" dirty="0">
                <a:latin typeface="Times New Roman" panose="02020603050405020304" pitchFamily="18" charset="0"/>
                <a:cs typeface="Times New Roman" panose="02020603050405020304" pitchFamily="18" charset="0"/>
              </a:rPr>
              <a:t>&lt;/html&gt;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6259" y="88662"/>
            <a:ext cx="5095741" cy="6181859"/>
          </a:xfrm>
          <a:prstGeom prst="rect">
            <a:avLst/>
          </a:prstGeom>
        </p:spPr>
      </p:pic>
      <p:sp>
        <p:nvSpPr>
          <p:cNvPr id="3" name="Rectangle 2"/>
          <p:cNvSpPr/>
          <p:nvPr/>
        </p:nvSpPr>
        <p:spPr>
          <a:xfrm>
            <a:off x="7122017" y="1596980"/>
            <a:ext cx="1133341" cy="837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hlinkClick r:id="rId4" action="ppaction://hlinksldjump"/>
          </p:cNvPr>
          <p:cNvSpPr txBox="1"/>
          <p:nvPr/>
        </p:nvSpPr>
        <p:spPr>
          <a:xfrm>
            <a:off x="7057621" y="1596980"/>
            <a:ext cx="2099257" cy="523220"/>
          </a:xfrm>
          <a:prstGeom prst="rect">
            <a:avLst/>
          </a:prstGeom>
          <a:noFill/>
        </p:spPr>
        <p:txBody>
          <a:bodyPr wrap="square" rtlCol="0">
            <a:spAutoFit/>
          </a:bodyPr>
          <a:lstStyle/>
          <a:p>
            <a:r>
              <a:rPr lang="en-US" sz="2800" b="1" u="sng" dirty="0" smtClean="0">
                <a:solidFill>
                  <a:schemeClr val="accent5"/>
                </a:solidFill>
              </a:rPr>
              <a:t>Simple Page</a:t>
            </a:r>
            <a:endParaRPr lang="en-US" sz="2800" b="1" u="sng" dirty="0">
              <a:solidFill>
                <a:schemeClr val="accent5"/>
              </a:solidFill>
            </a:endParaRPr>
          </a:p>
        </p:txBody>
      </p:sp>
      <p:sp>
        <p:nvSpPr>
          <p:cNvPr id="7" name="TextBox 6">
            <a:hlinkClick r:id="rId5" action="ppaction://hlinksldjump"/>
          </p:cNvPr>
          <p:cNvSpPr txBox="1"/>
          <p:nvPr/>
        </p:nvSpPr>
        <p:spPr>
          <a:xfrm>
            <a:off x="7096258" y="1952220"/>
            <a:ext cx="1970469" cy="523220"/>
          </a:xfrm>
          <a:prstGeom prst="rect">
            <a:avLst/>
          </a:prstGeom>
          <a:noFill/>
        </p:spPr>
        <p:txBody>
          <a:bodyPr wrap="square" rtlCol="0">
            <a:spAutoFit/>
          </a:bodyPr>
          <a:lstStyle/>
          <a:p>
            <a:r>
              <a:rPr lang="en-US" sz="2800" b="1" u="sng" dirty="0" smtClean="0">
                <a:solidFill>
                  <a:schemeClr val="accent5"/>
                </a:solidFill>
              </a:rPr>
              <a:t>Image Page</a:t>
            </a:r>
            <a:endParaRPr lang="en-US" sz="2800" b="1" u="sng" dirty="0">
              <a:solidFill>
                <a:schemeClr val="accent5"/>
              </a:solidFill>
            </a:endParaRPr>
          </a:p>
        </p:txBody>
      </p:sp>
      <p:sp>
        <p:nvSpPr>
          <p:cNvPr id="5" name="Rectangle 4">
            <a:hlinkClick r:id="rId6" action="ppaction://hlinksldjump"/>
          </p:cNvPr>
          <p:cNvSpPr/>
          <p:nvPr/>
        </p:nvSpPr>
        <p:spPr>
          <a:xfrm>
            <a:off x="7173531" y="2511381"/>
            <a:ext cx="4906851" cy="86288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b="1" u="sng" dirty="0">
                <a:solidFill>
                  <a:srgbClr val="0070C0"/>
                </a:solidFill>
                <a:latin typeface="Times New Roman" panose="02020603050405020304" pitchFamily="18" charset="0"/>
                <a:cs typeface="Times New Roman" panose="02020603050405020304" pitchFamily="18" charset="0"/>
              </a:rPr>
              <a:t>Education Board</a:t>
            </a:r>
            <a:endParaRPr lang="en-US" sz="2400" b="1" u="sng" dirty="0"/>
          </a:p>
        </p:txBody>
      </p:sp>
      <p:sp>
        <p:nvSpPr>
          <p:cNvPr id="6" name="TextBox 5"/>
          <p:cNvSpPr txBox="1"/>
          <p:nvPr/>
        </p:nvSpPr>
        <p:spPr>
          <a:xfrm>
            <a:off x="457201" y="1986871"/>
            <a:ext cx="6439988"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3200" dirty="0">
                <a:solidFill>
                  <a:srgbClr val="00B050"/>
                </a:solidFill>
                <a:latin typeface="Times New Roman" panose="02020603050405020304" pitchFamily="18" charset="0"/>
                <a:cs typeface="Times New Roman" panose="02020603050405020304" pitchFamily="18" charset="0"/>
              </a:rPr>
              <a:t>&lt;a </a:t>
            </a:r>
            <a:r>
              <a:rPr lang="en-US" sz="3200" dirty="0" err="1">
                <a:solidFill>
                  <a:srgbClr val="00B050"/>
                </a:solidFill>
                <a:latin typeface="Times New Roman" panose="02020603050405020304" pitchFamily="18" charset="0"/>
                <a:cs typeface="Times New Roman" panose="02020603050405020304" pitchFamily="18" charset="0"/>
              </a:rPr>
              <a:t>href</a:t>
            </a:r>
            <a:r>
              <a:rPr lang="en-US" sz="3200" dirty="0">
                <a:solidFill>
                  <a:srgbClr val="00B050"/>
                </a:solidFill>
                <a:latin typeface="Times New Roman" panose="02020603050405020304" pitchFamily="18" charset="0"/>
                <a:cs typeface="Times New Roman" panose="02020603050405020304" pitchFamily="18" charset="0"/>
              </a:rPr>
              <a:t> = " </a:t>
            </a:r>
            <a:r>
              <a:rPr lang="en-US" sz="3200" dirty="0">
                <a:solidFill>
                  <a:srgbClr val="00B050"/>
                </a:solidFill>
                <a:latin typeface="NikoshBAN" panose="02000000000000000000" pitchFamily="2" charset="0"/>
                <a:cs typeface="NikoshBAN" panose="02000000000000000000" pitchFamily="2" charset="0"/>
              </a:rPr>
              <a:t>First page.html </a:t>
            </a:r>
            <a:r>
              <a:rPr lang="en-US" sz="3200" dirty="0">
                <a:solidFill>
                  <a:srgbClr val="00B050"/>
                </a:solidFill>
                <a:latin typeface="Times New Roman" panose="02020603050405020304" pitchFamily="18" charset="0"/>
                <a:cs typeface="Times New Roman" panose="02020603050405020304" pitchFamily="18" charset="0"/>
              </a:rPr>
              <a:t>" &gt; Simple Page &lt;/a&gt; </a:t>
            </a:r>
            <a:r>
              <a:rPr lang="en-US" sz="3200" dirty="0">
                <a:solidFill>
                  <a:srgbClr val="FF0000"/>
                </a:solidFill>
                <a:latin typeface="Times New Roman" panose="02020603050405020304" pitchFamily="18" charset="0"/>
                <a:cs typeface="Times New Roman" panose="02020603050405020304" pitchFamily="18" charset="0"/>
              </a:rPr>
              <a:t>&lt;</a:t>
            </a:r>
            <a:r>
              <a:rPr lang="en-US" sz="3200" dirty="0" err="1">
                <a:solidFill>
                  <a:srgbClr val="FF0000"/>
                </a:solidFill>
                <a:latin typeface="Times New Roman" panose="02020603050405020304" pitchFamily="18" charset="0"/>
                <a:cs typeface="Times New Roman" panose="02020603050405020304" pitchFamily="18" charset="0"/>
              </a:rPr>
              <a:t>br</a:t>
            </a:r>
            <a:r>
              <a:rPr lang="en-US" sz="3200" dirty="0" smtClean="0">
                <a:solidFill>
                  <a:srgbClr val="FF0000"/>
                </a:solidFill>
                <a:latin typeface="Times New Roman" panose="02020603050405020304" pitchFamily="18" charset="0"/>
                <a:cs typeface="Times New Roman" panose="02020603050405020304" pitchFamily="18" charset="0"/>
              </a:rPr>
              <a:t>&gt;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10821" y="3172945"/>
            <a:ext cx="6439988" cy="954107"/>
          </a:xfrm>
          <a:prstGeom prst="rect">
            <a:avLst/>
          </a:prstGeom>
          <a:noFill/>
        </p:spPr>
        <p:txBody>
          <a:bodyPr wrap="square" rtlCol="0">
            <a:spAutoFit/>
          </a:bodyPr>
          <a:lstStyle/>
          <a:p>
            <a:r>
              <a:rPr lang="en-US" sz="2800" dirty="0">
                <a:solidFill>
                  <a:srgbClr val="C00000"/>
                </a:solidFill>
                <a:latin typeface="Times New Roman" panose="02020603050405020304" pitchFamily="18" charset="0"/>
                <a:cs typeface="Times New Roman" panose="02020603050405020304" pitchFamily="18" charset="0"/>
              </a:rPr>
              <a:t>&lt;a </a:t>
            </a:r>
            <a:r>
              <a:rPr lang="en-US" sz="2800" dirty="0" err="1">
                <a:solidFill>
                  <a:srgbClr val="C00000"/>
                </a:solidFill>
                <a:latin typeface="Times New Roman" panose="02020603050405020304" pitchFamily="18" charset="0"/>
                <a:cs typeface="Times New Roman" panose="02020603050405020304" pitchFamily="18" charset="0"/>
              </a:rPr>
              <a:t>href</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a:solidFill>
                  <a:srgbClr val="C00000"/>
                </a:solidFill>
                <a:latin typeface="NikoshBAN" panose="02000000000000000000" pitchFamily="2" charset="0"/>
                <a:cs typeface="NikoshBAN" panose="02000000000000000000" pitchFamily="2" charset="0"/>
              </a:rPr>
              <a:t>Second page.html</a:t>
            </a:r>
            <a:r>
              <a:rPr lang="en-US" sz="2800" dirty="0">
                <a:solidFill>
                  <a:srgbClr val="C00000"/>
                </a:solidFill>
                <a:latin typeface="Times New Roman" panose="02020603050405020304" pitchFamily="18" charset="0"/>
                <a:cs typeface="Times New Roman" panose="02020603050405020304" pitchFamily="18" charset="0"/>
              </a:rPr>
              <a:t>"&gt;</a:t>
            </a:r>
          </a:p>
          <a:p>
            <a:r>
              <a:rPr lang="en-US" sz="2800" dirty="0">
                <a:solidFill>
                  <a:srgbClr val="C00000"/>
                </a:solidFill>
                <a:latin typeface="Times New Roman" panose="02020603050405020304" pitchFamily="18" charset="0"/>
                <a:cs typeface="Times New Roman" panose="02020603050405020304" pitchFamily="18" charset="0"/>
              </a:rPr>
              <a:t>Image Page &lt;/a&gt; </a:t>
            </a:r>
            <a:r>
              <a:rPr lang="en-US" sz="2800" dirty="0">
                <a:solidFill>
                  <a:srgbClr val="FF0000"/>
                </a:solidFill>
                <a:latin typeface="Times New Roman" panose="02020603050405020304" pitchFamily="18" charset="0"/>
                <a:cs typeface="Times New Roman" panose="02020603050405020304" pitchFamily="18" charset="0"/>
              </a:rPr>
              <a:t>&lt;</a:t>
            </a:r>
            <a:r>
              <a:rPr lang="en-US" sz="2800" dirty="0" err="1">
                <a:solidFill>
                  <a:srgbClr val="FF0000"/>
                </a:solidFill>
                <a:latin typeface="Times New Roman" panose="02020603050405020304" pitchFamily="18" charset="0"/>
                <a:cs typeface="Times New Roman" panose="02020603050405020304" pitchFamily="18" charset="0"/>
              </a:rPr>
              <a:t>br</a:t>
            </a:r>
            <a:r>
              <a:rPr lang="en-US" sz="2800" dirty="0">
                <a:solidFill>
                  <a:srgbClr val="FF0000"/>
                </a:solidFill>
                <a:latin typeface="Times New Roman" panose="02020603050405020304" pitchFamily="18" charset="0"/>
                <a:cs typeface="Times New Roman" panose="02020603050405020304" pitchFamily="18" charset="0"/>
              </a:rPr>
              <a:t>&gt;&lt;</a:t>
            </a:r>
            <a:r>
              <a:rPr lang="en-US" sz="2800" dirty="0" err="1">
                <a:solidFill>
                  <a:srgbClr val="FF0000"/>
                </a:solidFill>
                <a:latin typeface="Times New Roman" panose="02020603050405020304" pitchFamily="18" charset="0"/>
                <a:cs typeface="Times New Roman" panose="02020603050405020304" pitchFamily="18" charset="0"/>
              </a:rPr>
              <a:t>br</a:t>
            </a:r>
            <a:r>
              <a:rPr lang="en-US" sz="2800" dirty="0">
                <a:solidFill>
                  <a:srgbClr val="FF0000"/>
                </a:solidFill>
                <a:latin typeface="Times New Roman" panose="02020603050405020304" pitchFamily="18" charset="0"/>
                <a:cs typeface="Times New Roman" panose="02020603050405020304" pitchFamily="18" charset="0"/>
              </a:rPr>
              <a:t>&gt;</a:t>
            </a:r>
          </a:p>
        </p:txBody>
      </p:sp>
      <p:sp>
        <p:nvSpPr>
          <p:cNvPr id="11" name="TextBox 10"/>
          <p:cNvSpPr txBox="1"/>
          <p:nvPr/>
        </p:nvSpPr>
        <p:spPr>
          <a:xfrm>
            <a:off x="340592" y="4183710"/>
            <a:ext cx="6616800" cy="954107"/>
          </a:xfrm>
          <a:prstGeom prst="rect">
            <a:avLst/>
          </a:prstGeom>
          <a:noFill/>
        </p:spPr>
        <p:txBody>
          <a:bodyPr wrap="square" rtlCol="0">
            <a:spAutoFit/>
          </a:bodyPr>
          <a:lstStyle/>
          <a:p>
            <a:r>
              <a:rPr lang="en-US" sz="2800" dirty="0">
                <a:solidFill>
                  <a:srgbClr val="0070C0"/>
                </a:solidFill>
                <a:latin typeface="Times New Roman" panose="02020603050405020304" pitchFamily="18" charset="0"/>
                <a:cs typeface="Times New Roman" panose="02020603050405020304" pitchFamily="18" charset="0"/>
              </a:rPr>
              <a:t>&lt;a </a:t>
            </a:r>
            <a:r>
              <a:rPr lang="en-US" sz="2800" dirty="0" err="1">
                <a:solidFill>
                  <a:srgbClr val="0070C0"/>
                </a:solidFill>
                <a:latin typeface="Times New Roman" panose="02020603050405020304" pitchFamily="18" charset="0"/>
                <a:cs typeface="Times New Roman" panose="02020603050405020304" pitchFamily="18" charset="0"/>
              </a:rPr>
              <a:t>href</a:t>
            </a:r>
            <a:r>
              <a:rPr lang="en-US" sz="2800" dirty="0">
                <a:solidFill>
                  <a:srgbClr val="0070C0"/>
                </a:solidFill>
                <a:latin typeface="Times New Roman" panose="02020603050405020304" pitchFamily="18" charset="0"/>
                <a:cs typeface="Times New Roman" panose="02020603050405020304" pitchFamily="18" charset="0"/>
              </a:rPr>
              <a:t>="http://www.cumillaboard.gov.bd"&gt; Education Board&lt;/a&gt;</a:t>
            </a:r>
          </a:p>
        </p:txBody>
      </p:sp>
    </p:spTree>
    <p:extLst>
      <p:ext uri="{BB962C8B-B14F-4D97-AF65-F5344CB8AC3E}">
        <p14:creationId xmlns:p14="http://schemas.microsoft.com/office/powerpoint/2010/main" val="404155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animEffect transition="in" filter="fade">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Effect transition="in" filter="fade">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P spid="7" grpId="0"/>
      <p:bldP spid="5" grpId="0" animBg="1"/>
      <p:bldP spid="6"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40995" y="276140"/>
            <a:ext cx="3724966" cy="857202"/>
          </a:xfrm>
          <a:solidFill>
            <a:schemeClr val="accent2">
              <a:lumMod val="20000"/>
              <a:lumOff val="80000"/>
            </a:schemeClr>
          </a:solidFill>
        </p:spPr>
        <p:txBody>
          <a:bodyPr>
            <a:noAutofit/>
          </a:bodyPr>
          <a:lstStyle/>
          <a:p>
            <a:r>
              <a:rPr lang="en-US" sz="54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দলীয়</a:t>
            </a:r>
            <a:r>
              <a:rPr lang="bn-BD" sz="54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কাজ</a:t>
            </a:r>
            <a:endParaRPr lang="en-US" sz="5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1" name="Subtitle 2"/>
          <p:cNvSpPr txBox="1">
            <a:spLocks/>
          </p:cNvSpPr>
          <p:nvPr/>
        </p:nvSpPr>
        <p:spPr>
          <a:xfrm>
            <a:off x="425003" y="3428564"/>
            <a:ext cx="11333408" cy="1671470"/>
          </a:xfrm>
          <a:prstGeom prst="rect">
            <a:avLst/>
          </a:prstGeom>
          <a:solidFill>
            <a:schemeClr val="accent6">
              <a:lumMod val="20000"/>
              <a:lumOff val="80000"/>
            </a:schemeClr>
          </a:solid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4000" b="1" dirty="0" err="1">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a:t>
            </a:r>
            <a:r>
              <a:rPr lang="en-US" sz="3600"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B</a:t>
            </a:r>
            <a:endParaRPr lang="en-US" sz="3600" dirty="0" smtClean="0">
              <a:ln w="0"/>
              <a:solidFill>
                <a:srgbClr val="0070C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l">
              <a:spcBef>
                <a:spcPts val="0"/>
              </a:spcBef>
            </a:pP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তোমার</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তৈরিকৃত</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ওয়েবপেইজের</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সাথে</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www.moedu.gov.bd </a:t>
            </a: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পেইজের</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লিংক</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করার</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html </a:t>
            </a: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কোড</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লিখ</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8165206" y="5280339"/>
            <a:ext cx="3284112" cy="707886"/>
          </a:xfrm>
          <a:prstGeom prst="rect">
            <a:avLst/>
          </a:prstGeom>
          <a:solidFill>
            <a:schemeClr val="accent2">
              <a:lumMod val="20000"/>
              <a:lumOff val="80000"/>
            </a:schemeClr>
          </a:solidFill>
        </p:spPr>
        <p:txBody>
          <a:bodyPr wrap="square" rtlCol="0">
            <a:spAutoFit/>
          </a:bodyPr>
          <a:lstStyle/>
          <a:p>
            <a:pPr algn="ctr"/>
            <a:r>
              <a:rPr lang="en-US" sz="40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সময়ঃ</a:t>
            </a:r>
            <a:r>
              <a:rPr lang="en-US"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০5 </a:t>
            </a:r>
            <a:r>
              <a:rPr lang="en-US" sz="40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মিনিট</a:t>
            </a:r>
            <a:endParaRPr lang="en-US"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AutoShape 52"/>
          <p:cNvSpPr>
            <a:spLocks noChangeArrowheads="1"/>
          </p:cNvSpPr>
          <p:nvPr/>
        </p:nvSpPr>
        <p:spPr bwMode="auto">
          <a:xfrm>
            <a:off x="212036" y="1317449"/>
            <a:ext cx="11752438" cy="1906190"/>
          </a:xfrm>
          <a:prstGeom prst="roundRect">
            <a:avLst>
              <a:gd name="adj" fmla="val 50000"/>
            </a:avLst>
          </a:prstGeom>
          <a:solidFill>
            <a:schemeClr val="accent2">
              <a:lumMod val="20000"/>
              <a:lumOff val="80000"/>
            </a:schemeClr>
          </a:solidFill>
          <a:ln>
            <a:noFill/>
            <a:headEnd/>
            <a:tailEnd/>
          </a:ln>
          <a:extLst/>
        </p:spPr>
        <p:style>
          <a:lnRef idx="1">
            <a:schemeClr val="accent4"/>
          </a:lnRef>
          <a:fillRef idx="2">
            <a:schemeClr val="accent4"/>
          </a:fillRef>
          <a:effectRef idx="1">
            <a:schemeClr val="accent4"/>
          </a:effectRef>
          <a:fontRef idx="minor">
            <a:schemeClr val="dk1"/>
          </a:fontRef>
        </p:style>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400" b="1" dirty="0" err="1"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a:t>
            </a:r>
            <a:r>
              <a:rPr lang="en-US" sz="4400" b="1" dirty="0" err="1">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4000" dirty="0"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a:t>
            </a:r>
          </a:p>
          <a:p>
            <a:r>
              <a:rPr lang="en-US" sz="40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কম্পিউটারের</a:t>
            </a:r>
            <a:r>
              <a:rPr lang="en-US"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c drive </a:t>
            </a:r>
            <a:r>
              <a:rPr lang="en-US" sz="40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এর</a:t>
            </a:r>
            <a:r>
              <a:rPr lang="en-US"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image </a:t>
            </a:r>
            <a:r>
              <a:rPr lang="en-US" sz="40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ফোল্ডারে</a:t>
            </a:r>
            <a:r>
              <a:rPr lang="en-US"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রাখা</a:t>
            </a:r>
            <a:r>
              <a:rPr lang="en-US"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logo.jpg</a:t>
            </a:r>
          </a:p>
          <a:p>
            <a:r>
              <a:rPr lang="en-US"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নামের</a:t>
            </a:r>
            <a:r>
              <a:rPr lang="en-US"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ছবিটি</a:t>
            </a:r>
            <a:r>
              <a:rPr lang="en-US"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ওয়েব</a:t>
            </a:r>
            <a:r>
              <a:rPr lang="en-US"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পেইজে</a:t>
            </a:r>
            <a:r>
              <a:rPr lang="en-US"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প্রদর্শনের</a:t>
            </a:r>
            <a:r>
              <a:rPr lang="en-US"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html </a:t>
            </a:r>
            <a:r>
              <a:rPr lang="en-US" sz="40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কোড</a:t>
            </a:r>
            <a:r>
              <a:rPr lang="en-US"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লিখ</a:t>
            </a:r>
            <a:r>
              <a:rPr lang="en-US"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055702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3"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1788"/>
            <a:ext cx="12192000" cy="1115947"/>
          </a:xfrm>
          <a:solidFill>
            <a:schemeClr val="accent2">
              <a:lumMod val="20000"/>
              <a:lumOff val="80000"/>
            </a:schemeClr>
          </a:solidFill>
        </p:spPr>
        <p:txBody>
          <a:bodyPr>
            <a:noAutofit/>
          </a:bodyPr>
          <a:lstStyle/>
          <a:p>
            <a:pPr algn="ctr"/>
            <a:r>
              <a:rPr lang="bn-IN" sz="9600" b="1" dirty="0" smtClean="0">
                <a:solidFill>
                  <a:srgbClr val="0070C0"/>
                </a:solidFill>
                <a:latin typeface="NikoshBAN" panose="02000000000000000000" pitchFamily="2" charset="0"/>
                <a:cs typeface="NikoshBAN" panose="02000000000000000000" pitchFamily="2" charset="0"/>
              </a:rPr>
              <a:t>সারসংক্ষেপ</a:t>
            </a:r>
            <a:endParaRPr lang="en-US" sz="9600" b="1" dirty="0">
              <a:solidFill>
                <a:srgbClr val="0070C0"/>
              </a:solidFill>
              <a:latin typeface="NikoshBAN" panose="02000000000000000000" pitchFamily="2" charset="0"/>
              <a:cs typeface="NikoshBAN" panose="02000000000000000000" pitchFamily="2" charset="0"/>
            </a:endParaRPr>
          </a:p>
        </p:txBody>
      </p:sp>
      <p:grpSp>
        <p:nvGrpSpPr>
          <p:cNvPr id="4" name="Group 3"/>
          <p:cNvGrpSpPr/>
          <p:nvPr/>
        </p:nvGrpSpPr>
        <p:grpSpPr>
          <a:xfrm>
            <a:off x="3383029" y="1605856"/>
            <a:ext cx="4919956" cy="4136419"/>
            <a:chOff x="1066800" y="1272210"/>
            <a:chExt cx="7162800" cy="467139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272210"/>
              <a:ext cx="7162800" cy="4671390"/>
            </a:xfrm>
            <a:prstGeom prst="rect">
              <a:avLst/>
            </a:prstGeom>
            <a:noFill/>
            <a:ln>
              <a:noFill/>
            </a:ln>
          </p:spPr>
        </p:pic>
        <p:sp>
          <p:nvSpPr>
            <p:cNvPr id="6" name="Rounded Rectangle 5"/>
            <p:cNvSpPr/>
            <p:nvPr/>
          </p:nvSpPr>
          <p:spPr>
            <a:xfrm>
              <a:off x="2334904" y="1584280"/>
              <a:ext cx="2438400" cy="1295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07" t="13949" r="7172" b="34456"/>
          <a:stretch/>
        </p:blipFill>
        <p:spPr bwMode="auto">
          <a:xfrm>
            <a:off x="4384162" y="2295476"/>
            <a:ext cx="1570534" cy="42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593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87202" y="277611"/>
            <a:ext cx="5296189" cy="804214"/>
          </a:xfrm>
          <a:solidFill>
            <a:schemeClr val="accent3">
              <a:lumMod val="20000"/>
              <a:lumOff val="80000"/>
            </a:schemeClr>
          </a:solidFill>
        </p:spPr>
        <p:txBody>
          <a:bodyPr>
            <a:noAutofit/>
          </a:bodyPr>
          <a:lstStyle/>
          <a:p>
            <a:r>
              <a:rPr lang="bn-BD" sz="44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মূল্যায়ন</a:t>
            </a:r>
            <a:endParaRPr lang="en-US"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 name="Subtitle 2"/>
          <p:cNvSpPr txBox="1">
            <a:spLocks/>
          </p:cNvSpPr>
          <p:nvPr/>
        </p:nvSpPr>
        <p:spPr>
          <a:xfrm>
            <a:off x="1086468" y="2635170"/>
            <a:ext cx="10147589" cy="57204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74320" indent="-274320" algn="l">
              <a:spcBef>
                <a:spcPts val="0"/>
              </a:spcBef>
              <a:buFont typeface="Arial" panose="020B0604020202020204" pitchFamily="34" charset="0"/>
              <a:buChar char="•"/>
            </a:pPr>
            <a:r>
              <a:rPr lang="bn-IN" sz="3600" dirty="0" smtClean="0">
                <a:ln w="0"/>
                <a:solidFill>
                  <a:srgbClr val="00B05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ইমেজ ট্যাগে  </a:t>
            </a:r>
            <a:r>
              <a:rPr lang="en-US" sz="3600" dirty="0" smtClean="0">
                <a:ln w="0"/>
                <a:solidFill>
                  <a:srgbClr val="00B05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align </a:t>
            </a:r>
            <a:r>
              <a:rPr lang="en-US" sz="3600" dirty="0" err="1" smtClean="0">
                <a:ln w="0"/>
                <a:solidFill>
                  <a:srgbClr val="00B05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3600" dirty="0" smtClean="0">
                <a:ln w="0"/>
                <a:solidFill>
                  <a:srgbClr val="00B05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rgbClr val="00B05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ult</a:t>
            </a:r>
            <a:r>
              <a:rPr lang="en-US" sz="3600" dirty="0" smtClean="0">
                <a:ln w="0"/>
                <a:solidFill>
                  <a:srgbClr val="00B05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rgbClr val="00B05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অ্যাট্রিবিউট</a:t>
            </a:r>
            <a:r>
              <a:rPr lang="en-US" sz="3600" dirty="0" smtClean="0">
                <a:ln w="0"/>
                <a:solidFill>
                  <a:srgbClr val="00B05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rgbClr val="00B05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এর</a:t>
            </a:r>
            <a:r>
              <a:rPr lang="en-US" sz="3600" dirty="0" smtClean="0">
                <a:ln w="0"/>
                <a:solidFill>
                  <a:srgbClr val="00B05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rgbClr val="00B05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কাজ</a:t>
            </a:r>
            <a:r>
              <a:rPr lang="en-US" sz="3600" dirty="0" smtClean="0">
                <a:ln w="0"/>
                <a:solidFill>
                  <a:srgbClr val="00B05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rgbClr val="00B05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3600" dirty="0" smtClean="0">
                <a:ln w="0"/>
                <a:solidFill>
                  <a:srgbClr val="00B05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3600" dirty="0">
              <a:ln w="0"/>
              <a:solidFill>
                <a:srgbClr val="00B05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2" name="Subtitle 2"/>
          <p:cNvSpPr txBox="1">
            <a:spLocks/>
          </p:cNvSpPr>
          <p:nvPr/>
        </p:nvSpPr>
        <p:spPr>
          <a:xfrm>
            <a:off x="1086467" y="3543314"/>
            <a:ext cx="6241795" cy="62245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74320" indent="-274320" algn="l">
              <a:spcBef>
                <a:spcPts val="0"/>
              </a:spcBef>
              <a:buFont typeface="Arial" panose="020B0604020202020204" pitchFamily="34" charset="0"/>
              <a:buChar char="•"/>
            </a:pPr>
            <a:r>
              <a:rPr lang="en-US" sz="3600" dirty="0" err="1" smtClean="0">
                <a:ln w="0"/>
                <a:solidFill>
                  <a:srgbClr val="0033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হাইপারলিংক</a:t>
            </a:r>
            <a:r>
              <a:rPr lang="bn-IN" sz="3600" dirty="0" smtClean="0">
                <a:ln w="0"/>
                <a:solidFill>
                  <a:srgbClr val="0033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600" smtClean="0">
                <a:ln w="0"/>
                <a:solidFill>
                  <a:srgbClr val="0033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endParaRPr lang="en-US" sz="3600" dirty="0" smtClean="0">
              <a:ln w="0"/>
              <a:solidFill>
                <a:srgbClr val="0033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marL="274320" indent="-274320" algn="l">
              <a:spcBef>
                <a:spcPts val="0"/>
              </a:spcBef>
              <a:buFont typeface="Arial" panose="020B0604020202020204" pitchFamily="34" charset="0"/>
              <a:buChar char="•"/>
            </a:pPr>
            <a:endParaRPr lang="en-US" sz="3600" dirty="0">
              <a:ln w="0"/>
              <a:solidFill>
                <a:srgbClr val="0033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3" name="Subtitle 2"/>
          <p:cNvSpPr txBox="1">
            <a:spLocks/>
          </p:cNvSpPr>
          <p:nvPr/>
        </p:nvSpPr>
        <p:spPr>
          <a:xfrm>
            <a:off x="1086468" y="1630502"/>
            <a:ext cx="7979156" cy="62937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74320" indent="-274320" algn="l">
              <a:spcBef>
                <a:spcPts val="0"/>
              </a:spcBef>
              <a:buFont typeface="Arial" panose="020B0604020202020204" pitchFamily="34" charset="0"/>
              <a:buChar char="•"/>
            </a:pPr>
            <a:r>
              <a:rPr lang="en-US" sz="3600"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HTML </a:t>
            </a:r>
            <a:r>
              <a:rPr lang="bn-IN" sz="3600"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ফাইল এর এক্সটেনশন কি?</a:t>
            </a:r>
            <a:endParaRPr lang="en-US" sz="3600" dirty="0">
              <a:ln w="0"/>
              <a:solidFill>
                <a:srgbClr val="0070C0"/>
              </a:solidFill>
              <a:effectLst>
                <a:outerShdw blurRad="38100" dist="38100" dir="2700000" algn="tl" rotWithShape="0">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640199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6862" y="166675"/>
            <a:ext cx="5512157" cy="3988920"/>
          </a:xfrm>
          <a:prstGeom prst="rect">
            <a:avLst/>
          </a:prstGeom>
        </p:spPr>
      </p:pic>
      <p:sp>
        <p:nvSpPr>
          <p:cNvPr id="4" name="Subtitle 2"/>
          <p:cNvSpPr txBox="1">
            <a:spLocks/>
          </p:cNvSpPr>
          <p:nvPr/>
        </p:nvSpPr>
        <p:spPr>
          <a:xfrm>
            <a:off x="734100" y="2434107"/>
            <a:ext cx="6593983" cy="4056845"/>
          </a:xfrm>
          <a:prstGeom prst="rect">
            <a:avLst/>
          </a:prstGeom>
          <a:solidFill>
            <a:schemeClr val="accent2">
              <a:lumMod val="20000"/>
              <a:lumOff val="80000"/>
            </a:schemeClr>
          </a:solid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4800" b="1" dirty="0" err="1" smtClean="0">
                <a:ln w="0"/>
                <a:latin typeface="NikoshBAN" panose="02000000000000000000" pitchFamily="2" charset="0"/>
                <a:cs typeface="NikoshBAN" panose="02000000000000000000" pitchFamily="2" charset="0"/>
              </a:rPr>
              <a:t>তোমার</a:t>
            </a:r>
            <a:r>
              <a:rPr lang="en-US" sz="4800" b="1" dirty="0" smtClean="0">
                <a:ln w="0"/>
                <a:latin typeface="NikoshBAN" panose="02000000000000000000" pitchFamily="2" charset="0"/>
                <a:cs typeface="NikoshBAN" panose="02000000000000000000" pitchFamily="2" charset="0"/>
              </a:rPr>
              <a:t> </a:t>
            </a:r>
            <a:r>
              <a:rPr lang="en-US" sz="4800" b="1" dirty="0" err="1" smtClean="0">
                <a:ln w="0"/>
                <a:latin typeface="NikoshBAN" panose="02000000000000000000" pitchFamily="2" charset="0"/>
                <a:cs typeface="NikoshBAN" panose="02000000000000000000" pitchFamily="2" charset="0"/>
              </a:rPr>
              <a:t>কলেজের</a:t>
            </a:r>
            <a:r>
              <a:rPr lang="en-US" sz="4800" b="1" dirty="0" smtClean="0">
                <a:ln w="0"/>
                <a:latin typeface="NikoshBAN" panose="02000000000000000000" pitchFamily="2" charset="0"/>
                <a:cs typeface="NikoshBAN" panose="02000000000000000000" pitchFamily="2" charset="0"/>
              </a:rPr>
              <a:t> </a:t>
            </a:r>
            <a:r>
              <a:rPr lang="en-US" sz="4800" b="1" dirty="0" err="1" smtClean="0">
                <a:ln w="0"/>
                <a:latin typeface="NikoshBAN" panose="02000000000000000000" pitchFamily="2" charset="0"/>
                <a:cs typeface="NikoshBAN" panose="02000000000000000000" pitchFamily="2" charset="0"/>
              </a:rPr>
              <a:t>নাম</a:t>
            </a:r>
            <a:r>
              <a:rPr lang="en-US" sz="4800" b="1" dirty="0" smtClean="0">
                <a:ln w="0"/>
                <a:latin typeface="NikoshBAN" panose="02000000000000000000" pitchFamily="2" charset="0"/>
                <a:cs typeface="NikoshBAN" panose="02000000000000000000" pitchFamily="2" charset="0"/>
              </a:rPr>
              <a:t> </a:t>
            </a:r>
            <a:r>
              <a:rPr lang="en-US" sz="4800" b="1" dirty="0" err="1" smtClean="0">
                <a:ln w="0"/>
                <a:latin typeface="NikoshBAN" panose="02000000000000000000" pitchFamily="2" charset="0"/>
                <a:cs typeface="NikoshBAN" panose="02000000000000000000" pitchFamily="2" charset="0"/>
              </a:rPr>
              <a:t>এবং</a:t>
            </a:r>
            <a:r>
              <a:rPr lang="en-US" sz="4800" b="1" dirty="0" smtClean="0">
                <a:ln w="0"/>
                <a:latin typeface="NikoshBAN" panose="02000000000000000000" pitchFamily="2" charset="0"/>
                <a:cs typeface="NikoshBAN" panose="02000000000000000000" pitchFamily="2" charset="0"/>
              </a:rPr>
              <a:t> </a:t>
            </a:r>
            <a:r>
              <a:rPr lang="en-US" sz="4800" b="1" dirty="0" err="1" smtClean="0">
                <a:ln w="0"/>
                <a:latin typeface="NikoshBAN" panose="02000000000000000000" pitchFamily="2" charset="0"/>
                <a:cs typeface="NikoshBAN" panose="02000000000000000000" pitchFamily="2" charset="0"/>
              </a:rPr>
              <a:t>ছবিসহ</a:t>
            </a:r>
            <a:r>
              <a:rPr lang="en-US" sz="4800" b="1" dirty="0" smtClean="0">
                <a:ln w="0"/>
                <a:latin typeface="NikoshBAN" panose="02000000000000000000" pitchFamily="2" charset="0"/>
                <a:cs typeface="NikoshBAN" panose="02000000000000000000" pitchFamily="2" charset="0"/>
              </a:rPr>
              <a:t> </a:t>
            </a:r>
            <a:r>
              <a:rPr lang="en-US" sz="4800" b="1" dirty="0" err="1">
                <a:ln w="0"/>
                <a:latin typeface="NikoshBAN" panose="02000000000000000000" pitchFamily="2" charset="0"/>
                <a:cs typeface="NikoshBAN" panose="02000000000000000000" pitchFamily="2" charset="0"/>
              </a:rPr>
              <a:t>একটি</a:t>
            </a:r>
            <a:r>
              <a:rPr lang="en-US" sz="4800" b="1" dirty="0">
                <a:ln w="0"/>
                <a:latin typeface="NikoshBAN" panose="02000000000000000000" pitchFamily="2" charset="0"/>
                <a:cs typeface="NikoshBAN" panose="02000000000000000000" pitchFamily="2" charset="0"/>
              </a:rPr>
              <a:t> </a:t>
            </a:r>
            <a:r>
              <a:rPr lang="bn-BD" sz="4800" b="1" dirty="0">
                <a:ln w="0"/>
                <a:latin typeface="NikoshBAN" panose="02000000000000000000" pitchFamily="2" charset="0"/>
                <a:cs typeface="NikoshBAN" panose="02000000000000000000" pitchFamily="2" charset="0"/>
              </a:rPr>
              <a:t>ওয়েবপেজ</a:t>
            </a:r>
            <a:r>
              <a:rPr lang="en-US" sz="4800" b="1" dirty="0">
                <a:ln w="0"/>
                <a:latin typeface="NikoshBAN" panose="02000000000000000000" pitchFamily="2" charset="0"/>
                <a:cs typeface="NikoshBAN" panose="02000000000000000000" pitchFamily="2" charset="0"/>
              </a:rPr>
              <a:t> </a:t>
            </a:r>
            <a:r>
              <a:rPr lang="en-US" sz="4800" b="1" dirty="0" err="1">
                <a:ln w="0"/>
                <a:latin typeface="NikoshBAN" panose="02000000000000000000" pitchFamily="2" charset="0"/>
                <a:cs typeface="NikoshBAN" panose="02000000000000000000" pitchFamily="2" charset="0"/>
              </a:rPr>
              <a:t>তৈরি</a:t>
            </a:r>
            <a:r>
              <a:rPr lang="en-US" sz="4800" b="1" dirty="0">
                <a:ln w="0"/>
                <a:latin typeface="NikoshBAN" panose="02000000000000000000" pitchFamily="2" charset="0"/>
                <a:cs typeface="NikoshBAN" panose="02000000000000000000" pitchFamily="2" charset="0"/>
              </a:rPr>
              <a:t> </a:t>
            </a:r>
            <a:r>
              <a:rPr lang="en-US" sz="4800" b="1" dirty="0" err="1">
                <a:ln w="0"/>
                <a:latin typeface="NikoshBAN" panose="02000000000000000000" pitchFamily="2" charset="0"/>
                <a:cs typeface="NikoshBAN" panose="02000000000000000000" pitchFamily="2" charset="0"/>
              </a:rPr>
              <a:t>করার</a:t>
            </a:r>
            <a:r>
              <a:rPr lang="en-US" sz="4800" b="1" dirty="0">
                <a:ln w="0"/>
                <a:latin typeface="NikoshBAN" panose="02000000000000000000" pitchFamily="2" charset="0"/>
                <a:cs typeface="NikoshBAN" panose="02000000000000000000" pitchFamily="2" charset="0"/>
              </a:rPr>
              <a:t> html </a:t>
            </a:r>
            <a:r>
              <a:rPr lang="en-US" sz="4800" b="1" dirty="0" err="1">
                <a:ln w="0"/>
                <a:latin typeface="NikoshBAN" panose="02000000000000000000" pitchFamily="2" charset="0"/>
                <a:cs typeface="NikoshBAN" panose="02000000000000000000" pitchFamily="2" charset="0"/>
              </a:rPr>
              <a:t>কোড</a:t>
            </a:r>
            <a:r>
              <a:rPr lang="en-US" sz="4800" b="1" dirty="0">
                <a:ln w="0"/>
                <a:latin typeface="NikoshBAN" panose="02000000000000000000" pitchFamily="2" charset="0"/>
                <a:cs typeface="NikoshBAN" panose="02000000000000000000" pitchFamily="2" charset="0"/>
              </a:rPr>
              <a:t> </a:t>
            </a:r>
            <a:r>
              <a:rPr lang="en-US" sz="4800" b="1" dirty="0" err="1">
                <a:ln w="0"/>
                <a:latin typeface="NikoshBAN" panose="02000000000000000000" pitchFamily="2" charset="0"/>
                <a:cs typeface="NikoshBAN" panose="02000000000000000000" pitchFamily="2" charset="0"/>
              </a:rPr>
              <a:t>লিখ</a:t>
            </a:r>
            <a:r>
              <a:rPr lang="en-US" sz="4800" b="1" dirty="0">
                <a:ln w="0"/>
                <a:latin typeface="NikoshBAN" panose="02000000000000000000" pitchFamily="2" charset="0"/>
                <a:cs typeface="NikoshBAN" panose="02000000000000000000" pitchFamily="2" charset="0"/>
              </a:rPr>
              <a:t> </a:t>
            </a:r>
            <a:r>
              <a:rPr lang="en-US" sz="4800" b="1" dirty="0" err="1" smtClean="0">
                <a:ln w="0"/>
                <a:latin typeface="NikoshBAN" panose="02000000000000000000" pitchFamily="2" charset="0"/>
                <a:cs typeface="NikoshBAN" panose="02000000000000000000" pitchFamily="2" charset="0"/>
              </a:rPr>
              <a:t>যাতে</a:t>
            </a:r>
            <a:r>
              <a:rPr lang="en-US" sz="4800" b="1" dirty="0" smtClean="0">
                <a:ln w="0"/>
                <a:latin typeface="NikoshBAN" panose="02000000000000000000" pitchFamily="2" charset="0"/>
                <a:cs typeface="NikoshBAN" panose="02000000000000000000" pitchFamily="2" charset="0"/>
              </a:rPr>
              <a:t> </a:t>
            </a:r>
            <a:r>
              <a:rPr lang="en-US" sz="4800" b="1" dirty="0" err="1" smtClean="0">
                <a:ln w="0"/>
                <a:latin typeface="NikoshBAN" panose="02000000000000000000" pitchFamily="2" charset="0"/>
                <a:cs typeface="NikoshBAN" panose="02000000000000000000" pitchFamily="2" charset="0"/>
              </a:rPr>
              <a:t>বাংলাদেশের</a:t>
            </a:r>
            <a:r>
              <a:rPr lang="en-US" sz="4800" b="1" dirty="0" smtClean="0">
                <a:ln w="0"/>
                <a:latin typeface="NikoshBAN" panose="02000000000000000000" pitchFamily="2" charset="0"/>
                <a:cs typeface="NikoshBAN" panose="02000000000000000000" pitchFamily="2" charset="0"/>
              </a:rPr>
              <a:t> </a:t>
            </a:r>
            <a:r>
              <a:rPr lang="en-US" sz="4800" b="1" dirty="0" err="1" smtClean="0">
                <a:ln w="0"/>
                <a:latin typeface="NikoshBAN" panose="02000000000000000000" pitchFamily="2" charset="0"/>
                <a:cs typeface="NikoshBAN" panose="02000000000000000000" pitchFamily="2" charset="0"/>
              </a:rPr>
              <a:t>ওয়েব</a:t>
            </a:r>
            <a:r>
              <a:rPr lang="en-US" sz="4800" b="1" dirty="0" smtClean="0">
                <a:ln w="0"/>
                <a:latin typeface="NikoshBAN" panose="02000000000000000000" pitchFamily="2" charset="0"/>
                <a:cs typeface="NikoshBAN" panose="02000000000000000000" pitchFamily="2" charset="0"/>
              </a:rPr>
              <a:t> </a:t>
            </a:r>
            <a:r>
              <a:rPr lang="en-US" sz="4800" b="1" dirty="0" err="1" smtClean="0">
                <a:ln w="0"/>
                <a:latin typeface="NikoshBAN" panose="02000000000000000000" pitchFamily="2" charset="0"/>
                <a:cs typeface="NikoshBAN" panose="02000000000000000000" pitchFamily="2" charset="0"/>
              </a:rPr>
              <a:t>পোর্টালের</a:t>
            </a:r>
            <a:r>
              <a:rPr lang="en-US" sz="4800" b="1" dirty="0">
                <a:ln w="0"/>
                <a:latin typeface="NikoshBAN" panose="02000000000000000000" pitchFamily="2" charset="0"/>
                <a:cs typeface="NikoshBAN" panose="02000000000000000000" pitchFamily="2" charset="0"/>
              </a:rPr>
              <a:t> </a:t>
            </a:r>
            <a:r>
              <a:rPr lang="en-US" sz="4800" b="1" dirty="0" err="1" smtClean="0">
                <a:ln w="0"/>
                <a:latin typeface="NikoshBAN" panose="02000000000000000000" pitchFamily="2" charset="0"/>
                <a:cs typeface="NikoshBAN" panose="02000000000000000000" pitchFamily="2" charset="0"/>
              </a:rPr>
              <a:t>লিংক</a:t>
            </a:r>
            <a:r>
              <a:rPr lang="en-US" sz="4800" b="1" dirty="0" smtClean="0">
                <a:ln w="0"/>
                <a:latin typeface="NikoshBAN" panose="02000000000000000000" pitchFamily="2" charset="0"/>
                <a:cs typeface="NikoshBAN" panose="02000000000000000000" pitchFamily="2" charset="0"/>
              </a:rPr>
              <a:t> </a:t>
            </a:r>
            <a:r>
              <a:rPr lang="en-US" sz="4800" b="1" dirty="0" err="1" smtClean="0">
                <a:ln w="0"/>
                <a:latin typeface="NikoshBAN" panose="02000000000000000000" pitchFamily="2" charset="0"/>
                <a:cs typeface="NikoshBAN" panose="02000000000000000000" pitchFamily="2" charset="0"/>
              </a:rPr>
              <a:t>সংযুক্ত</a:t>
            </a:r>
            <a:r>
              <a:rPr lang="en-US" sz="4800" b="1" dirty="0" smtClean="0">
                <a:ln w="0"/>
                <a:latin typeface="NikoshBAN" panose="02000000000000000000" pitchFamily="2" charset="0"/>
                <a:cs typeface="NikoshBAN" panose="02000000000000000000" pitchFamily="2" charset="0"/>
              </a:rPr>
              <a:t> </a:t>
            </a:r>
            <a:r>
              <a:rPr lang="en-US" sz="4800" b="1" dirty="0" err="1" smtClean="0">
                <a:ln w="0"/>
                <a:latin typeface="NikoshBAN" panose="02000000000000000000" pitchFamily="2" charset="0"/>
                <a:cs typeface="NikoshBAN" panose="02000000000000000000" pitchFamily="2" charset="0"/>
              </a:rPr>
              <a:t>থাক</a:t>
            </a:r>
            <a:r>
              <a:rPr lang="bn-IN" sz="4800" b="1" dirty="0" smtClean="0">
                <a:ln w="0"/>
                <a:latin typeface="NikoshBAN" panose="02000000000000000000" pitchFamily="2" charset="0"/>
                <a:cs typeface="NikoshBAN" panose="02000000000000000000" pitchFamily="2" charset="0"/>
              </a:rPr>
              <a:t>ে</a:t>
            </a:r>
            <a:r>
              <a:rPr lang="en-US" sz="4800" b="1" dirty="0" smtClean="0">
                <a:ln w="0"/>
                <a:latin typeface="NikoshBAN" panose="02000000000000000000" pitchFamily="2" charset="0"/>
                <a:cs typeface="NikoshBAN" panose="02000000000000000000" pitchFamily="2" charset="0"/>
              </a:rPr>
              <a:t>। </a:t>
            </a:r>
            <a:endParaRPr lang="en-US" sz="4800" b="1" dirty="0">
              <a:ln w="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932961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bg/>
                                          </p:spTgt>
                                        </p:tgtEl>
                                        <p:attrNameLst>
                                          <p:attrName>style.visibility</p:attrName>
                                        </p:attrNameLst>
                                      </p:cBhvr>
                                      <p:to>
                                        <p:strVal val="visible"/>
                                      </p:to>
                                    </p:set>
                                    <p:animEffect transition="in" filter="wipe(left)">
                                      <p:cBhvr>
                                        <p:cTn id="13" dur="500"/>
                                        <p:tgtEl>
                                          <p:spTgt spid="4">
                                            <p:bg/>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4905" y="1730322"/>
            <a:ext cx="8932986" cy="3600986"/>
          </a:xfrm>
          <a:prstGeom prst="rect">
            <a:avLst/>
          </a:prstGeom>
          <a:noFill/>
        </p:spPr>
        <p:txBody>
          <a:bodyPr wrap="square" rtlCol="0">
            <a:spAutoFit/>
          </a:bodyPr>
          <a:lstStyle/>
          <a:p>
            <a:pPr algn="ctr"/>
            <a:r>
              <a:rPr lang="en-US" sz="4800" b="1" u="sng" dirty="0" err="1" smtClean="0">
                <a:solidFill>
                  <a:srgbClr val="00B050"/>
                </a:solidFill>
                <a:latin typeface="NikoshBAN" panose="02000000000000000000" pitchFamily="2" charset="0"/>
                <a:cs typeface="NikoshBAN" panose="02000000000000000000" pitchFamily="2" charset="0"/>
              </a:rPr>
              <a:t>সহায়ক</a:t>
            </a:r>
            <a:r>
              <a:rPr lang="en-US" sz="4800" b="1" u="sng" dirty="0" smtClean="0">
                <a:solidFill>
                  <a:srgbClr val="00B050"/>
                </a:solidFill>
                <a:latin typeface="NikoshBAN" panose="02000000000000000000" pitchFamily="2" charset="0"/>
                <a:cs typeface="NikoshBAN" panose="02000000000000000000" pitchFamily="2" charset="0"/>
              </a:rPr>
              <a:t> </a:t>
            </a:r>
            <a:r>
              <a:rPr lang="bn-IN" sz="4800" b="1" u="sng" dirty="0" smtClean="0">
                <a:solidFill>
                  <a:srgbClr val="00B050"/>
                </a:solidFill>
                <a:latin typeface="NikoshBAN" panose="02000000000000000000" pitchFamily="2" charset="0"/>
                <a:cs typeface="NikoshBAN" panose="02000000000000000000" pitchFamily="2" charset="0"/>
              </a:rPr>
              <a:t>বই</a:t>
            </a:r>
            <a:endParaRPr lang="en-US" sz="4800" b="1" u="sng" dirty="0" smtClean="0">
              <a:solidFill>
                <a:srgbClr val="00B050"/>
              </a:solidFill>
              <a:latin typeface="NikoshBAN" panose="02000000000000000000" pitchFamily="2" charset="0"/>
              <a:cs typeface="NikoshBAN" panose="02000000000000000000" pitchFamily="2" charset="0"/>
            </a:endParaRPr>
          </a:p>
          <a:p>
            <a:pPr algn="ctr"/>
            <a:endParaRPr lang="en-US" sz="3600" dirty="0" smtClean="0">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v"/>
            </a:pPr>
            <a:r>
              <a:rPr lang="en-US" sz="3600" dirty="0" smtClean="0">
                <a:solidFill>
                  <a:srgbClr val="C00000"/>
                </a:solidFill>
                <a:cs typeface="NikoshBAN" panose="02000000000000000000" pitchFamily="2" charset="0"/>
              </a:rPr>
              <a:t>NCTB</a:t>
            </a:r>
            <a:r>
              <a:rPr lang="en-US" sz="3600" dirty="0" smtClean="0">
                <a:solidFill>
                  <a:srgbClr val="C00000"/>
                </a:solidFill>
                <a:latin typeface="NikoshBAN" panose="02000000000000000000" pitchFamily="2" charset="0"/>
                <a:cs typeface="NikoshBAN" panose="02000000000000000000" pitchFamily="2" charset="0"/>
              </a:rPr>
              <a:t> </a:t>
            </a:r>
            <a:r>
              <a:rPr lang="en-US" sz="3600" dirty="0" err="1" smtClean="0">
                <a:solidFill>
                  <a:srgbClr val="C00000"/>
                </a:solidFill>
                <a:latin typeface="NikoshBAN" panose="02000000000000000000" pitchFamily="2" charset="0"/>
                <a:cs typeface="NikoshBAN" panose="02000000000000000000" pitchFamily="2" charset="0"/>
              </a:rPr>
              <a:t>কর্তৃক</a:t>
            </a:r>
            <a:r>
              <a:rPr lang="en-US" sz="3600" dirty="0" smtClean="0">
                <a:solidFill>
                  <a:srgbClr val="C00000"/>
                </a:solidFill>
                <a:latin typeface="NikoshBAN" panose="02000000000000000000" pitchFamily="2" charset="0"/>
                <a:cs typeface="NikoshBAN" panose="02000000000000000000" pitchFamily="2" charset="0"/>
              </a:rPr>
              <a:t> </a:t>
            </a:r>
            <a:r>
              <a:rPr lang="en-US" sz="3600" dirty="0" err="1" smtClean="0">
                <a:solidFill>
                  <a:srgbClr val="C00000"/>
                </a:solidFill>
                <a:latin typeface="NikoshBAN" panose="02000000000000000000" pitchFamily="2" charset="0"/>
                <a:cs typeface="NikoshBAN" panose="02000000000000000000" pitchFamily="2" charset="0"/>
              </a:rPr>
              <a:t>প্রকাশিত</a:t>
            </a:r>
            <a:r>
              <a:rPr lang="en-US" sz="3600" dirty="0" smtClean="0">
                <a:solidFill>
                  <a:srgbClr val="C00000"/>
                </a:solidFill>
                <a:latin typeface="NikoshBAN" panose="02000000000000000000" pitchFamily="2" charset="0"/>
                <a:cs typeface="NikoshBAN" panose="02000000000000000000" pitchFamily="2" charset="0"/>
              </a:rPr>
              <a:t> </a:t>
            </a:r>
            <a:r>
              <a:rPr lang="en-US" sz="3600" dirty="0" err="1" smtClean="0">
                <a:solidFill>
                  <a:srgbClr val="C00000"/>
                </a:solidFill>
                <a:latin typeface="NikoshBAN" panose="02000000000000000000" pitchFamily="2" charset="0"/>
                <a:cs typeface="NikoshBAN" panose="02000000000000000000" pitchFamily="2" charset="0"/>
              </a:rPr>
              <a:t>আইসিটি</a:t>
            </a:r>
            <a:r>
              <a:rPr lang="en-US" sz="3600" dirty="0" smtClean="0">
                <a:solidFill>
                  <a:srgbClr val="C00000"/>
                </a:solidFill>
                <a:latin typeface="NikoshBAN" panose="02000000000000000000" pitchFamily="2" charset="0"/>
                <a:cs typeface="NikoshBAN" panose="02000000000000000000" pitchFamily="2" charset="0"/>
              </a:rPr>
              <a:t> </a:t>
            </a:r>
            <a:r>
              <a:rPr lang="en-US" sz="3600" dirty="0" err="1" smtClean="0">
                <a:solidFill>
                  <a:srgbClr val="C00000"/>
                </a:solidFill>
                <a:latin typeface="NikoshBAN" panose="02000000000000000000" pitchFamily="2" charset="0"/>
                <a:cs typeface="NikoshBAN" panose="02000000000000000000" pitchFamily="2" charset="0"/>
              </a:rPr>
              <a:t>বই</a:t>
            </a:r>
            <a:endParaRPr lang="en-US" sz="3600" dirty="0" smtClean="0">
              <a:solidFill>
                <a:srgbClr val="C00000"/>
              </a:solidFill>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v"/>
            </a:pPr>
            <a:r>
              <a:rPr lang="en-US" sz="3600" dirty="0" err="1" smtClean="0">
                <a:solidFill>
                  <a:srgbClr val="002060"/>
                </a:solidFill>
                <a:latin typeface="NikoshBAN" panose="02000000000000000000" pitchFamily="2" charset="0"/>
                <a:cs typeface="NikoshBAN" panose="02000000000000000000" pitchFamily="2" charset="0"/>
              </a:rPr>
              <a:t>সিসটেক</a:t>
            </a:r>
            <a:r>
              <a:rPr lang="en-US" sz="3600" dirty="0" smtClean="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পাবলিকেশন্স</a:t>
            </a:r>
            <a:r>
              <a:rPr lang="en-US" sz="3600" dirty="0" smtClean="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ঢাকা</a:t>
            </a:r>
            <a:r>
              <a:rPr lang="en-US" sz="3600" dirty="0" smtClean="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কর্তৃক</a:t>
            </a:r>
            <a:r>
              <a:rPr lang="en-US" sz="3600" dirty="0" smtClean="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প্রকাশিত</a:t>
            </a:r>
            <a:r>
              <a:rPr lang="en-US" sz="3600" dirty="0" smtClean="0">
                <a:solidFill>
                  <a:srgbClr val="002060"/>
                </a:solidFill>
                <a:latin typeface="NikoshBAN" panose="02000000000000000000" pitchFamily="2" charset="0"/>
                <a:cs typeface="NikoshBAN" panose="02000000000000000000" pitchFamily="2" charset="0"/>
              </a:rPr>
              <a:t> </a:t>
            </a:r>
          </a:p>
          <a:p>
            <a:r>
              <a:rPr lang="en-US" sz="3600" dirty="0" smtClean="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মাহবুবুর</a:t>
            </a:r>
            <a:r>
              <a:rPr lang="en-US" sz="3600" dirty="0" smtClean="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রহমান</a:t>
            </a:r>
            <a:r>
              <a:rPr lang="en-US" sz="3600" dirty="0" smtClean="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এর</a:t>
            </a:r>
            <a:r>
              <a:rPr lang="en-US" sz="3600" dirty="0" smtClean="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আইসিটি</a:t>
            </a:r>
            <a:r>
              <a:rPr lang="en-US" sz="3600" dirty="0" smtClean="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বই</a:t>
            </a:r>
            <a:endParaRPr lang="en-US" sz="3600" dirty="0" smtClean="0">
              <a:solidFill>
                <a:srgbClr val="002060"/>
              </a:solidFill>
              <a:latin typeface="NikoshBAN" panose="02000000000000000000" pitchFamily="2" charset="0"/>
              <a:cs typeface="NikoshBAN" panose="02000000000000000000" pitchFamily="2" charset="0"/>
            </a:endParaRPr>
          </a:p>
          <a:p>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5597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76175"/>
            <a:ext cx="12090400" cy="6819900"/>
          </a:xfrm>
          <a:prstGeom prst="rect">
            <a:avLst/>
          </a:prstGeom>
        </p:spPr>
      </p:pic>
    </p:spTree>
    <p:extLst>
      <p:ext uri="{BB962C8B-B14F-4D97-AF65-F5344CB8AC3E}">
        <p14:creationId xmlns:p14="http://schemas.microsoft.com/office/powerpoint/2010/main" val="198967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Scroll 2"/>
          <p:cNvSpPr/>
          <p:nvPr/>
        </p:nvSpPr>
        <p:spPr>
          <a:xfrm>
            <a:off x="-182880" y="103033"/>
            <a:ext cx="7233967" cy="6541476"/>
          </a:xfrm>
          <a:prstGeom prst="verticalScroll">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bn-BD" sz="5400" b="1" dirty="0">
                <a:solidFill>
                  <a:srgbClr val="C00000"/>
                </a:solidFill>
                <a:latin typeface="NikoshBAN" pitchFamily="2" charset="0"/>
                <a:cs typeface="NikoshBAN" pitchFamily="2" charset="0"/>
              </a:rPr>
              <a:t>মুহাম্মাদ রফিকুল ইসলাম </a:t>
            </a:r>
          </a:p>
          <a:p>
            <a:r>
              <a:rPr lang="bn-BD" sz="4800" b="1" dirty="0">
                <a:solidFill>
                  <a:schemeClr val="tx2"/>
                </a:solidFill>
                <a:latin typeface="NikoshBAN" pitchFamily="2" charset="0"/>
                <a:cs typeface="NikoshBAN" pitchFamily="2" charset="0"/>
              </a:rPr>
              <a:t>প্রভাষক, তথ্য ও যোগাযোগ প্রযুক্তি</a:t>
            </a:r>
          </a:p>
          <a:p>
            <a:r>
              <a:rPr lang="bn-BD" sz="4800" b="1" dirty="0">
                <a:solidFill>
                  <a:schemeClr val="tx2"/>
                </a:solidFill>
                <a:latin typeface="NikoshBAN" pitchFamily="2" charset="0"/>
                <a:cs typeface="NikoshBAN" pitchFamily="2" charset="0"/>
              </a:rPr>
              <a:t>ধর্মঘর ডিগ্রি কলেজ</a:t>
            </a:r>
          </a:p>
          <a:p>
            <a:r>
              <a:rPr lang="bn-BD" sz="4800" b="1" dirty="0">
                <a:solidFill>
                  <a:schemeClr val="tx2"/>
                </a:solidFill>
                <a:latin typeface="NikoshBAN" pitchFamily="2" charset="0"/>
                <a:cs typeface="NikoshBAN" pitchFamily="2" charset="0"/>
              </a:rPr>
              <a:t>মাধবপুর, হবিগঞ্জ।</a:t>
            </a:r>
          </a:p>
          <a:p>
            <a:pPr algn="ctr"/>
            <a:endParaRPr lang="en-US" sz="2800" b="1" dirty="0">
              <a:solidFill>
                <a:schemeClr val="accent5"/>
              </a:solidFill>
              <a:effectLst>
                <a:outerShdw blurRad="50800" dist="38100" dir="10800000" algn="r" rotWithShape="0">
                  <a:prstClr val="black">
                    <a:alpha val="40000"/>
                  </a:prstClr>
                </a:outerShdw>
              </a:effectLst>
              <a:latin typeface="Times New Roman" panose="02020603050405020304" pitchFamily="18" charset="0"/>
              <a:cs typeface="Times New Roman" panose="02020603050405020304" pitchFamily="18" charset="0"/>
            </a:endParaRPr>
          </a:p>
        </p:txBody>
      </p:sp>
      <p:pic>
        <p:nvPicPr>
          <p:cNvPr id="4" name="Picture 3" descr="rsz_1fb_img_15966183554295946.jpg"/>
          <p:cNvPicPr>
            <a:picLocks noChangeAspect="1"/>
          </p:cNvPicPr>
          <p:nvPr/>
        </p:nvPicPr>
        <p:blipFill>
          <a:blip r:embed="rId2"/>
          <a:stretch>
            <a:fillRect/>
          </a:stretch>
        </p:blipFill>
        <p:spPr>
          <a:xfrm>
            <a:off x="6531430" y="222069"/>
            <a:ext cx="5316582" cy="64224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7713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2524259" y="115910"/>
            <a:ext cx="7727324" cy="6742090"/>
          </a:xfrm>
          <a:prstGeom prst="verticalScroll">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1600" b="1" dirty="0">
                <a:solidFill>
                  <a:schemeClr val="tx1"/>
                </a:solidFill>
                <a:latin typeface="NikoshBAN" panose="02000000000000000000" pitchFamily="2" charset="0"/>
                <a:cs typeface="NikoshBAN" panose="02000000000000000000" pitchFamily="2" charset="0"/>
              </a:rPr>
              <a:t> </a:t>
            </a:r>
            <a:r>
              <a:rPr lang="en-US" sz="4400" b="1" dirty="0" err="1">
                <a:solidFill>
                  <a:schemeClr val="tx1"/>
                </a:solidFill>
                <a:latin typeface="NikoshBAN" panose="02000000000000000000" pitchFamily="2" charset="0"/>
                <a:cs typeface="NikoshBAN" panose="02000000000000000000" pitchFamily="2" charset="0"/>
              </a:rPr>
              <a:t>শ্রেণিঃ</a:t>
            </a:r>
            <a:r>
              <a:rPr lang="bn-IN" sz="4400" b="1" dirty="0">
                <a:solidFill>
                  <a:schemeClr val="tx1"/>
                </a:solidFill>
                <a:latin typeface="NikoshBAN" panose="02000000000000000000" pitchFamily="2" charset="0"/>
                <a:cs typeface="NikoshBAN" panose="02000000000000000000" pitchFamily="2" charset="0"/>
              </a:rPr>
              <a:t> </a:t>
            </a:r>
            <a:r>
              <a:rPr lang="bn-IN" sz="4400" b="1" dirty="0" smtClean="0">
                <a:solidFill>
                  <a:schemeClr val="tx1"/>
                </a:solidFill>
                <a:latin typeface="NikoshBAN" panose="02000000000000000000" pitchFamily="2" charset="0"/>
                <a:cs typeface="NikoshBAN" panose="02000000000000000000" pitchFamily="2" charset="0"/>
              </a:rPr>
              <a:t>দ্বাদশ</a:t>
            </a:r>
            <a:endParaRPr lang="en-US" sz="4400" b="1" dirty="0" smtClean="0">
              <a:solidFill>
                <a:schemeClr val="tx1"/>
              </a:solidFill>
              <a:latin typeface="NikoshBAN" panose="02000000000000000000" pitchFamily="2" charset="0"/>
              <a:cs typeface="NikoshBAN" panose="02000000000000000000" pitchFamily="2" charset="0"/>
            </a:endParaRPr>
          </a:p>
          <a:p>
            <a:pPr algn="ctr"/>
            <a:r>
              <a:rPr lang="en-US" sz="4400" b="1" dirty="0" err="1" smtClean="0">
                <a:solidFill>
                  <a:srgbClr val="FF0000"/>
                </a:solidFill>
                <a:latin typeface="NikoshBAN" panose="02000000000000000000" pitchFamily="2" charset="0"/>
                <a:cs typeface="NikoshBAN" panose="02000000000000000000" pitchFamily="2" charset="0"/>
              </a:rPr>
              <a:t>বিষয়ঃ</a:t>
            </a:r>
            <a:r>
              <a:rPr lang="bn-IN" sz="4400" b="1" dirty="0" smtClean="0">
                <a:solidFill>
                  <a:srgbClr val="FF0000"/>
                </a:solidFill>
                <a:latin typeface="NikoshBAN" panose="02000000000000000000" pitchFamily="2" charset="0"/>
                <a:cs typeface="NikoshBAN" panose="02000000000000000000" pitchFamily="2" charset="0"/>
              </a:rPr>
              <a:t> তথ্য ও যোগাযোগ প্রযুক্তি</a:t>
            </a:r>
            <a:endParaRPr lang="en-US" sz="4400" b="1" dirty="0" smtClean="0">
              <a:solidFill>
                <a:srgbClr val="FF0000"/>
              </a:solidFill>
              <a:latin typeface="NikoshBAN" panose="02000000000000000000" pitchFamily="2" charset="0"/>
              <a:cs typeface="NikoshBAN" panose="02000000000000000000" pitchFamily="2" charset="0"/>
            </a:endParaRPr>
          </a:p>
          <a:p>
            <a:pPr algn="ctr"/>
            <a:r>
              <a:rPr lang="bn-IN" sz="4400" b="1" dirty="0" smtClean="0">
                <a:solidFill>
                  <a:schemeClr val="tx1"/>
                </a:solidFill>
                <a:latin typeface="NikoshBAN" panose="02000000000000000000" pitchFamily="2" charset="0"/>
                <a:cs typeface="NikoshBAN" panose="02000000000000000000" pitchFamily="2" charset="0"/>
              </a:rPr>
              <a:t> </a:t>
            </a:r>
            <a:r>
              <a:rPr lang="bn-IN" sz="44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৪র্থ</a:t>
            </a:r>
            <a:r>
              <a:rPr lang="en-US" sz="44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অধ্যায়</a:t>
            </a:r>
            <a:r>
              <a:rPr lang="en-US" sz="44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44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ওয়েব </a:t>
            </a:r>
            <a:r>
              <a:rPr lang="bn-IN" sz="44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ডিজাইন পরিচিতি এবং </a:t>
            </a:r>
            <a:r>
              <a:rPr lang="en-US" sz="44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HTML</a:t>
            </a:r>
            <a:endParaRPr lang="en-US" sz="44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IN" sz="4400" b="1" dirty="0">
                <a:solidFill>
                  <a:schemeClr val="tx1"/>
                </a:solidFill>
                <a:latin typeface="NikoshBAN" panose="02000000000000000000" pitchFamily="2" charset="0"/>
                <a:cs typeface="NikoshBAN" panose="02000000000000000000" pitchFamily="2" charset="0"/>
              </a:rPr>
              <a:t>   </a:t>
            </a:r>
            <a:r>
              <a:rPr lang="en-US" sz="4400" b="1" dirty="0" err="1">
                <a:solidFill>
                  <a:schemeClr val="tx1"/>
                </a:solidFill>
                <a:latin typeface="NikoshBAN" panose="02000000000000000000" pitchFamily="2" charset="0"/>
                <a:cs typeface="NikoshBAN" panose="02000000000000000000" pitchFamily="2" charset="0"/>
              </a:rPr>
              <a:t>সময়ঃ</a:t>
            </a:r>
            <a:r>
              <a:rPr lang="bn-IN" sz="4400" b="1" dirty="0">
                <a:solidFill>
                  <a:schemeClr val="tx1"/>
                </a:solidFill>
                <a:latin typeface="NikoshBAN" panose="02000000000000000000" pitchFamily="2" charset="0"/>
                <a:cs typeface="NikoshBAN" panose="02000000000000000000" pitchFamily="2" charset="0"/>
              </a:rPr>
              <a:t> </a:t>
            </a:r>
            <a:r>
              <a:rPr lang="en-US" sz="4400" b="1" dirty="0">
                <a:solidFill>
                  <a:schemeClr val="tx1"/>
                </a:solidFill>
                <a:latin typeface="NikoshBAN" panose="02000000000000000000" pitchFamily="2" charset="0"/>
                <a:cs typeface="NikoshBAN" panose="02000000000000000000" pitchFamily="2" charset="0"/>
              </a:rPr>
              <a:t>৬০ </a:t>
            </a:r>
            <a:r>
              <a:rPr lang="en-US" sz="4400" b="1" dirty="0" err="1">
                <a:solidFill>
                  <a:schemeClr val="tx1"/>
                </a:solidFill>
                <a:latin typeface="NikoshBAN" panose="02000000000000000000" pitchFamily="2" charset="0"/>
                <a:cs typeface="NikoshBAN" panose="02000000000000000000" pitchFamily="2" charset="0"/>
              </a:rPr>
              <a:t>মিনিট</a:t>
            </a:r>
            <a:endParaRPr lang="en-US" sz="4400" b="1" dirty="0">
              <a:solidFill>
                <a:schemeClr val="tx1"/>
              </a:solidFill>
              <a:latin typeface="NikoshBAN" panose="02000000000000000000" pitchFamily="2" charset="0"/>
              <a:cs typeface="NikoshBAN" panose="02000000000000000000" pitchFamily="2" charset="0"/>
            </a:endParaRPr>
          </a:p>
          <a:p>
            <a:pPr algn="ctr"/>
            <a:r>
              <a:rPr lang="bn-IN" sz="4400" b="1" dirty="0">
                <a:solidFill>
                  <a:schemeClr val="tx1"/>
                </a:solidFill>
                <a:latin typeface="NikoshBAN" panose="02000000000000000000" pitchFamily="2" charset="0"/>
                <a:cs typeface="NikoshBAN" panose="02000000000000000000" pitchFamily="2" charset="0"/>
              </a:rPr>
              <a:t>  </a:t>
            </a:r>
            <a:r>
              <a:rPr lang="en-US" sz="4400" b="1" dirty="0" err="1">
                <a:solidFill>
                  <a:srgbClr val="FF0000"/>
                </a:solidFill>
                <a:latin typeface="NikoshBAN" panose="02000000000000000000" pitchFamily="2" charset="0"/>
                <a:cs typeface="NikoshBAN" panose="02000000000000000000" pitchFamily="2" charset="0"/>
              </a:rPr>
              <a:t>তারিখঃ</a:t>
            </a:r>
            <a:r>
              <a:rPr lang="en-US" sz="4400" b="1" dirty="0">
                <a:solidFill>
                  <a:srgbClr val="FF0000"/>
                </a:solidFill>
                <a:latin typeface="NikoshBAN" panose="02000000000000000000" pitchFamily="2" charset="0"/>
                <a:cs typeface="NikoshBAN" panose="02000000000000000000" pitchFamily="2" charset="0"/>
              </a:rPr>
              <a:t> </a:t>
            </a:r>
            <a:r>
              <a:rPr lang="bn-IN" sz="4400" b="1" dirty="0" smtClean="0">
                <a:solidFill>
                  <a:srgbClr val="FF0000"/>
                </a:solidFill>
                <a:latin typeface="NikoshBAN" panose="02000000000000000000" pitchFamily="2" charset="0"/>
                <a:cs typeface="NikoshBAN" panose="02000000000000000000" pitchFamily="2" charset="0"/>
              </a:rPr>
              <a:t>০৭</a:t>
            </a:r>
            <a:r>
              <a:rPr lang="en-US" sz="4400" b="1" dirty="0" smtClean="0">
                <a:solidFill>
                  <a:srgbClr val="FF0000"/>
                </a:solidFill>
                <a:latin typeface="NikoshBAN" panose="02000000000000000000" pitchFamily="2" charset="0"/>
                <a:cs typeface="NikoshBAN" panose="02000000000000000000" pitchFamily="2" charset="0"/>
              </a:rPr>
              <a:t>/০</a:t>
            </a:r>
            <a:r>
              <a:rPr lang="bn-IN" sz="4400" b="1" dirty="0" smtClean="0">
                <a:solidFill>
                  <a:srgbClr val="FF0000"/>
                </a:solidFill>
                <a:latin typeface="NikoshBAN" panose="02000000000000000000" pitchFamily="2" charset="0"/>
                <a:cs typeface="NikoshBAN" panose="02000000000000000000" pitchFamily="2" charset="0"/>
              </a:rPr>
              <a:t>২</a:t>
            </a:r>
            <a:r>
              <a:rPr lang="en-US" sz="4400" b="1" dirty="0" smtClean="0">
                <a:solidFill>
                  <a:srgbClr val="FF0000"/>
                </a:solidFill>
                <a:latin typeface="NikoshBAN" panose="02000000000000000000" pitchFamily="2" charset="0"/>
                <a:cs typeface="NikoshBAN" panose="02000000000000000000" pitchFamily="2" charset="0"/>
              </a:rPr>
              <a:t>/২০২১ইং</a:t>
            </a:r>
            <a:endParaRPr lang="en-US" sz="4400" b="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974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3826" y="23288"/>
            <a:ext cx="5899698" cy="321960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392" y="93171"/>
            <a:ext cx="5566039" cy="3348111"/>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797" y="3556848"/>
            <a:ext cx="5357608" cy="3204564"/>
          </a:xfrm>
          <a:prstGeom prst="rect">
            <a:avLst/>
          </a:prstGeom>
        </p:spPr>
      </p:pic>
      <p:sp>
        <p:nvSpPr>
          <p:cNvPr id="7" name="TextBox 6"/>
          <p:cNvSpPr txBox="1"/>
          <p:nvPr/>
        </p:nvSpPr>
        <p:spPr>
          <a:xfrm>
            <a:off x="6220496" y="4327308"/>
            <a:ext cx="5859888" cy="1754326"/>
          </a:xfrm>
          <a:prstGeom prst="rect">
            <a:avLst/>
          </a:prstGeom>
          <a:noFill/>
        </p:spPr>
        <p:txBody>
          <a:bodyPr wrap="square" rtlCol="0">
            <a:spAutoFit/>
          </a:bodyPr>
          <a:lstStyle/>
          <a:p>
            <a:r>
              <a:rPr lang="en-US" sz="5400" b="1" dirty="0" err="1" smtClean="0">
                <a:solidFill>
                  <a:srgbClr val="0070C0"/>
                </a:solidFill>
                <a:latin typeface="NikoshBAN" panose="02000000000000000000" pitchFamily="2" charset="0"/>
                <a:cs typeface="NikoshBAN" panose="02000000000000000000" pitchFamily="2" charset="0"/>
              </a:rPr>
              <a:t>ওয়েবপেজগুলো</a:t>
            </a:r>
            <a:r>
              <a:rPr lang="en-US" sz="5400" b="1" dirty="0" smtClean="0">
                <a:solidFill>
                  <a:srgbClr val="0070C0"/>
                </a:solidFill>
                <a:latin typeface="NikoshBAN" panose="02000000000000000000" pitchFamily="2" charset="0"/>
                <a:cs typeface="NikoshBAN" panose="02000000000000000000" pitchFamily="2" charset="0"/>
              </a:rPr>
              <a:t> </a:t>
            </a:r>
            <a:r>
              <a:rPr lang="en-US" sz="5400" b="1" dirty="0" err="1" smtClean="0">
                <a:solidFill>
                  <a:srgbClr val="0070C0"/>
                </a:solidFill>
                <a:latin typeface="NikoshBAN" panose="02000000000000000000" pitchFamily="2" charset="0"/>
                <a:cs typeface="NikoshBAN" panose="02000000000000000000" pitchFamily="2" charset="0"/>
              </a:rPr>
              <a:t>কিভাবে</a:t>
            </a:r>
            <a:r>
              <a:rPr lang="en-US" sz="5400" b="1" dirty="0" smtClean="0">
                <a:solidFill>
                  <a:srgbClr val="0070C0"/>
                </a:solidFill>
                <a:latin typeface="NikoshBAN" panose="02000000000000000000" pitchFamily="2" charset="0"/>
                <a:cs typeface="NikoshBAN" panose="02000000000000000000" pitchFamily="2" charset="0"/>
              </a:rPr>
              <a:t> </a:t>
            </a:r>
            <a:r>
              <a:rPr lang="en-US" sz="5400" b="1" dirty="0" err="1" smtClean="0">
                <a:solidFill>
                  <a:srgbClr val="0070C0"/>
                </a:solidFill>
                <a:latin typeface="NikoshBAN" panose="02000000000000000000" pitchFamily="2" charset="0"/>
                <a:cs typeface="NikoshBAN" panose="02000000000000000000" pitchFamily="2" charset="0"/>
              </a:rPr>
              <a:t>তৈরি</a:t>
            </a:r>
            <a:r>
              <a:rPr lang="en-US" sz="5400" b="1" dirty="0" smtClean="0">
                <a:solidFill>
                  <a:srgbClr val="0070C0"/>
                </a:solidFill>
                <a:latin typeface="NikoshBAN" panose="02000000000000000000" pitchFamily="2" charset="0"/>
                <a:cs typeface="NikoshBAN" panose="02000000000000000000" pitchFamily="2" charset="0"/>
              </a:rPr>
              <a:t> </a:t>
            </a:r>
            <a:r>
              <a:rPr lang="en-US" sz="5400" b="1" dirty="0" err="1" smtClean="0">
                <a:solidFill>
                  <a:srgbClr val="0070C0"/>
                </a:solidFill>
                <a:latin typeface="NikoshBAN" panose="02000000000000000000" pitchFamily="2" charset="0"/>
                <a:cs typeface="NikoshBAN" panose="02000000000000000000" pitchFamily="2" charset="0"/>
              </a:rPr>
              <a:t>করা</a:t>
            </a:r>
            <a:r>
              <a:rPr lang="en-US" sz="5400" b="1" dirty="0" smtClean="0">
                <a:solidFill>
                  <a:srgbClr val="0070C0"/>
                </a:solidFill>
                <a:latin typeface="NikoshBAN" panose="02000000000000000000" pitchFamily="2" charset="0"/>
                <a:cs typeface="NikoshBAN" panose="02000000000000000000" pitchFamily="2" charset="0"/>
              </a:rPr>
              <a:t> </a:t>
            </a:r>
            <a:r>
              <a:rPr lang="en-US" sz="5400" b="1" dirty="0" err="1" smtClean="0">
                <a:solidFill>
                  <a:srgbClr val="0070C0"/>
                </a:solidFill>
                <a:latin typeface="NikoshBAN" panose="02000000000000000000" pitchFamily="2" charset="0"/>
                <a:cs typeface="NikoshBAN" panose="02000000000000000000" pitchFamily="2" charset="0"/>
              </a:rPr>
              <a:t>হয়েছে</a:t>
            </a:r>
            <a:r>
              <a:rPr lang="en-US" sz="5400" b="1" dirty="0" smtClean="0">
                <a:solidFill>
                  <a:srgbClr val="0070C0"/>
                </a:solidFill>
                <a:latin typeface="NikoshBAN" panose="02000000000000000000" pitchFamily="2" charset="0"/>
                <a:cs typeface="NikoshBAN" panose="02000000000000000000" pitchFamily="2" charset="0"/>
              </a:rPr>
              <a:t>? </a:t>
            </a:r>
            <a:endParaRPr lang="en-US" sz="5400" b="1"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1095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1+#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myrlandmarketing.com/wp-content/uploads/2012/03/Megaphone-coming-out-of-a-laptop.jpg"/>
          <p:cNvPicPr>
            <a:picLocks noChangeAspect="1" noChangeArrowheads="1"/>
          </p:cNvPicPr>
          <p:nvPr/>
        </p:nvPicPr>
        <p:blipFill rotWithShape="1">
          <a:blip r:embed="rId2">
            <a:extLst>
              <a:ext uri="{28A0092B-C50C-407E-A947-70E740481C1C}">
                <a14:useLocalDpi xmlns:a14="http://schemas.microsoft.com/office/drawing/2010/main" val="0"/>
              </a:ext>
            </a:extLst>
          </a:blip>
          <a:srcRect l="7423" t="4132" r="5532"/>
          <a:stretch/>
        </p:blipFill>
        <p:spPr bwMode="auto">
          <a:xfrm>
            <a:off x="7741148" y="625695"/>
            <a:ext cx="3507475" cy="4876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1954" y="1265304"/>
            <a:ext cx="4469753" cy="3593990"/>
          </a:xfrm>
          <a:prstGeom prst="rect">
            <a:avLst/>
          </a:prstGeom>
        </p:spPr>
      </p:pic>
    </p:spTree>
    <p:extLst>
      <p:ext uri="{BB962C8B-B14F-4D97-AF65-F5344CB8AC3E}">
        <p14:creationId xmlns:p14="http://schemas.microsoft.com/office/powerpoint/2010/main" val="126772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8941" y="1148902"/>
            <a:ext cx="11822805" cy="5878532"/>
          </a:xfrm>
          <a:prstGeom prst="rect">
            <a:avLst/>
          </a:prstGeom>
          <a:solidFill>
            <a:schemeClr val="accent5">
              <a:lumMod val="20000"/>
              <a:lumOff val="80000"/>
            </a:schemeClr>
          </a:solidFill>
        </p:spPr>
        <p:txBody>
          <a:bodyPr wrap="square">
            <a:spAutoFit/>
          </a:bodyPr>
          <a:lstStyle/>
          <a:p>
            <a:pPr lvl="0"/>
            <a:endParaRPr lang="bn-IN" sz="4400" b="1" kern="0" dirty="0" smtClean="0">
              <a:solidFill>
                <a:sysClr val="windowText" lastClr="000000"/>
              </a:solidFill>
              <a:latin typeface="NikoshBAN" panose="02000000000000000000" pitchFamily="2" charset="0"/>
              <a:cs typeface="NikoshBAN" panose="02000000000000000000" pitchFamily="2" charset="0"/>
            </a:endParaRPr>
          </a:p>
          <a:p>
            <a:pPr lvl="0"/>
            <a:r>
              <a:rPr lang="bn-IN" sz="4400" b="1" kern="0" dirty="0" smtClean="0">
                <a:solidFill>
                  <a:sysClr val="windowText" lastClr="000000"/>
                </a:solidFill>
                <a:latin typeface="NikoshBAN" panose="02000000000000000000" pitchFamily="2" charset="0"/>
                <a:cs typeface="NikoshBAN" panose="02000000000000000000" pitchFamily="2" charset="0"/>
              </a:rPr>
              <a:t>আজকের </a:t>
            </a:r>
            <a:r>
              <a:rPr lang="as-IN" sz="4400" b="1" kern="0" dirty="0" smtClean="0">
                <a:solidFill>
                  <a:sysClr val="windowText" lastClr="000000"/>
                </a:solidFill>
                <a:latin typeface="NikoshBAN" panose="02000000000000000000" pitchFamily="2" charset="0"/>
                <a:cs typeface="NikoshBAN" panose="02000000000000000000" pitchFamily="2" charset="0"/>
              </a:rPr>
              <a:t>পাঠ </a:t>
            </a:r>
            <a:r>
              <a:rPr lang="as-IN" sz="4400" b="1" kern="0" dirty="0">
                <a:solidFill>
                  <a:sysClr val="windowText" lastClr="000000"/>
                </a:solidFill>
                <a:latin typeface="NikoshBAN" panose="02000000000000000000" pitchFamily="2" charset="0"/>
                <a:cs typeface="NikoshBAN" panose="02000000000000000000" pitchFamily="2" charset="0"/>
              </a:rPr>
              <a:t>শেষে শিক্ষার্থীরা ...</a:t>
            </a:r>
            <a:r>
              <a:rPr lang="as-IN" sz="3600" kern="0" dirty="0">
                <a:solidFill>
                  <a:sysClr val="windowText" lastClr="000000"/>
                </a:solidFill>
                <a:latin typeface="NikoshBAN" panose="02000000000000000000" pitchFamily="2" charset="0"/>
                <a:cs typeface="NikoshBAN" panose="02000000000000000000" pitchFamily="2" charset="0"/>
              </a:rPr>
              <a:t> </a:t>
            </a:r>
            <a:endParaRPr lang="bn-IN" sz="3600" dirty="0" smtClean="0">
              <a:solidFill>
                <a:srgbClr val="0000FF"/>
              </a:solidFill>
              <a:latin typeface="NikoshBAN" panose="02000000000000000000" pitchFamily="2" charset="0"/>
              <a:cs typeface="NikoshBAN" panose="02000000000000000000" pitchFamily="2" charset="0"/>
            </a:endParaRPr>
          </a:p>
          <a:p>
            <a:pPr marL="571500" indent="-571500">
              <a:buFont typeface="Arial" panose="020B0604020202020204" pitchFamily="34" charset="0"/>
              <a:buChar char="•"/>
            </a:pPr>
            <a:r>
              <a:rPr lang="en-US" sz="3600" dirty="0" smtClean="0">
                <a:solidFill>
                  <a:srgbClr val="0000FF"/>
                </a:solidFill>
                <a:latin typeface="NikoshBAN" panose="02000000000000000000" pitchFamily="2" charset="0"/>
                <a:cs typeface="NikoshBAN" panose="02000000000000000000" pitchFamily="2" charset="0"/>
              </a:rPr>
              <a:t>HTML</a:t>
            </a:r>
            <a:r>
              <a:rPr lang="as-IN" sz="3600" dirty="0" smtClean="0">
                <a:solidFill>
                  <a:srgbClr val="0000FF"/>
                </a:solidFill>
                <a:latin typeface="NikoshBAN" panose="02000000000000000000" pitchFamily="2" charset="0"/>
                <a:cs typeface="NikoshBAN" panose="02000000000000000000" pitchFamily="2" charset="0"/>
              </a:rPr>
              <a:t> </a:t>
            </a:r>
            <a:r>
              <a:rPr lang="en-US" sz="3600" dirty="0" err="1" smtClean="0">
                <a:solidFill>
                  <a:srgbClr val="0000FF"/>
                </a:solidFill>
                <a:latin typeface="NikoshBAN" panose="02000000000000000000" pitchFamily="2" charset="0"/>
                <a:cs typeface="NikoshBAN" panose="02000000000000000000" pitchFamily="2" charset="0"/>
              </a:rPr>
              <a:t>এর</a:t>
            </a:r>
            <a:r>
              <a:rPr lang="en-US" sz="3600" dirty="0" smtClean="0">
                <a:solidFill>
                  <a:srgbClr val="0000FF"/>
                </a:solidFill>
                <a:latin typeface="NikoshBAN" panose="02000000000000000000" pitchFamily="2" charset="0"/>
                <a:cs typeface="NikoshBAN" panose="02000000000000000000" pitchFamily="2" charset="0"/>
              </a:rPr>
              <a:t> </a:t>
            </a:r>
            <a:r>
              <a:rPr lang="en-US" sz="3600" dirty="0" err="1" smtClean="0">
                <a:solidFill>
                  <a:srgbClr val="0000FF"/>
                </a:solidFill>
                <a:latin typeface="NikoshBAN" panose="02000000000000000000" pitchFamily="2" charset="0"/>
                <a:cs typeface="NikoshBAN" panose="02000000000000000000" pitchFamily="2" charset="0"/>
              </a:rPr>
              <a:t>সাহায্যে</a:t>
            </a:r>
            <a:r>
              <a:rPr lang="en-US" sz="3600" dirty="0" smtClean="0">
                <a:solidFill>
                  <a:srgbClr val="0000FF"/>
                </a:solidFill>
                <a:latin typeface="NikoshBAN" panose="02000000000000000000" pitchFamily="2" charset="0"/>
                <a:cs typeface="NikoshBAN" panose="02000000000000000000" pitchFamily="2" charset="0"/>
              </a:rPr>
              <a:t> </a:t>
            </a:r>
            <a:r>
              <a:rPr lang="en-US" sz="3600" dirty="0" err="1" smtClean="0">
                <a:solidFill>
                  <a:srgbClr val="0000FF"/>
                </a:solidFill>
                <a:latin typeface="NikoshBAN" panose="02000000000000000000" pitchFamily="2" charset="0"/>
                <a:cs typeface="NikoshBAN" panose="02000000000000000000" pitchFamily="2" charset="0"/>
              </a:rPr>
              <a:t>সাধারণ</a:t>
            </a:r>
            <a:r>
              <a:rPr lang="en-US" sz="3600" dirty="0" smtClean="0">
                <a:solidFill>
                  <a:srgbClr val="0000FF"/>
                </a:solidFill>
                <a:latin typeface="NikoshBAN" panose="02000000000000000000" pitchFamily="2" charset="0"/>
                <a:cs typeface="NikoshBAN" panose="02000000000000000000" pitchFamily="2" charset="0"/>
              </a:rPr>
              <a:t> </a:t>
            </a:r>
            <a:r>
              <a:rPr lang="en-US" sz="3600" dirty="0" err="1" smtClean="0">
                <a:solidFill>
                  <a:srgbClr val="0000FF"/>
                </a:solidFill>
                <a:latin typeface="NikoshBAN" panose="02000000000000000000" pitchFamily="2" charset="0"/>
                <a:cs typeface="NikoshBAN" panose="02000000000000000000" pitchFamily="2" charset="0"/>
              </a:rPr>
              <a:t>ওয়েব</a:t>
            </a:r>
            <a:r>
              <a:rPr lang="en-US" sz="3600" dirty="0" smtClean="0">
                <a:solidFill>
                  <a:srgbClr val="0000FF"/>
                </a:solidFill>
                <a:latin typeface="NikoshBAN" panose="02000000000000000000" pitchFamily="2" charset="0"/>
                <a:cs typeface="NikoshBAN" panose="02000000000000000000" pitchFamily="2" charset="0"/>
              </a:rPr>
              <a:t> </a:t>
            </a:r>
            <a:r>
              <a:rPr lang="en-US" sz="3600" dirty="0" err="1" smtClean="0">
                <a:solidFill>
                  <a:srgbClr val="0000FF"/>
                </a:solidFill>
                <a:latin typeface="NikoshBAN" panose="02000000000000000000" pitchFamily="2" charset="0"/>
                <a:cs typeface="NikoshBAN" panose="02000000000000000000" pitchFamily="2" charset="0"/>
              </a:rPr>
              <a:t>পেইজ</a:t>
            </a:r>
            <a:r>
              <a:rPr lang="en-US" sz="3600" dirty="0" smtClean="0">
                <a:solidFill>
                  <a:srgbClr val="0000FF"/>
                </a:solidFill>
                <a:latin typeface="NikoshBAN" panose="02000000000000000000" pitchFamily="2" charset="0"/>
                <a:cs typeface="NikoshBAN" panose="02000000000000000000" pitchFamily="2" charset="0"/>
              </a:rPr>
              <a:t> </a:t>
            </a:r>
            <a:r>
              <a:rPr lang="en-US" sz="3600" dirty="0" err="1" smtClean="0">
                <a:solidFill>
                  <a:srgbClr val="0000FF"/>
                </a:solidFill>
                <a:latin typeface="NikoshBAN" panose="02000000000000000000" pitchFamily="2" charset="0"/>
                <a:cs typeface="NikoshBAN" panose="02000000000000000000" pitchFamily="2" charset="0"/>
              </a:rPr>
              <a:t>তৈরি</a:t>
            </a:r>
            <a:r>
              <a:rPr lang="as-IN" sz="3600" dirty="0" smtClean="0">
                <a:solidFill>
                  <a:srgbClr val="0000FF"/>
                </a:solidFill>
                <a:latin typeface="NikoshBAN" panose="02000000000000000000" pitchFamily="2" charset="0"/>
                <a:cs typeface="NikoshBAN" panose="02000000000000000000" pitchFamily="2" charset="0"/>
              </a:rPr>
              <a:t> </a:t>
            </a:r>
            <a:r>
              <a:rPr lang="as-IN" sz="3600" dirty="0">
                <a:solidFill>
                  <a:srgbClr val="0000FF"/>
                </a:solidFill>
                <a:latin typeface="NikoshBAN" panose="02000000000000000000" pitchFamily="2" charset="0"/>
                <a:cs typeface="NikoshBAN" panose="02000000000000000000" pitchFamily="2" charset="0"/>
              </a:rPr>
              <a:t>করতে </a:t>
            </a:r>
            <a:r>
              <a:rPr lang="as-IN" sz="3600" dirty="0" smtClean="0">
                <a:solidFill>
                  <a:srgbClr val="0000FF"/>
                </a:solidFill>
                <a:latin typeface="NikoshBAN" panose="02000000000000000000" pitchFamily="2" charset="0"/>
                <a:cs typeface="NikoshBAN" panose="02000000000000000000" pitchFamily="2" charset="0"/>
              </a:rPr>
              <a:t>পারবে</a:t>
            </a:r>
            <a:r>
              <a:rPr lang="bn-IN" sz="3600" dirty="0" smtClean="0">
                <a:solidFill>
                  <a:srgbClr val="0000FF"/>
                </a:solidFill>
                <a:latin typeface="NikoshBAN" panose="02000000000000000000" pitchFamily="2" charset="0"/>
                <a:cs typeface="NikoshBAN" panose="02000000000000000000" pitchFamily="2" charset="0"/>
              </a:rPr>
              <a:t>;</a:t>
            </a:r>
          </a:p>
          <a:p>
            <a:pPr marL="571500" indent="-571500">
              <a:buFont typeface="Arial" panose="020B0604020202020204" pitchFamily="34" charset="0"/>
              <a:buChar char="•"/>
            </a:pPr>
            <a:r>
              <a:rPr lang="en-US" sz="3600" dirty="0" smtClean="0">
                <a:solidFill>
                  <a:srgbClr val="C00000"/>
                </a:solidFill>
                <a:latin typeface="NikoshBAN" panose="02000000000000000000" pitchFamily="2" charset="0"/>
                <a:cs typeface="NikoshBAN" panose="02000000000000000000" pitchFamily="2" charset="0"/>
              </a:rPr>
              <a:t>HTML</a:t>
            </a:r>
            <a:r>
              <a:rPr lang="as-IN" sz="3600" dirty="0" smtClean="0">
                <a:solidFill>
                  <a:srgbClr val="C00000"/>
                </a:solidFill>
                <a:latin typeface="NikoshBAN" panose="02000000000000000000" pitchFamily="2" charset="0"/>
                <a:cs typeface="NikoshBAN" panose="02000000000000000000" pitchFamily="2" charset="0"/>
              </a:rPr>
              <a:t> </a:t>
            </a:r>
            <a:r>
              <a:rPr lang="en-US" sz="3600" dirty="0" err="1">
                <a:solidFill>
                  <a:srgbClr val="C00000"/>
                </a:solidFill>
                <a:latin typeface="NikoshBAN" panose="02000000000000000000" pitchFamily="2" charset="0"/>
                <a:cs typeface="NikoshBAN" panose="02000000000000000000" pitchFamily="2" charset="0"/>
              </a:rPr>
              <a:t>এর</a:t>
            </a:r>
            <a:r>
              <a:rPr lang="en-US" sz="3600" dirty="0">
                <a:solidFill>
                  <a:srgbClr val="C00000"/>
                </a:solidFill>
                <a:latin typeface="NikoshBAN" panose="02000000000000000000" pitchFamily="2" charset="0"/>
                <a:cs typeface="NikoshBAN" panose="02000000000000000000" pitchFamily="2" charset="0"/>
              </a:rPr>
              <a:t> </a:t>
            </a:r>
            <a:r>
              <a:rPr lang="en-US" sz="3600" dirty="0" err="1">
                <a:solidFill>
                  <a:srgbClr val="C00000"/>
                </a:solidFill>
                <a:latin typeface="NikoshBAN" panose="02000000000000000000" pitchFamily="2" charset="0"/>
                <a:cs typeface="NikoshBAN" panose="02000000000000000000" pitchFamily="2" charset="0"/>
              </a:rPr>
              <a:t>সাহায্যে</a:t>
            </a:r>
            <a:r>
              <a:rPr lang="en-US" sz="3600" dirty="0">
                <a:solidFill>
                  <a:srgbClr val="C00000"/>
                </a:solidFill>
                <a:latin typeface="NikoshBAN" panose="02000000000000000000" pitchFamily="2" charset="0"/>
                <a:cs typeface="NikoshBAN" panose="02000000000000000000" pitchFamily="2" charset="0"/>
              </a:rPr>
              <a:t> </a:t>
            </a:r>
            <a:r>
              <a:rPr lang="en-US" sz="3600" dirty="0" err="1">
                <a:solidFill>
                  <a:srgbClr val="C00000"/>
                </a:solidFill>
                <a:latin typeface="NikoshBAN" panose="02000000000000000000" pitchFamily="2" charset="0"/>
                <a:cs typeface="NikoshBAN" panose="02000000000000000000" pitchFamily="2" charset="0"/>
              </a:rPr>
              <a:t>ওয়েব</a:t>
            </a:r>
            <a:r>
              <a:rPr lang="en-US" sz="3600" dirty="0">
                <a:solidFill>
                  <a:srgbClr val="C00000"/>
                </a:solidFill>
                <a:latin typeface="NikoshBAN" panose="02000000000000000000" pitchFamily="2" charset="0"/>
                <a:cs typeface="NikoshBAN" panose="02000000000000000000" pitchFamily="2" charset="0"/>
              </a:rPr>
              <a:t> </a:t>
            </a:r>
            <a:r>
              <a:rPr lang="en-US" sz="3600" dirty="0" err="1">
                <a:solidFill>
                  <a:srgbClr val="C00000"/>
                </a:solidFill>
                <a:latin typeface="NikoshBAN" panose="02000000000000000000" pitchFamily="2" charset="0"/>
                <a:cs typeface="NikoshBAN" panose="02000000000000000000" pitchFamily="2" charset="0"/>
              </a:rPr>
              <a:t>পেইজে</a:t>
            </a:r>
            <a:r>
              <a:rPr lang="en-US" sz="3600" dirty="0">
                <a:solidFill>
                  <a:srgbClr val="C00000"/>
                </a:solidFill>
                <a:latin typeface="NikoshBAN" panose="02000000000000000000" pitchFamily="2" charset="0"/>
                <a:cs typeface="NikoshBAN" panose="02000000000000000000" pitchFamily="2" charset="0"/>
              </a:rPr>
              <a:t> </a:t>
            </a:r>
            <a:r>
              <a:rPr lang="en-US" sz="3600" dirty="0" err="1">
                <a:solidFill>
                  <a:srgbClr val="C00000"/>
                </a:solidFill>
                <a:latin typeface="NikoshBAN" panose="02000000000000000000" pitchFamily="2" charset="0"/>
                <a:cs typeface="NikoshBAN" panose="02000000000000000000" pitchFamily="2" charset="0"/>
              </a:rPr>
              <a:t>ইমেজ</a:t>
            </a:r>
            <a:r>
              <a:rPr lang="en-US" sz="3600" dirty="0">
                <a:solidFill>
                  <a:srgbClr val="C00000"/>
                </a:solidFill>
                <a:latin typeface="NikoshBAN" panose="02000000000000000000" pitchFamily="2" charset="0"/>
                <a:cs typeface="NikoshBAN" panose="02000000000000000000" pitchFamily="2" charset="0"/>
              </a:rPr>
              <a:t> </a:t>
            </a:r>
            <a:r>
              <a:rPr lang="en-US" sz="3600" dirty="0" err="1">
                <a:solidFill>
                  <a:srgbClr val="C00000"/>
                </a:solidFill>
                <a:latin typeface="NikoshBAN" panose="02000000000000000000" pitchFamily="2" charset="0"/>
                <a:cs typeface="NikoshBAN" panose="02000000000000000000" pitchFamily="2" charset="0"/>
              </a:rPr>
              <a:t>যুক্ত</a:t>
            </a:r>
            <a:r>
              <a:rPr lang="as-IN" sz="3600" dirty="0">
                <a:solidFill>
                  <a:srgbClr val="C00000"/>
                </a:solidFill>
                <a:latin typeface="NikoshBAN" panose="02000000000000000000" pitchFamily="2" charset="0"/>
                <a:cs typeface="NikoshBAN" panose="02000000000000000000" pitchFamily="2" charset="0"/>
              </a:rPr>
              <a:t> করতে </a:t>
            </a:r>
            <a:r>
              <a:rPr lang="as-IN" sz="3600" dirty="0" smtClean="0">
                <a:solidFill>
                  <a:srgbClr val="C00000"/>
                </a:solidFill>
                <a:latin typeface="NikoshBAN" panose="02000000000000000000" pitchFamily="2" charset="0"/>
                <a:cs typeface="NikoshBAN" panose="02000000000000000000" pitchFamily="2" charset="0"/>
              </a:rPr>
              <a:t>পারবে</a:t>
            </a:r>
            <a:r>
              <a:rPr lang="en-US" sz="3600" dirty="0" smtClean="0">
                <a:solidFill>
                  <a:srgbClr val="C00000"/>
                </a:solidFill>
                <a:latin typeface="NikoshBAN" panose="02000000000000000000" pitchFamily="2" charset="0"/>
                <a:cs typeface="NikoshBAN" panose="02000000000000000000" pitchFamily="2" charset="0"/>
              </a:rPr>
              <a:t>;</a:t>
            </a:r>
          </a:p>
          <a:p>
            <a:pPr marL="571500" indent="-571500">
              <a:buFont typeface="Arial" panose="020B0604020202020204" pitchFamily="34" charset="0"/>
              <a:buChar char="•"/>
            </a:pP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হাইপারলিংক</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ব্যবহার</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ওয়েবপেজ</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তৈরি</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করতে</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bn-IN" sz="3600"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marL="571500" indent="-571500">
              <a:buFont typeface="Arial" panose="020B0604020202020204" pitchFamily="34" charset="0"/>
              <a:buChar char="•"/>
            </a:pPr>
            <a:endParaRPr lang="bn-IN" sz="3600"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marL="571500" indent="-571500">
              <a:buFont typeface="Arial" panose="020B0604020202020204" pitchFamily="34" charset="0"/>
              <a:buChar char="•"/>
            </a:pPr>
            <a:endParaRPr lang="bn-IN" sz="3600"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marL="571500" indent="-571500">
              <a:buFont typeface="Arial" panose="020B0604020202020204" pitchFamily="34" charset="0"/>
              <a:buChar char="•"/>
            </a:pPr>
            <a:endParaRPr lang="bn-IN" sz="3600"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marL="571500" indent="-571500">
              <a:buFont typeface="Arial" panose="020B0604020202020204" pitchFamily="34" charset="0"/>
              <a:buChar char="•"/>
            </a:pPr>
            <a:endParaRPr lang="bn-IN" sz="3600" dirty="0">
              <a:solidFill>
                <a:srgbClr val="FF0000"/>
              </a:solidFill>
              <a:latin typeface="NikoshBAN" panose="02000000000000000000" pitchFamily="2" charset="0"/>
              <a:cs typeface="NikoshBAN" panose="02000000000000000000" pitchFamily="2" charset="0"/>
            </a:endParaRPr>
          </a:p>
          <a:p>
            <a:endParaRPr lang="en-US" sz="3600" dirty="0">
              <a:solidFill>
                <a:srgbClr val="0000FF"/>
              </a:solidFill>
              <a:latin typeface="NikoshBAN" panose="02000000000000000000" pitchFamily="2" charset="0"/>
              <a:cs typeface="NikoshBAN" panose="02000000000000000000" pitchFamily="2" charset="0"/>
            </a:endParaRPr>
          </a:p>
        </p:txBody>
      </p:sp>
      <p:sp>
        <p:nvSpPr>
          <p:cNvPr id="4" name="TextBox 3"/>
          <p:cNvSpPr txBox="1"/>
          <p:nvPr/>
        </p:nvSpPr>
        <p:spPr>
          <a:xfrm>
            <a:off x="-3" y="38633"/>
            <a:ext cx="12192003" cy="923330"/>
          </a:xfrm>
          <a:prstGeom prst="rect">
            <a:avLst/>
          </a:prstGeom>
          <a:solidFill>
            <a:schemeClr val="accent6">
              <a:lumMod val="40000"/>
              <a:lumOff val="60000"/>
            </a:schemeClr>
          </a:solidFill>
        </p:spPr>
        <p:txBody>
          <a:bodyPr wrap="square" rtlCol="0">
            <a:spAutoFit/>
          </a:bodyPr>
          <a:lstStyle/>
          <a:p>
            <a:pPr algn="ctr"/>
            <a:r>
              <a:rPr lang="en-US" sz="5400" b="1" dirty="0" err="1" smtClean="0">
                <a:latin typeface="NikoshBAN" panose="02000000000000000000" pitchFamily="2" charset="0"/>
                <a:cs typeface="NikoshBAN" panose="02000000000000000000" pitchFamily="2" charset="0"/>
              </a:rPr>
              <a:t>শিখনফল</a:t>
            </a:r>
            <a:endParaRPr lang="en-US" sz="5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465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678" y="130161"/>
            <a:ext cx="12173322" cy="646331"/>
          </a:xfrm>
          <a:prstGeom prst="rect">
            <a:avLst/>
          </a:prstGeom>
          <a:solidFill>
            <a:schemeClr val="accent4">
              <a:lumMod val="40000"/>
              <a:lumOff val="60000"/>
            </a:schemeClr>
          </a:solidFill>
        </p:spPr>
        <p:txBody>
          <a:bodyPr wrap="square">
            <a:spAutoFit/>
          </a:bodyPr>
          <a:lstStyle/>
          <a:p>
            <a:pPr algn="ctr"/>
            <a:r>
              <a:rPr lang="en-US" sz="2800" dirty="0">
                <a:latin typeface="NikoshBAN" panose="02000000000000000000" pitchFamily="2" charset="0"/>
                <a:cs typeface="NikoshBAN" panose="02000000000000000000" pitchFamily="2" charset="0"/>
              </a:rPr>
              <a:t>HTML </a:t>
            </a:r>
            <a:r>
              <a:rPr lang="en-US" sz="3600" b="1" dirty="0" err="1" smtClean="0">
                <a:latin typeface="NikoshBAN" pitchFamily="2" charset="0"/>
                <a:cs typeface="NikoshBAN" pitchFamily="2" charset="0"/>
              </a:rPr>
              <a:t>এর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সাহায্যে</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ওয়েব</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পেইজ</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তৈরি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করার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বেসিক</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স্ট্রাকচার</a:t>
            </a:r>
            <a:endParaRPr lang="en-US" sz="3600" dirty="0"/>
          </a:p>
        </p:txBody>
      </p:sp>
      <p:sp>
        <p:nvSpPr>
          <p:cNvPr id="5" name="Rectangle 4"/>
          <p:cNvSpPr/>
          <p:nvPr/>
        </p:nvSpPr>
        <p:spPr>
          <a:xfrm>
            <a:off x="1497389" y="1565232"/>
            <a:ext cx="2126180" cy="5078313"/>
          </a:xfrm>
          <a:prstGeom prst="rect">
            <a:avLst/>
          </a:prstGeom>
        </p:spPr>
        <p:txBody>
          <a:bodyPr wrap="square">
            <a:spAutoFit/>
          </a:bodyPr>
          <a:lstStyle/>
          <a:p>
            <a:r>
              <a:rPr lang="en-US" sz="3600" dirty="0">
                <a:latin typeface="NikoshBAN" panose="02000000000000000000" pitchFamily="2" charset="0"/>
                <a:cs typeface="NikoshBAN" panose="02000000000000000000" pitchFamily="2" charset="0"/>
              </a:rPr>
              <a:t>&lt;html</a:t>
            </a:r>
            <a:r>
              <a:rPr lang="en-US" sz="3600" dirty="0" smtClean="0">
                <a:latin typeface="NikoshBAN" panose="02000000000000000000" pitchFamily="2" charset="0"/>
                <a:cs typeface="NikoshBAN" panose="02000000000000000000" pitchFamily="2" charset="0"/>
              </a:rPr>
              <a:t>&gt;</a:t>
            </a:r>
          </a:p>
          <a:p>
            <a:endParaRPr lang="en-US" dirty="0">
              <a:latin typeface="NikoshBAN" panose="02000000000000000000" pitchFamily="2" charset="0"/>
              <a:cs typeface="NikoshBAN" panose="02000000000000000000" pitchFamily="2" charset="0"/>
            </a:endParaRPr>
          </a:p>
          <a:p>
            <a:endParaRPr lang="en-US" dirty="0" smtClean="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a:p>
            <a:endParaRPr lang="en-US" dirty="0" smtClean="0">
              <a:latin typeface="NikoshBAN" panose="02000000000000000000" pitchFamily="2" charset="0"/>
              <a:cs typeface="NikoshBAN" panose="02000000000000000000" pitchFamily="2" charset="0"/>
            </a:endParaRPr>
          </a:p>
          <a:p>
            <a:endParaRPr lang="en-US" dirty="0" smtClean="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a:p>
            <a:endParaRPr lang="en-US" sz="800" dirty="0" smtClean="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a:p>
            <a:endParaRPr lang="en-US" dirty="0" smtClean="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a:p>
            <a:endParaRPr lang="en-US" dirty="0" smtClean="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a:p>
            <a:r>
              <a:rPr lang="en-US" sz="3600" dirty="0">
                <a:latin typeface="NikoshBAN" panose="02000000000000000000" pitchFamily="2" charset="0"/>
                <a:cs typeface="NikoshBAN" panose="02000000000000000000" pitchFamily="2" charset="0"/>
              </a:rPr>
              <a:t>&lt;/html&gt;</a:t>
            </a:r>
          </a:p>
        </p:txBody>
      </p:sp>
      <p:sp>
        <p:nvSpPr>
          <p:cNvPr id="6" name="Rectangle 5"/>
          <p:cNvSpPr/>
          <p:nvPr/>
        </p:nvSpPr>
        <p:spPr>
          <a:xfrm>
            <a:off x="3408822" y="2255828"/>
            <a:ext cx="2451279" cy="1569660"/>
          </a:xfrm>
          <a:prstGeom prst="rect">
            <a:avLst/>
          </a:prstGeom>
        </p:spPr>
        <p:txBody>
          <a:bodyPr wrap="square">
            <a:spAutoFit/>
          </a:bodyPr>
          <a:lstStyle/>
          <a:p>
            <a:r>
              <a:rPr lang="en-US" sz="3200" dirty="0">
                <a:solidFill>
                  <a:srgbClr val="00B0F0"/>
                </a:solidFill>
                <a:latin typeface="NikoshBAN" panose="02000000000000000000" pitchFamily="2" charset="0"/>
                <a:cs typeface="NikoshBAN" panose="02000000000000000000" pitchFamily="2" charset="0"/>
              </a:rPr>
              <a:t>&lt;head</a:t>
            </a:r>
            <a:r>
              <a:rPr lang="en-US" sz="3200" dirty="0" smtClean="0">
                <a:solidFill>
                  <a:srgbClr val="00B0F0"/>
                </a:solidFill>
                <a:latin typeface="NikoshBAN" panose="02000000000000000000" pitchFamily="2" charset="0"/>
                <a:cs typeface="NikoshBAN" panose="02000000000000000000" pitchFamily="2" charset="0"/>
              </a:rPr>
              <a:t>&gt;</a:t>
            </a:r>
          </a:p>
          <a:p>
            <a:endParaRPr lang="en-US" sz="3200" dirty="0">
              <a:solidFill>
                <a:srgbClr val="00B0F0"/>
              </a:solidFill>
              <a:latin typeface="NikoshBAN" panose="02000000000000000000" pitchFamily="2" charset="0"/>
              <a:cs typeface="NikoshBAN" panose="02000000000000000000" pitchFamily="2" charset="0"/>
            </a:endParaRPr>
          </a:p>
          <a:p>
            <a:r>
              <a:rPr lang="en-US" sz="3200" dirty="0">
                <a:solidFill>
                  <a:srgbClr val="00B0F0"/>
                </a:solidFill>
                <a:latin typeface="NikoshBAN" panose="02000000000000000000" pitchFamily="2" charset="0"/>
                <a:cs typeface="NikoshBAN" panose="02000000000000000000" pitchFamily="2" charset="0"/>
              </a:rPr>
              <a:t>&lt;/head&gt;</a:t>
            </a:r>
          </a:p>
        </p:txBody>
      </p:sp>
      <p:sp>
        <p:nvSpPr>
          <p:cNvPr id="2" name="Rectangle 1"/>
          <p:cNvSpPr/>
          <p:nvPr/>
        </p:nvSpPr>
        <p:spPr>
          <a:xfrm>
            <a:off x="3408822" y="3953324"/>
            <a:ext cx="1838900" cy="1569660"/>
          </a:xfrm>
          <a:prstGeom prst="rect">
            <a:avLst/>
          </a:prstGeom>
        </p:spPr>
        <p:txBody>
          <a:bodyPr wrap="square">
            <a:spAutoFit/>
          </a:bodyPr>
          <a:lstStyle/>
          <a:p>
            <a:r>
              <a:rPr lang="en-US" sz="3200" dirty="0">
                <a:solidFill>
                  <a:srgbClr val="00B050"/>
                </a:solidFill>
                <a:latin typeface="NikoshBAN" panose="02000000000000000000" pitchFamily="2" charset="0"/>
                <a:cs typeface="NikoshBAN" panose="02000000000000000000" pitchFamily="2" charset="0"/>
              </a:rPr>
              <a:t>&lt;body</a:t>
            </a:r>
            <a:r>
              <a:rPr lang="en-US" sz="3200" dirty="0" smtClean="0">
                <a:solidFill>
                  <a:srgbClr val="00B050"/>
                </a:solidFill>
                <a:latin typeface="NikoshBAN" panose="02000000000000000000" pitchFamily="2" charset="0"/>
                <a:cs typeface="NikoshBAN" panose="02000000000000000000" pitchFamily="2" charset="0"/>
              </a:rPr>
              <a:t>&gt;</a:t>
            </a:r>
          </a:p>
          <a:p>
            <a:endParaRPr lang="en-US" sz="3200" dirty="0">
              <a:solidFill>
                <a:srgbClr val="00B050"/>
              </a:solidFill>
              <a:latin typeface="NikoshBAN" panose="02000000000000000000" pitchFamily="2" charset="0"/>
              <a:cs typeface="NikoshBAN" panose="02000000000000000000" pitchFamily="2" charset="0"/>
            </a:endParaRPr>
          </a:p>
          <a:p>
            <a:r>
              <a:rPr lang="en-US" sz="3200" dirty="0">
                <a:solidFill>
                  <a:srgbClr val="00B050"/>
                </a:solidFill>
                <a:latin typeface="NikoshBAN" panose="02000000000000000000" pitchFamily="2" charset="0"/>
                <a:cs typeface="NikoshBAN" panose="02000000000000000000" pitchFamily="2" charset="0"/>
              </a:rPr>
              <a:t>&lt;/body&gt;</a:t>
            </a:r>
          </a:p>
        </p:txBody>
      </p:sp>
      <p:sp>
        <p:nvSpPr>
          <p:cNvPr id="3" name="Rectangle 2"/>
          <p:cNvSpPr/>
          <p:nvPr/>
        </p:nvSpPr>
        <p:spPr>
          <a:xfrm>
            <a:off x="4712615" y="2748271"/>
            <a:ext cx="3664786" cy="584775"/>
          </a:xfrm>
          <a:prstGeom prst="rect">
            <a:avLst/>
          </a:prstGeom>
        </p:spPr>
        <p:txBody>
          <a:bodyPr wrap="none">
            <a:spAutoFit/>
          </a:bodyPr>
          <a:lstStyle/>
          <a:p>
            <a:r>
              <a:rPr lang="en-US" sz="3200" dirty="0">
                <a:solidFill>
                  <a:srgbClr val="FF0000"/>
                </a:solidFill>
                <a:latin typeface="NikoshBAN" panose="02000000000000000000" pitchFamily="2" charset="0"/>
                <a:cs typeface="NikoshBAN" panose="02000000000000000000" pitchFamily="2" charset="0"/>
              </a:rPr>
              <a:t>&lt;title&gt; </a:t>
            </a:r>
            <a:r>
              <a:rPr lang="en-US" sz="3200" dirty="0" smtClean="0">
                <a:solidFill>
                  <a:srgbClr val="FF0000"/>
                </a:solidFill>
                <a:latin typeface="NikoshBAN" panose="02000000000000000000" pitchFamily="2" charset="0"/>
                <a:cs typeface="NikoshBAN" panose="02000000000000000000" pitchFamily="2" charset="0"/>
              </a:rPr>
              <a:t>. . . &lt;/title</a:t>
            </a:r>
            <a:r>
              <a:rPr lang="en-US" sz="3200" dirty="0">
                <a:solidFill>
                  <a:srgbClr val="FF0000"/>
                </a:solidFill>
                <a:latin typeface="NikoshBAN" panose="02000000000000000000" pitchFamily="2" charset="0"/>
                <a:cs typeface="NikoshBAN" panose="02000000000000000000" pitchFamily="2" charset="0"/>
              </a:rPr>
              <a:t>&gt;</a:t>
            </a:r>
          </a:p>
        </p:txBody>
      </p:sp>
      <p:sp>
        <p:nvSpPr>
          <p:cNvPr id="9" name="Right Bracket 8"/>
          <p:cNvSpPr/>
          <p:nvPr/>
        </p:nvSpPr>
        <p:spPr>
          <a:xfrm>
            <a:off x="8106991" y="2282332"/>
            <a:ext cx="382522" cy="1414308"/>
          </a:xfrm>
          <a:prstGeom prst="rightBracket">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Rectangle 9"/>
          <p:cNvSpPr/>
          <p:nvPr/>
        </p:nvSpPr>
        <p:spPr>
          <a:xfrm>
            <a:off x="8489513" y="2789431"/>
            <a:ext cx="1879041" cy="400110"/>
          </a:xfrm>
          <a:prstGeom prst="rect">
            <a:avLst/>
          </a:prstGeom>
        </p:spPr>
        <p:txBody>
          <a:bodyPr wrap="none">
            <a:spAutoFit/>
          </a:bodyPr>
          <a:lstStyle/>
          <a:p>
            <a:r>
              <a:rPr lang="en-US" sz="2000" dirty="0" smtClean="0">
                <a:solidFill>
                  <a:srgbClr val="FF0000"/>
                </a:solidFill>
                <a:latin typeface="NikoshBAN" panose="02000000000000000000" pitchFamily="2" charset="0"/>
                <a:cs typeface="NikoshBAN" panose="02000000000000000000" pitchFamily="2" charset="0"/>
              </a:rPr>
              <a:t>Head Section</a:t>
            </a:r>
            <a:endParaRPr lang="en-US" sz="2000" dirty="0">
              <a:solidFill>
                <a:srgbClr val="FF0000"/>
              </a:solidFill>
              <a:latin typeface="NikoshBAN" panose="02000000000000000000" pitchFamily="2" charset="0"/>
              <a:cs typeface="NikoshBAN" panose="02000000000000000000" pitchFamily="2" charset="0"/>
            </a:endParaRPr>
          </a:p>
        </p:txBody>
      </p:sp>
      <p:sp>
        <p:nvSpPr>
          <p:cNvPr id="11" name="Right Bracket 10"/>
          <p:cNvSpPr/>
          <p:nvPr/>
        </p:nvSpPr>
        <p:spPr>
          <a:xfrm>
            <a:off x="8106991" y="4156059"/>
            <a:ext cx="382522" cy="1119276"/>
          </a:xfrm>
          <a:prstGeom prst="rightBracket">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 name="Rectangle 11"/>
          <p:cNvSpPr/>
          <p:nvPr/>
        </p:nvSpPr>
        <p:spPr>
          <a:xfrm>
            <a:off x="8489513" y="4460423"/>
            <a:ext cx="1851789" cy="400110"/>
          </a:xfrm>
          <a:prstGeom prst="rect">
            <a:avLst/>
          </a:prstGeom>
        </p:spPr>
        <p:txBody>
          <a:bodyPr wrap="none">
            <a:spAutoFit/>
          </a:bodyPr>
          <a:lstStyle/>
          <a:p>
            <a:r>
              <a:rPr lang="en-US" sz="2000" dirty="0" smtClean="0">
                <a:solidFill>
                  <a:srgbClr val="FF0000"/>
                </a:solidFill>
                <a:latin typeface="NikoshBAN" panose="02000000000000000000" pitchFamily="2" charset="0"/>
                <a:cs typeface="NikoshBAN" panose="02000000000000000000" pitchFamily="2" charset="0"/>
              </a:rPr>
              <a:t>Body Section</a:t>
            </a:r>
            <a:endParaRPr lang="en-US" sz="20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2534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P spid="3" grpId="0"/>
      <p:bldP spid="9" grpId="0" animBg="1"/>
      <p:bldP spid="10" grpId="0"/>
      <p:bldP spid="11"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206062" y="1078935"/>
            <a:ext cx="5847008" cy="492288"/>
          </a:xfrm>
          <a:prstGeom prst="rect">
            <a:avLst/>
          </a:prstGeom>
          <a:solidFill>
            <a:schemeClr val="accent4">
              <a:lumMod val="40000"/>
              <a:lumOff val="6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just">
              <a:lnSpc>
                <a:spcPct val="100000"/>
              </a:lnSpc>
              <a:spcBef>
                <a:spcPts val="0"/>
              </a:spcBef>
              <a:buNone/>
            </a:pPr>
            <a:r>
              <a:rPr lang="en-US" sz="2800" dirty="0" smtClean="0">
                <a:ln w="0"/>
                <a:solidFill>
                  <a:srgbClr val="000066"/>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 </a:t>
            </a:r>
            <a:r>
              <a:rPr lang="bn-BD" sz="2800" dirty="0" smtClean="0">
                <a:ln w="0"/>
                <a:solidFill>
                  <a:srgbClr val="000066"/>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প্রথমে</a:t>
            </a:r>
            <a:r>
              <a:rPr lang="en-US" sz="2800" dirty="0" smtClean="0">
                <a:ln w="0"/>
                <a:solidFill>
                  <a:srgbClr val="000066"/>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rgbClr val="000066"/>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ল্যাপটপ</a:t>
            </a:r>
            <a:r>
              <a:rPr lang="en-US" sz="2800" dirty="0" smtClean="0">
                <a:ln w="0"/>
                <a:solidFill>
                  <a:srgbClr val="000066"/>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rgbClr val="000066"/>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a:t>
            </a:r>
            <a:r>
              <a:rPr lang="en-US" sz="2800" dirty="0" smtClean="0">
                <a:ln w="0"/>
                <a:solidFill>
                  <a:srgbClr val="000066"/>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rgbClr val="000066"/>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কম্পিউটার</a:t>
            </a:r>
            <a:r>
              <a:rPr lang="en-US" sz="2800" dirty="0" smtClean="0">
                <a:ln w="0"/>
                <a:solidFill>
                  <a:srgbClr val="0033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2800" dirty="0" smtClean="0">
                <a:ln w="0"/>
                <a:solidFill>
                  <a:srgbClr val="000066"/>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চালু করতে হবে-</a:t>
            </a:r>
          </a:p>
        </p:txBody>
      </p:sp>
      <p:sp>
        <p:nvSpPr>
          <p:cNvPr id="5" name="Subtitle 2"/>
          <p:cNvSpPr txBox="1">
            <a:spLocks/>
          </p:cNvSpPr>
          <p:nvPr/>
        </p:nvSpPr>
        <p:spPr>
          <a:xfrm>
            <a:off x="180303" y="1658484"/>
            <a:ext cx="5821251" cy="543808"/>
          </a:xfrm>
          <a:prstGeom prst="rect">
            <a:avLst/>
          </a:prstGeom>
          <a:solidFill>
            <a:schemeClr val="accent5">
              <a:lumMod val="20000"/>
              <a:lumOff val="80000"/>
            </a:schemeClr>
          </a:solid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gn="just">
              <a:lnSpc>
                <a:spcPct val="100000"/>
              </a:lnSpc>
              <a:spcBef>
                <a:spcPts val="0"/>
              </a:spcBef>
            </a:pPr>
            <a:r>
              <a:rPr lang="en-US" sz="3200" dirty="0" smtClean="0">
                <a:ln w="0"/>
                <a:solidFill>
                  <a:srgbClr val="000066"/>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২. </a:t>
            </a:r>
            <a:r>
              <a:rPr lang="bn-BD" sz="3200" dirty="0" smtClean="0">
                <a:ln w="0"/>
                <a:solidFill>
                  <a:srgbClr val="000066"/>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এরপর </a:t>
            </a:r>
            <a:r>
              <a:rPr lang="en-US" sz="3200" dirty="0">
                <a:ln w="0"/>
                <a:solidFill>
                  <a:srgbClr val="003300"/>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Start </a:t>
            </a:r>
            <a:r>
              <a:rPr lang="bn-BD" sz="3200" dirty="0" smtClean="0">
                <a:ln w="0"/>
                <a:solidFill>
                  <a:srgbClr val="003300"/>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বাটনে</a:t>
            </a:r>
            <a:r>
              <a:rPr lang="en-US" sz="3200" dirty="0" smtClean="0">
                <a:ln w="0"/>
                <a:solidFill>
                  <a:srgbClr val="003300"/>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a:t>
            </a:r>
            <a:r>
              <a:rPr lang="bn-BD" sz="3200" dirty="0" smtClean="0">
                <a:ln w="0"/>
                <a:solidFill>
                  <a:srgbClr val="000066"/>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ক্লিক </a:t>
            </a:r>
            <a:r>
              <a:rPr lang="bn-BD" sz="3200" dirty="0">
                <a:ln w="0"/>
                <a:solidFill>
                  <a:srgbClr val="000066"/>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করতে হবে-</a:t>
            </a:r>
            <a:endParaRPr lang="bn-BD" sz="3200" dirty="0" smtClean="0">
              <a:ln w="0"/>
              <a:solidFill>
                <a:srgbClr val="000066"/>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endParaRPr>
          </a:p>
        </p:txBody>
      </p:sp>
      <p:sp>
        <p:nvSpPr>
          <p:cNvPr id="6" name="Subtitle 2"/>
          <p:cNvSpPr txBox="1">
            <a:spLocks/>
          </p:cNvSpPr>
          <p:nvPr/>
        </p:nvSpPr>
        <p:spPr>
          <a:xfrm>
            <a:off x="206062" y="2227764"/>
            <a:ext cx="5808372" cy="888923"/>
          </a:xfrm>
          <a:prstGeom prst="rect">
            <a:avLst/>
          </a:prstGeom>
          <a:solidFill>
            <a:schemeClr val="accent4">
              <a:lumMod val="20000"/>
              <a:lumOff val="80000"/>
            </a:schemeClr>
          </a:solid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pPr>
            <a:r>
              <a:rPr lang="en-US" sz="2800" dirty="0" smtClean="0">
                <a:ln w="0"/>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৩. </a:t>
            </a:r>
            <a:r>
              <a:rPr lang="bn-BD" sz="2800" dirty="0" smtClean="0">
                <a:ln w="0"/>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এরপর </a:t>
            </a:r>
            <a:r>
              <a:rPr lang="en-US" sz="2800" dirty="0" smtClean="0">
                <a:ln w="0"/>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All Programs </a:t>
            </a:r>
            <a:r>
              <a:rPr lang="en-US" sz="2800" dirty="0" err="1" smtClean="0">
                <a:ln w="0"/>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এর</a:t>
            </a:r>
            <a:r>
              <a:rPr lang="en-US" sz="2800" dirty="0" smtClean="0">
                <a:ln w="0"/>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উপর</a:t>
            </a:r>
            <a:r>
              <a:rPr lang="en-US" sz="2800" dirty="0" smtClean="0">
                <a:ln w="0"/>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a:t>
            </a:r>
            <a:r>
              <a:rPr lang="bn-BD" sz="2800" dirty="0" smtClean="0">
                <a:ln w="0"/>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ক্লিক </a:t>
            </a:r>
            <a:r>
              <a:rPr lang="bn-BD" sz="2800" dirty="0">
                <a:ln w="0"/>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করতে </a:t>
            </a:r>
            <a:r>
              <a:rPr lang="bn-BD" sz="2800" dirty="0" smtClean="0">
                <a:ln w="0"/>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হবে</a:t>
            </a:r>
            <a:r>
              <a:rPr lang="en-US" sz="2800" dirty="0" smtClean="0">
                <a:ln w="0"/>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a:t>
            </a:r>
            <a:endParaRPr lang="bn-BD" sz="2800" dirty="0" smtClean="0">
              <a:ln w="0"/>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endParaRPr>
          </a:p>
        </p:txBody>
      </p:sp>
      <p:sp>
        <p:nvSpPr>
          <p:cNvPr id="7" name="Subtitle 2"/>
          <p:cNvSpPr txBox="1">
            <a:spLocks/>
          </p:cNvSpPr>
          <p:nvPr/>
        </p:nvSpPr>
        <p:spPr>
          <a:xfrm>
            <a:off x="206062" y="3221502"/>
            <a:ext cx="5756856" cy="938373"/>
          </a:xfrm>
          <a:prstGeom prst="rect">
            <a:avLst/>
          </a:prstGeom>
          <a:solidFill>
            <a:schemeClr val="accent6">
              <a:lumMod val="20000"/>
              <a:lumOff val="80000"/>
            </a:schemeClr>
          </a:solid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pPr>
            <a:r>
              <a:rPr lang="en-US" sz="2800" dirty="0" smtClean="0">
                <a:ln w="0"/>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৪. </a:t>
            </a:r>
            <a:r>
              <a:rPr lang="en-US" sz="2800" dirty="0" err="1" smtClean="0">
                <a:ln w="0"/>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এবারে</a:t>
            </a:r>
            <a:r>
              <a:rPr lang="en-US" sz="2800" dirty="0" smtClean="0">
                <a:ln w="0"/>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Accessories </a:t>
            </a:r>
            <a:r>
              <a:rPr lang="en-US" sz="2800" dirty="0" err="1" smtClean="0">
                <a:ln w="0"/>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এর</a:t>
            </a:r>
            <a:r>
              <a:rPr lang="en-US" sz="2800" dirty="0" smtClean="0">
                <a:ln w="0"/>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উপর</a:t>
            </a:r>
            <a:r>
              <a:rPr lang="en-US" sz="2800" dirty="0" smtClean="0">
                <a:ln w="0"/>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ক্লিক</a:t>
            </a:r>
            <a:r>
              <a:rPr lang="en-US" sz="2800" dirty="0" smtClean="0">
                <a:ln w="0"/>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করতে</a:t>
            </a:r>
            <a:r>
              <a:rPr lang="en-US" sz="2800" dirty="0" smtClean="0">
                <a:ln w="0"/>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হবে</a:t>
            </a:r>
            <a:endParaRPr lang="en-US" sz="2800" dirty="0" smtClean="0">
              <a:ln w="0"/>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endParaRPr>
          </a:p>
        </p:txBody>
      </p:sp>
      <p:sp>
        <p:nvSpPr>
          <p:cNvPr id="8" name="Subtitle 2"/>
          <p:cNvSpPr txBox="1">
            <a:spLocks/>
          </p:cNvSpPr>
          <p:nvPr/>
        </p:nvSpPr>
        <p:spPr>
          <a:xfrm>
            <a:off x="218940" y="4259211"/>
            <a:ext cx="5821251" cy="969616"/>
          </a:xfrm>
          <a:prstGeom prst="rect">
            <a:avLst/>
          </a:prstGeom>
          <a:solidFill>
            <a:schemeClr val="accent4">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just">
              <a:lnSpc>
                <a:spcPct val="100000"/>
              </a:lnSpc>
              <a:spcBef>
                <a:spcPts val="0"/>
              </a:spcBef>
              <a:buNone/>
            </a:pP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৫. </a:t>
            </a:r>
            <a:r>
              <a:rPr lang="bn-BD"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তাহ</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আমাদের সামনে </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Accessories </a:t>
            </a:r>
            <a:r>
              <a:rPr lang="bn-BD"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মেনুর অধীনস্ত সকল প্রোগ্রাম</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প্রদর্শিত হবে</a:t>
            </a:r>
          </a:p>
        </p:txBody>
      </p:sp>
      <p:sp>
        <p:nvSpPr>
          <p:cNvPr id="9" name="AutoShape 8"/>
          <p:cNvSpPr>
            <a:spLocks noChangeArrowheads="1"/>
          </p:cNvSpPr>
          <p:nvPr/>
        </p:nvSpPr>
        <p:spPr bwMode="auto">
          <a:xfrm>
            <a:off x="2667477" y="97627"/>
            <a:ext cx="6850010" cy="739500"/>
          </a:xfrm>
          <a:prstGeom prst="chevron">
            <a:avLst>
              <a:gd name="adj" fmla="val 39600"/>
            </a:avLst>
          </a:prstGeom>
          <a:solidFill>
            <a:schemeClr val="accent6">
              <a:lumMod val="40000"/>
              <a:lumOff val="60000"/>
            </a:schemeClr>
          </a:solidFill>
          <a:ln w="9525">
            <a:noFill/>
            <a:miter lim="800000"/>
            <a:headEnd/>
            <a:tailEnd/>
          </a:ln>
        </p:spPr>
        <p:txBody>
          <a:bodyPr wrap="none" lIns="91418" tIns="45710" rIns="91418" bIns="45710" anchor="ctr"/>
          <a:lstStyle/>
          <a:p>
            <a:pPr algn="just"/>
            <a:r>
              <a:rPr lang="en-US" sz="4400" dirty="0" err="1" smtClean="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সাধারণ</a:t>
            </a:r>
            <a:r>
              <a:rPr lang="en-US" sz="4400" dirty="0" smtClean="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a:t>
            </a:r>
            <a:r>
              <a:rPr lang="bn-BD" sz="4400" dirty="0" smtClean="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ওয়েবপেজ </a:t>
            </a:r>
            <a:r>
              <a:rPr lang="bn-BD" sz="4400"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তৈরি করার পদ্ধতি</a:t>
            </a:r>
            <a:endParaRPr lang="en-US" sz="4400" dirty="0">
              <a:solidFill>
                <a:prstClr val="black"/>
              </a:solidFill>
              <a:latin typeface="NikoshBAN" panose="02000000000000000000" pitchFamily="2" charset="0"/>
              <a:cs typeface="NikoshBAN" panose="02000000000000000000" pitchFamily="2" charset="0"/>
            </a:endParaRPr>
          </a:p>
        </p:txBody>
      </p:sp>
      <p:sp>
        <p:nvSpPr>
          <p:cNvPr id="10" name="Subtitle 2"/>
          <p:cNvSpPr txBox="1">
            <a:spLocks/>
          </p:cNvSpPr>
          <p:nvPr/>
        </p:nvSpPr>
        <p:spPr>
          <a:xfrm>
            <a:off x="218941" y="5250887"/>
            <a:ext cx="5692462" cy="1098396"/>
          </a:xfrm>
          <a:prstGeom prst="rect">
            <a:avLst/>
          </a:prstGeom>
          <a:solidFill>
            <a:schemeClr val="accent6">
              <a:lumMod val="20000"/>
              <a:lumOff val="80000"/>
            </a:schemeClr>
          </a:solid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gn="just">
              <a:lnSpc>
                <a:spcPct val="100000"/>
              </a:lnSpc>
              <a:spcBef>
                <a:spcPts val="0"/>
              </a:spcBef>
            </a:pPr>
            <a:r>
              <a:rPr lang="en-US" sz="3200" dirty="0" smtClean="0">
                <a:ln w="0"/>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৬. </a:t>
            </a:r>
            <a:r>
              <a:rPr lang="bn-BD" sz="3200" dirty="0" smtClean="0">
                <a:ln w="0"/>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এখন</a:t>
            </a:r>
            <a:r>
              <a:rPr lang="en-US" sz="3200" dirty="0" smtClean="0">
                <a:ln w="0"/>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a:t>
            </a:r>
            <a:r>
              <a:rPr lang="en-US" sz="3200" dirty="0">
                <a:ln w="0"/>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Notepad </a:t>
            </a:r>
            <a:r>
              <a:rPr lang="bn-BD" sz="3200" dirty="0" smtClean="0">
                <a:ln w="0"/>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প্রোগ্রামটি</a:t>
            </a:r>
            <a:r>
              <a:rPr lang="en-US" sz="3200" dirty="0" smtClean="0">
                <a:ln w="0"/>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র</a:t>
            </a:r>
            <a:r>
              <a:rPr lang="bn-BD" sz="3200" dirty="0" smtClean="0">
                <a:ln w="0"/>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ক্লিক করতে হবে</a:t>
            </a:r>
            <a:r>
              <a:rPr lang="en-US" sz="3200" dirty="0" smtClean="0">
                <a:ln w="0"/>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a:t>
            </a:r>
            <a:r>
              <a:rPr lang="en-US" sz="3200" dirty="0" err="1" smtClean="0">
                <a:ln w="0"/>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নিম্নরুপ</a:t>
            </a:r>
            <a:r>
              <a:rPr lang="en-US" sz="3200" dirty="0" smtClean="0">
                <a:ln w="0"/>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a:t>
            </a:r>
            <a:r>
              <a:rPr lang="en-US" sz="3200" dirty="0" err="1" smtClean="0">
                <a:ln w="0"/>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প্রোগ্রাম</a:t>
            </a:r>
            <a:r>
              <a:rPr lang="en-US" sz="3200" dirty="0" smtClean="0">
                <a:ln w="0"/>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a:t>
            </a:r>
            <a:r>
              <a:rPr lang="en-US" sz="3200" dirty="0" err="1" smtClean="0">
                <a:ln w="0"/>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ওপেন</a:t>
            </a:r>
            <a:r>
              <a:rPr lang="en-US" sz="3200" dirty="0" smtClean="0">
                <a:ln w="0"/>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a:t>
            </a:r>
            <a:r>
              <a:rPr lang="en-US" sz="3200" dirty="0" err="1" smtClean="0">
                <a:ln w="0"/>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হবে</a:t>
            </a:r>
            <a:r>
              <a:rPr lang="en-US" sz="3200" dirty="0" smtClean="0">
                <a:ln w="0"/>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a:t>
            </a:r>
            <a:endParaRPr lang="bn-BD" sz="3200" dirty="0" smtClean="0">
              <a:ln w="0"/>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endParaRPr>
          </a:p>
        </p:txBody>
      </p:sp>
      <p:pic>
        <p:nvPicPr>
          <p:cNvPr id="11" name="Picture 10" descr="Untitled - Notepa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0344" y="1094170"/>
            <a:ext cx="5847008" cy="5383904"/>
          </a:xfrm>
          <a:prstGeom prst="rect">
            <a:avLst/>
          </a:prstGeom>
        </p:spPr>
      </p:pic>
    </p:spTree>
    <p:extLst>
      <p:ext uri="{BB962C8B-B14F-4D97-AF65-F5344CB8AC3E}">
        <p14:creationId xmlns:p14="http://schemas.microsoft.com/office/powerpoint/2010/main" val="133512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1449</TotalTime>
  <Words>1045</Words>
  <Application>Microsoft Office PowerPoint</Application>
  <PresentationFormat>Widescreen</PresentationFormat>
  <Paragraphs>209</Paragraphs>
  <Slides>26</Slides>
  <Notes>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Light</vt:lpstr>
      <vt:lpstr>NikoshBAN</vt:lpstr>
      <vt:lpstr>Times New Roman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একক কাজ</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দলীয় কাজ</vt:lpstr>
      <vt:lpstr>সারসংক্ষেপ</vt:lpstr>
      <vt:lpstr>মূল্যায়ন</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Rasel</cp:lastModifiedBy>
  <cp:revision>207</cp:revision>
  <dcterms:created xsi:type="dcterms:W3CDTF">2021-01-27T12:06:48Z</dcterms:created>
  <dcterms:modified xsi:type="dcterms:W3CDTF">2022-07-19T06:13:37Z</dcterms:modified>
</cp:coreProperties>
</file>