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638300" y="495300"/>
            <a:ext cx="5410200" cy="1981200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গ ত 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628900"/>
            <a:ext cx="80010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37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2600"/>
            <a:ext cx="7543800" cy="3416320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7086600" cy="541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67200" y="5883563"/>
            <a:ext cx="2327881" cy="646331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00200"/>
            <a:ext cx="6614888" cy="2308324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জোড়ায়কাজঃ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59436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3496" y="5257800"/>
            <a:ext cx="1337226" cy="646331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সরস্বতী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5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6324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1" y="1295400"/>
            <a:ext cx="7696200" cy="2862322"/>
          </a:xfrm>
          <a:prstGeom prst="rect">
            <a:avLst/>
          </a:prstGeom>
          <a:scene3d>
            <a:camera prst="orthographicFront"/>
            <a:lightRig rig="sunse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শ্রেণীবিভাগ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457200" y="685800"/>
            <a:ext cx="8229600" cy="5181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6858000" cy="2308324"/>
          </a:xfrm>
          <a:prstGeom prst="rect">
            <a:avLst/>
          </a:prstGeom>
          <a:scene3d>
            <a:camera prst="orthographicFront">
              <a:rot lat="0" lon="0" rev="0"/>
            </a:camera>
            <a:lightRig rig="sunset" dir="t"/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পৌরাণিক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লৌকিক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53988"/>
            <a:ext cx="87788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1" y="3276600"/>
            <a:ext cx="4953000" cy="1200329"/>
          </a:xfrm>
          <a:prstGeom prst="rect">
            <a:avLst/>
          </a:prstGeom>
          <a:ln/>
          <a:scene3d>
            <a:camera prst="orthographicFront"/>
            <a:lightRig rig="sunset" dir="t"/>
          </a:scene3d>
          <a:sp3d>
            <a:bevelB prst="slop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লাইনের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57163"/>
            <a:ext cx="4260850" cy="654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8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7299770" cy="3970318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endParaRPr lang="en-US" sz="36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কল্লোল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বর্তী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রামকৃষ্ণপুর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কেকে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উচ্চবিদ্যালয়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হোমনা-কুমিল্লা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571500" indent="-571500" algn="ctr">
              <a:buFont typeface="Wingdings" pitchFamily="2" charset="2"/>
              <a:buChar char="Ø"/>
            </a:pPr>
            <a:endParaRPr lang="en-US" sz="3600" i="1" dirty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itchFamily="2" charset="2"/>
              <a:buChar char="Ø"/>
            </a:pP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18" y="1524000"/>
            <a:ext cx="2112818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91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82" y="976745"/>
            <a:ext cx="7772400" cy="5078313"/>
          </a:xfrm>
          <a:prstGeom prst="rect">
            <a:avLst/>
          </a:prstGeom>
          <a:scene3d>
            <a:camera prst="orthographicFront"/>
            <a:lightRig rig="sunset" dir="t"/>
          </a:scene3d>
          <a:sp3d extrusionH="76200" prstMaterial="dkEdge">
            <a:bevelB prst="angle"/>
            <a:extrusionClr>
              <a:schemeClr val="tx1"/>
            </a:extrusion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i="1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i="1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তারিখঃ19/৭/২০২২ইং ।   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i="1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i="1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000"/>
            <a:ext cx="7467600" cy="63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560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391400" cy="563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85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57250"/>
            <a:ext cx="70866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97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334818" y="762000"/>
            <a:ext cx="7894782" cy="5486400"/>
          </a:xfrm>
          <a:prstGeom prst="star5">
            <a:avLst/>
          </a:prstGeom>
          <a:scene3d>
            <a:camera prst="orthographicFront"/>
            <a:lightRig rig="glow" dir="t"/>
          </a:scene3d>
          <a:sp3d contourW="12700">
            <a:bevelT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দেব-দেবীর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228600"/>
            <a:ext cx="8382000" cy="5715000"/>
          </a:xfrm>
          <a:prstGeom prst="horizontalScroll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দেবতাদের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2484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own Ribbon 3"/>
          <p:cNvSpPr/>
          <p:nvPr/>
        </p:nvSpPr>
        <p:spPr>
          <a:xfrm>
            <a:off x="1394690" y="5029200"/>
            <a:ext cx="6225309" cy="838200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ঊষা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114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</dc:creator>
  <cp:lastModifiedBy>PC</cp:lastModifiedBy>
  <cp:revision>39</cp:revision>
  <dcterms:created xsi:type="dcterms:W3CDTF">2006-08-16T00:00:00Z</dcterms:created>
  <dcterms:modified xsi:type="dcterms:W3CDTF">2022-07-19T16:48:08Z</dcterms:modified>
</cp:coreProperties>
</file>