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83" r:id="rId2"/>
    <p:sldId id="257" r:id="rId3"/>
    <p:sldId id="265" r:id="rId4"/>
    <p:sldId id="264" r:id="rId5"/>
    <p:sldId id="263" r:id="rId6"/>
    <p:sldId id="262" r:id="rId7"/>
    <p:sldId id="261" r:id="rId8"/>
    <p:sldId id="272" r:id="rId9"/>
    <p:sldId id="271" r:id="rId10"/>
    <p:sldId id="270" r:id="rId11"/>
    <p:sldId id="278" r:id="rId12"/>
    <p:sldId id="260" r:id="rId13"/>
    <p:sldId id="269" r:id="rId14"/>
    <p:sldId id="284" r:id="rId15"/>
    <p:sldId id="293" r:id="rId16"/>
    <p:sldId id="294" r:id="rId17"/>
    <p:sldId id="285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FF00"/>
    <a:srgbClr val="006600"/>
    <a:srgbClr val="1AE410"/>
    <a:srgbClr val="009900"/>
    <a:srgbClr val="7E0000"/>
    <a:srgbClr val="3333FF"/>
    <a:srgbClr val="339933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0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2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5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4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6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2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9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BE%E0%A6%82%E0%A6%B2%E0%A6%BE%E0%A6%A6%E0%A7%87%E0%A6%B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n.wikipedia.org/wiki/%E0%A6%B8%E0%A7%8D%E0%A6%AC%E0%A6%BE%E0%A6%A7%E0%A7%80%E0%A6%A8%E0%A6%A4%E0%A6%BE_%E0%A6%A6%E0%A6%BF%E0%A6%AC%E0%A6%B8_%E0%A6%AA%E0%A7%81%E0%A6%B0%E0%A6%B8%E0%A7%8D%E0%A6%95%E0%A6%BE%E0%A6%B0" TargetMode="External"/><Relationship Id="rId4" Type="http://schemas.openxmlformats.org/officeDocument/2006/relationships/hyperlink" Target="https://bn.wikipedia.org/wiki/%E0%A6%A6%E0%A7%88%E0%A6%A8%E0%A6%BF%E0%A6%95_%E0%A6%87%E0%A6%A4%E0%A7%8D%E0%A6%A4%E0%A7%87%E0%A6%AB%E0%A6%BE%E0%A6%9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omputer\Downloads\Bangla%20kobita%20abritti%20&#2438;&#2476;&#2499;&#2468;&#2509;&#2468;&#2495;%20&#2478;&#2497;&#2460;&#2495;&#2476;%20&#2453;&#2476;&#2495;&#2468;&#2494;%20_%20&#2486;&#2503;&#2454;%20&#2478;&#2497;&#2460;&#2495;&#2476;&#2480;%20&#2480;&#2489;&#2478;&#2494;&#2472;&#2453;&#2503;%20&#2472;&#2495;&#2479;&#2492;&#2503;%20&#2453;&#2476;&#2495;&#2468;&#2494;%20Bratati%20Haldar%20recitation(MP3_320K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আ.png"/>
          <p:cNvPicPr>
            <a:picLocks noChangeAspect="1"/>
          </p:cNvPicPr>
          <p:nvPr/>
        </p:nvPicPr>
        <p:blipFill>
          <a:blip r:embed="rId2"/>
          <a:srcRect l="12026" t="38673" r="11198" b="19079"/>
          <a:stretch>
            <a:fillRect/>
          </a:stretch>
        </p:blipFill>
        <p:spPr>
          <a:xfrm>
            <a:off x="1091373" y="839093"/>
            <a:ext cx="9733510" cy="1436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mnmnm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454" y="2148431"/>
            <a:ext cx="3897494" cy="38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9889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20195" y="365762"/>
            <a:ext cx="112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-removebg-preview.png"/>
          <p:cNvPicPr>
            <a:picLocks noChangeAspect="1"/>
          </p:cNvPicPr>
          <p:nvPr/>
        </p:nvPicPr>
        <p:blipFill>
          <a:blip r:embed="rId2"/>
          <a:srcRect l="23171" t="23486" r="27603" b="27752"/>
          <a:stretch>
            <a:fillRect/>
          </a:stretch>
        </p:blipFill>
        <p:spPr>
          <a:xfrm>
            <a:off x="4689565" y="156754"/>
            <a:ext cx="1397726" cy="1045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0145" y="4023362"/>
            <a:ext cx="411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বালুর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0651" y="2238497"/>
            <a:ext cx="129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2057360" y="4406931"/>
            <a:ext cx="1234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739142" y="1859674"/>
            <a:ext cx="28392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জঙ্গল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/>
          </a:p>
        </p:txBody>
      </p:sp>
      <p:sp>
        <p:nvSpPr>
          <p:cNvPr id="11266" name="AutoShape 2" descr="বনভূমি সংরক্ষণের বিকল্প নে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বনভূমি সংরক্ষণের বিকল্প নে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বনভূমি সংরক্ষণের বিকল্প নে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বনভূমি সংরক্ষণের বিকল্প নে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বনভূমি সংরক্ষণের বিকল্প নে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6186" y="1491342"/>
            <a:ext cx="3456557" cy="1905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276" name="Picture 12" descr="খরস্রোতা তিস্তা এখন ধুধু বালুচর - banglanews24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4991" y="3657599"/>
            <a:ext cx="3481977" cy="19210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856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0195" y="365762"/>
            <a:ext cx="112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-removebg-preview.png"/>
          <p:cNvPicPr>
            <a:picLocks noChangeAspect="1"/>
          </p:cNvPicPr>
          <p:nvPr/>
        </p:nvPicPr>
        <p:blipFill>
          <a:blip r:embed="rId2"/>
          <a:srcRect l="23171" t="23486" r="27603" b="27752"/>
          <a:stretch>
            <a:fillRect/>
          </a:stretch>
        </p:blipFill>
        <p:spPr>
          <a:xfrm>
            <a:off x="4689565" y="156754"/>
            <a:ext cx="1397726" cy="1045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6055" y="1914116"/>
            <a:ext cx="167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7413" y="1994790"/>
            <a:ext cx="515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1263237" y="4596748"/>
            <a:ext cx="1826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চিরশিশু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7797399" y="3948911"/>
            <a:ext cx="4104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মমতাময়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/>
          </a:p>
        </p:txBody>
      </p:sp>
      <p:sp>
        <p:nvSpPr>
          <p:cNvPr id="10242" name="AutoShape 2" descr="স্বপ্ন জগৎ - আভরণ ******* সোনার ধান সোনার ক্ষেত সোনা সোনা মনে----- ; সোনা  বৌ এর সোনার বরণ মিঠে হাসির টানে ।। সোনা বন্ধু ফিরবে ঘরে কাটতে সোনার ধা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স্বপ্ন জগৎ - আভরণ ******* সোনার ধান সোনার ক্ষেত সোনা সোনা মনে----- ; সোনা  বৌ এর সোনার বরণ মিঠে হাসির টানে ।। সোনা বন্ধু ফিরবে ঘরে কাটতে সোনার ধা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স্বপ্ন জগৎ - আভরণ ******* সোনার ধান সোনার ক্ষেত সোনা সোনা মনে----- ; সোনা  বৌ এর সোনার বরণ মিঠে হাসির টানে ।। সোনা বন্ধু ফিরবে ঘরে কাটতে সোনার ধা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স্বপ্ন জগৎ - আভরণ ******* সোনার ধান সোনার ক্ষেত সোনা সোনা মনে----- ; সোনা  বৌ এর সোনার বরণ মিঠে হাসির টানে ।। সোনা বন্ধু ফিরবে ঘরে কাটতে সোনার ধা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সোনালী রোদে, সোনার ধান। | Rajon Ahmed | Flick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748" y="1312680"/>
            <a:ext cx="3557157" cy="243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8" name="Picture 12" descr="জাতীয় শিশু দিবস - ছোটদের বঙ্গবন্ধু - ebarta24.com"/>
          <p:cNvPicPr>
            <a:picLocks noChangeAspect="1" noChangeArrowheads="1"/>
          </p:cNvPicPr>
          <p:nvPr/>
        </p:nvPicPr>
        <p:blipFill>
          <a:blip r:embed="rId4"/>
          <a:srcRect l="25402" t="10300" r="21368"/>
          <a:stretch>
            <a:fillRect/>
          </a:stretch>
        </p:blipFill>
        <p:spPr bwMode="auto">
          <a:xfrm>
            <a:off x="4309517" y="3886610"/>
            <a:ext cx="3226152" cy="21457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96929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-transparent-student-education-learning-experience-red-lace-circle-border-border-company-rectangle-removebg-preview.png"/>
          <p:cNvPicPr>
            <a:picLocks noChangeAspect="1"/>
          </p:cNvPicPr>
          <p:nvPr/>
        </p:nvPicPr>
        <p:blipFill>
          <a:blip r:embed="rId2"/>
          <a:srcRect l="22189" r="22872"/>
          <a:stretch>
            <a:fillRect/>
          </a:stretch>
        </p:blipFill>
        <p:spPr>
          <a:xfrm>
            <a:off x="4180114" y="280973"/>
            <a:ext cx="3396343" cy="994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7314" y="417997"/>
            <a:ext cx="2599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শিক্ষক বাতায়ন"/>
          <p:cNvPicPr>
            <a:picLocks noChangeAspect="1" noChangeArrowheads="1"/>
          </p:cNvPicPr>
          <p:nvPr/>
        </p:nvPicPr>
        <p:blipFill>
          <a:blip r:embed="rId3"/>
          <a:srcRect l="20260" t="22653" r="21883" b="22300"/>
          <a:stretch>
            <a:fillRect/>
          </a:stretch>
        </p:blipFill>
        <p:spPr bwMode="auto">
          <a:xfrm>
            <a:off x="3017520" y="1593669"/>
            <a:ext cx="5316583" cy="2845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7825" y="5238206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চিরশিশু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78451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142" t="17463" r="34993" b="70588"/>
          <a:stretch>
            <a:fillRect/>
          </a:stretch>
        </p:blipFill>
        <p:spPr bwMode="auto">
          <a:xfrm>
            <a:off x="2164352" y="4773705"/>
            <a:ext cx="7302378" cy="149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বনভূমি সংরক্ষণের বিকল্প নে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44" y="1077005"/>
            <a:ext cx="5252733" cy="2894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12" descr="খরস্রোতা তিস্তা এখন ধুধু বালুচর - banglanews24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8137" y="1100143"/>
            <a:ext cx="5256896" cy="29003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49" t="33088" r="26828" b="54780"/>
          <a:stretch>
            <a:fillRect/>
          </a:stretch>
        </p:blipFill>
        <p:spPr bwMode="auto">
          <a:xfrm>
            <a:off x="2322138" y="4724960"/>
            <a:ext cx="7001646" cy="11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সোনালী রোদে, সোনার ধান। | Rajon Ahmed | Flick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583" y="1055506"/>
            <a:ext cx="4719027" cy="3232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12" descr="জাতীয় শিশু দিবস - ছোটদের বঙ্গবন্ধু - ebarta24.com"/>
          <p:cNvPicPr>
            <a:picLocks noChangeAspect="1" noChangeArrowheads="1"/>
          </p:cNvPicPr>
          <p:nvPr/>
        </p:nvPicPr>
        <p:blipFill>
          <a:blip r:embed="rId4"/>
          <a:srcRect l="25402" t="10300" r="21368"/>
          <a:stretch>
            <a:fillRect/>
          </a:stretch>
        </p:blipFill>
        <p:spPr bwMode="auto">
          <a:xfrm>
            <a:off x="6024038" y="1071973"/>
            <a:ext cx="4789632" cy="31857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052" name="AutoShape 4" descr="বাংলাদেশের জাতীয় স্বাধীনতা: ফিরে দেখ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1997" t="49306" r="31378" b="38085"/>
          <a:stretch>
            <a:fillRect/>
          </a:stretch>
        </p:blipFill>
        <p:spPr bwMode="auto">
          <a:xfrm>
            <a:off x="2808514" y="4800600"/>
            <a:ext cx="6209207" cy="120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শিশু হাসে কেন? | NTV Online"/>
          <p:cNvPicPr>
            <a:picLocks noChangeAspect="1" noChangeArrowheads="1"/>
          </p:cNvPicPr>
          <p:nvPr/>
        </p:nvPicPr>
        <p:blipFill>
          <a:blip r:embed="rId3"/>
          <a:srcRect l="6000" r="12166"/>
          <a:stretch>
            <a:fillRect/>
          </a:stretch>
        </p:blipFill>
        <p:spPr bwMode="auto">
          <a:xfrm>
            <a:off x="514348" y="1339849"/>
            <a:ext cx="3529013" cy="2874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6" name="Picture 4" descr="শিশুর ভালো ছবি তুলতে যা করবেন | জীবনযাপন | দেশ রূপান্তর"/>
          <p:cNvPicPr>
            <a:picLocks noChangeAspect="1" noChangeArrowheads="1"/>
          </p:cNvPicPr>
          <p:nvPr/>
        </p:nvPicPr>
        <p:blipFill>
          <a:blip r:embed="rId4"/>
          <a:srcRect l="14703" r="22256"/>
          <a:stretch>
            <a:fillRect/>
          </a:stretch>
        </p:blipFill>
        <p:spPr bwMode="auto">
          <a:xfrm>
            <a:off x="4186230" y="1319213"/>
            <a:ext cx="3314700" cy="2881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2" descr="জাতীয় শিশু দিবস - ছোটদের বঙ্গবন্ধু - ebarta24.com"/>
          <p:cNvPicPr>
            <a:picLocks noChangeAspect="1" noChangeArrowheads="1"/>
          </p:cNvPicPr>
          <p:nvPr/>
        </p:nvPicPr>
        <p:blipFill>
          <a:blip r:embed="rId5"/>
          <a:srcRect l="25402" t="10300" r="21368"/>
          <a:stretch>
            <a:fillRect/>
          </a:stretch>
        </p:blipFill>
        <p:spPr bwMode="auto">
          <a:xfrm>
            <a:off x="7615234" y="1314860"/>
            <a:ext cx="4295570" cy="28570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1997" t="64917" r="28002" b="21874"/>
          <a:stretch>
            <a:fillRect/>
          </a:stretch>
        </p:blipFill>
        <p:spPr bwMode="auto">
          <a:xfrm>
            <a:off x="2664823" y="4741818"/>
            <a:ext cx="6191794" cy="11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একসঙ্গে মুক্তিযুদ্ধের পূর্ণাঙ্গ ইতিহাস এখনো দুষ্প্রাপ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একসঙ্গে মুক্তিযুদ্ধের পূর্ণাঙ্গ ইতিহাস এখনো দুষ্প্রাপ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একসঙ্গে মুক্তিযুদ্ধের পূর্ণাঙ্গ ইতিহাস এখনো দুষ্প্রাপ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একসঙ্গে মুক্তিযুদ্ধের পূর্ণাঙ্গ ইতিহাস এখনো দুষ্প্রাপ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একসঙ্গে মুক্তিযুদ্ধের পূর্ণাঙ্গ ইতিহাস এখনো দুষ্প্রাপ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একসঙ্গে মুক্তিযুদ্ধের পূর্ণাঙ্গ ইতিহাস এখনো দুষ্প্রাপ্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AutoShape 14" descr="বাংলাদেশের জাতীয় স্বাধীনতা: ফিরে দেখ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AutoShape 16" descr="বাংলাদেশের জাতীয় স্বাধীনতা: ফিরে দেখ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AutoShape 18" descr="বাংলাদেশের জাতীয় স্বাধীনতা: ফিরে দেখ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AutoShape 20" descr="বাংলাদেশের জাতীয় স্বাধীনতা: ফিরে দেখ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38" y="1164497"/>
            <a:ext cx="4848157" cy="3185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90" name="Picture 22" descr="মুজিব বাংলার, বাংলা মুজিবে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711" y="1185660"/>
            <a:ext cx="5514615" cy="3151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399" t="31985" r="12359" b="30699"/>
          <a:stretch>
            <a:fillRect/>
          </a:stretch>
        </p:blipFill>
        <p:spPr bwMode="auto">
          <a:xfrm>
            <a:off x="396494" y="1571383"/>
            <a:ext cx="11411691" cy="331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999" y="287382"/>
            <a:ext cx="2704012" cy="718457"/>
          </a:xfrm>
          <a:prstGeom prst="roundRect">
            <a:avLst>
              <a:gd name="adj" fmla="val 50000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509" y="5421085"/>
            <a:ext cx="1161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শিক্ষক বাতায়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6489" y="1124041"/>
            <a:ext cx="5241713" cy="3931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3805" y="261255"/>
            <a:ext cx="1789612" cy="8360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মূলায়ন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2152" y="1232650"/>
            <a:ext cx="596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কার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মধুর হাসিতে বাঙালির ঘর ভরে ওঠে?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7096" y="1846609"/>
            <a:ext cx="5578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শিশুর মধুর হাসিতে বাঙালির ঘর ভরে ওঠে।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511" y="2413504"/>
            <a:ext cx="1035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যতদিন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বাঙালি থাকবে ততদিন তারা কাকে কাছে পাওয়ার জন্য আকুল থাকবে?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07" y="3001333"/>
            <a:ext cx="7785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 যতদিন বাঙালি থাকবে ততদিন তারা বঙ্গবন্ধু শেখ মুজিবুর রহমানকে কাছে পাওয়ার জন্য আকুল থাকবে।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4485" y="4289362"/>
            <a:ext cx="8085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শেখ মুজিবুর রহমানকে জাতির জনক বলা হয় কেন?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513" y="4992077"/>
            <a:ext cx="10445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রহমানের ডাকে সাড়া দিয়ে যুদ্ধ করে বাঙালি জাতি স্বাধীনতা অর্জন করেছে বলে বঙ্গবন্ধু শেখ মুজিবুর রহমানকে জাতির জনক বলা হয়।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07" y="1645330"/>
            <a:ext cx="2402006" cy="22934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33" y="1995629"/>
            <a:ext cx="1434255" cy="1391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926" y="1843224"/>
            <a:ext cx="142875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926" y="4108361"/>
            <a:ext cx="142875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1737" y="235131"/>
            <a:ext cx="269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062" y="1197425"/>
            <a:ext cx="7276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মজিবর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তারাকান্দা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526" y="4001584"/>
            <a:ext cx="4798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১৯/০৭/২০২২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36276" t="15258" r="37473" b="23345"/>
          <a:stretch>
            <a:fillRect/>
          </a:stretch>
        </p:blipFill>
        <p:spPr bwMode="auto">
          <a:xfrm>
            <a:off x="658906" y="3965187"/>
            <a:ext cx="1815354" cy="238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48000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3805" y="313507"/>
            <a:ext cx="1789612" cy="8360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মূলায়ন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326" y="1250412"/>
            <a:ext cx="9784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রোকনুজ্জামান খান কবে জন্মগ্রহণ করেন?</a:t>
            </a:r>
          </a:p>
          <a:p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রোকনুজ্জামান খান ১৯২৫ সালে জন্মগ্রহণ করেন।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বাংলাদেশকে কবি কীসের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দেশ বলেছেন?</a:t>
            </a:r>
          </a:p>
          <a:p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বাংলাদেশকে কবি সোনার দেশ বলেছেন।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ফসলের হাসি দেখতে কার হাসির মতো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ফসলের হাসি দেখতে শেখ মুজিবের হাসির মতো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4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/>
          <a:srcRect l="62917"/>
          <a:stretch>
            <a:fillRect/>
          </a:stretch>
        </p:blipFill>
        <p:spPr>
          <a:xfrm>
            <a:off x="772562" y="561703"/>
            <a:ext cx="1108496" cy="5133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3137" y="2100263"/>
            <a:ext cx="9186862" cy="6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8375" y="1352550"/>
            <a:ext cx="9186862" cy="6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4085" y="2795588"/>
            <a:ext cx="9186862" cy="1319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7898" y="4276725"/>
            <a:ext cx="9186862" cy="1319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98135" y="261258"/>
            <a:ext cx="3866606" cy="822960"/>
          </a:xfrm>
          <a:prstGeom prst="ellips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E0000"/>
                </a:solidFill>
              </a:rPr>
              <a:t>বাড়ির</a:t>
            </a:r>
            <a:r>
              <a:rPr lang="en-US" sz="2800" b="1" dirty="0" smtClean="0">
                <a:solidFill>
                  <a:srgbClr val="7E0000"/>
                </a:solidFill>
              </a:rPr>
              <a:t> </a:t>
            </a:r>
            <a:r>
              <a:rPr lang="en-US" sz="2800" b="1" dirty="0" err="1" smtClean="0">
                <a:solidFill>
                  <a:srgbClr val="7E0000"/>
                </a:solidFill>
              </a:rPr>
              <a:t>কাজ</a:t>
            </a:r>
            <a:r>
              <a:rPr lang="en-US" sz="2800" b="1" dirty="0" smtClean="0">
                <a:solidFill>
                  <a:srgbClr val="7E0000"/>
                </a:solidFill>
              </a:rPr>
              <a:t> </a:t>
            </a:r>
            <a:endParaRPr lang="en-US" sz="2800" b="1" dirty="0">
              <a:solidFill>
                <a:srgbClr val="7E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03" y="5329644"/>
            <a:ext cx="1115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শৈশব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হ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9" y="222069"/>
            <a:ext cx="2862527" cy="6416185"/>
          </a:xfrm>
          <a:prstGeom prst="rect">
            <a:avLst/>
          </a:prstGeom>
        </p:spPr>
      </p:pic>
      <p:pic>
        <p:nvPicPr>
          <p:cNvPr id="11" name="Picture 10" descr="t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4" y="1203417"/>
            <a:ext cx="7119258" cy="4004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6302" y="1154840"/>
            <a:ext cx="7328198" cy="4145428"/>
            <a:chOff x="6271051" y="3717608"/>
            <a:chExt cx="7328198" cy="4145428"/>
          </a:xfrm>
        </p:grpSpPr>
        <p:sp>
          <p:nvSpPr>
            <p:cNvPr id="2" name="TextBox 1"/>
            <p:cNvSpPr txBox="1"/>
            <p:nvPr/>
          </p:nvSpPr>
          <p:spPr>
            <a:xfrm>
              <a:off x="7544617" y="4434431"/>
              <a:ext cx="4990011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16600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images__1_-removebg-previe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1051" y="3717608"/>
              <a:ext cx="7328198" cy="4145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300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97682" y="169816"/>
            <a:ext cx="305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ব্যাক্তিটির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2355" y="596536"/>
            <a:ext cx="581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গর্জে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9178" y="1558835"/>
            <a:ext cx="659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3808" y="5381906"/>
            <a:ext cx="2886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71" y="5312238"/>
            <a:ext cx="261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1" y="1084217"/>
            <a:ext cx="6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৭ই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228980461_1520154444989567_22836808288643482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1" y="2031137"/>
            <a:ext cx="2279740" cy="3188838"/>
          </a:xfrm>
          <a:prstGeom prst="rect">
            <a:avLst/>
          </a:prstGeom>
        </p:spPr>
      </p:pic>
      <p:pic>
        <p:nvPicPr>
          <p:cNvPr id="15" name="Picture 14" descr="Bangabandhu120180830165528-1908090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468" y="2185905"/>
            <a:ext cx="4680218" cy="2634294"/>
          </a:xfrm>
          <a:prstGeom prst="rect">
            <a:avLst/>
          </a:prstGeom>
        </p:spPr>
      </p:pic>
      <p:pic>
        <p:nvPicPr>
          <p:cNvPr id="16" name="Picture 15" descr="bd-pratidin-1-2020-02-22-07.jpg"/>
          <p:cNvPicPr>
            <a:picLocks noChangeAspect="1"/>
          </p:cNvPicPr>
          <p:nvPr/>
        </p:nvPicPr>
        <p:blipFill>
          <a:blip r:embed="rId4"/>
          <a:srcRect l="15181" r="14941"/>
          <a:stretch>
            <a:fillRect/>
          </a:stretch>
        </p:blipFill>
        <p:spPr>
          <a:xfrm>
            <a:off x="470263" y="2147306"/>
            <a:ext cx="2795452" cy="2667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81556" y="5259986"/>
            <a:ext cx="2886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52161" y="457200"/>
            <a:ext cx="3840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1500" y="1968137"/>
            <a:ext cx="5033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3" y="916576"/>
            <a:ext cx="4916398" cy="49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189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6503" y="365762"/>
            <a:ext cx="2181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9485" y="300446"/>
            <a:ext cx="3383280" cy="1005840"/>
          </a:xfrm>
          <a:prstGeom prst="ellipse">
            <a:avLst/>
          </a:prstGeom>
          <a:noFill/>
          <a:ln w="57150">
            <a:solidFill>
              <a:srgbClr val="1AE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1515" y="1280160"/>
            <a:ext cx="88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2853" y="1711235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2373" y="2804161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1892" y="2264230"/>
            <a:ext cx="772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6726" y="3461657"/>
            <a:ext cx="965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2514" y="1397722"/>
            <a:ext cx="1071156" cy="2965271"/>
            <a:chOff x="203243" y="862148"/>
            <a:chExt cx="2082757" cy="5029200"/>
          </a:xfrm>
        </p:grpSpPr>
        <p:pic>
          <p:nvPicPr>
            <p:cNvPr id="34" name="Picture 33" descr="Picture1.jpg"/>
            <p:cNvPicPr>
              <a:picLocks noChangeAspect="1"/>
            </p:cNvPicPr>
            <p:nvPr/>
          </p:nvPicPr>
          <p:blipFill>
            <a:blip r:embed="rId2"/>
            <a:srcRect r="59740"/>
            <a:stretch>
              <a:fillRect/>
            </a:stretch>
          </p:blipFill>
          <p:spPr>
            <a:xfrm>
              <a:off x="1170078" y="862148"/>
              <a:ext cx="1115922" cy="5029200"/>
            </a:xfrm>
            <a:prstGeom prst="rect">
              <a:avLst/>
            </a:prstGeom>
          </p:spPr>
        </p:pic>
        <p:pic>
          <p:nvPicPr>
            <p:cNvPr id="35" name="Picture 34" descr="Picture2.jpg"/>
            <p:cNvPicPr>
              <a:picLocks noChangeAspect="1"/>
            </p:cNvPicPr>
            <p:nvPr/>
          </p:nvPicPr>
          <p:blipFill>
            <a:blip r:embed="rId3"/>
            <a:srcRect l="62917"/>
            <a:stretch>
              <a:fillRect/>
            </a:stretch>
          </p:blipFill>
          <p:spPr>
            <a:xfrm>
              <a:off x="203243" y="914400"/>
              <a:ext cx="1027844" cy="4974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4101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370" y="5595257"/>
            <a:ext cx="3309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2296" y="470253"/>
            <a:ext cx="2351314" cy="992777"/>
            <a:chOff x="692296" y="470253"/>
            <a:chExt cx="2351314" cy="992777"/>
          </a:xfrm>
        </p:grpSpPr>
        <p:sp>
          <p:nvSpPr>
            <p:cNvPr id="6" name="TextBox 5"/>
            <p:cNvSpPr txBox="1"/>
            <p:nvPr/>
          </p:nvSpPr>
          <p:spPr>
            <a:xfrm>
              <a:off x="831637" y="701030"/>
              <a:ext cx="2094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7E0000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600" dirty="0" smtClean="0">
                  <a:solidFill>
                    <a:srgbClr val="7E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E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7E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2296" y="470253"/>
              <a:ext cx="2351314" cy="992777"/>
            </a:xfrm>
            <a:prstGeom prst="ellipse">
              <a:avLst/>
            </a:prstGeom>
            <a:noFill/>
            <a:ln w="381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 descr="রোকনুজ্জামান খান - উইকিপিডিয়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81" y="1617774"/>
            <a:ext cx="3175454" cy="396931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40480" y="464460"/>
            <a:ext cx="7850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 এপ্রিল, ১৯২৫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রাজবা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ড়ী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জেলার পাংশা উপজেলা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2731" y="1519799"/>
            <a:ext cx="7837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3" tooltip="বাংলাদেশ"/>
              </a:rPr>
              <a:t>বাংলাদেশের</a:t>
            </a:r>
            <a:r>
              <a:rPr lang="as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বহুল প্রচারিত </a:t>
            </a:r>
            <a:r>
              <a:rPr lang="as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4" tooltip="দৈনিক ইত্তেফাক"/>
              </a:rPr>
              <a:t>দৈনিক ইত্তেফাকের</a:t>
            </a:r>
            <a:r>
              <a:rPr lang="as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শিশু-কিশোরদের উপযোগী কচিকাঁচার আসর বিভাগের পরিচালক হিসেবে আমৃত্যু দা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য়ি</a:t>
            </a:r>
            <a:r>
              <a:rPr lang="as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 পালন করেন।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4652" y="2948841"/>
            <a:ext cx="7532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  <a:hlinkClick r:id="rId5" tooltip="স্বাধীনতা দিবস পুরস্কার"/>
              </a:rPr>
              <a:t>পুরস্কার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স্বাধীনতা দিবস 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 বাংলা একাডেমী 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শিশু একাডেমী 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একুশে পদক, জসিমউদ্দীন স্বর্ণপদক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3344" y="934643"/>
            <a:ext cx="5771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দাদাভাই 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নামেই সম্যক পরিচিত ছিলেন।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1820" y="4095855"/>
            <a:ext cx="686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 বাক্‌ কুম পা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খোকন খোকন ডাক পা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আজব হলেও গুজব 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ঝিকিমিকি, বার্ষিক কচি ও কাঁচা, ছোটদের আবৃত্তি প্রভৃতি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7361" y="54303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ডিসেম্বর, ১৯৯৯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96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14614029" y="1481898"/>
            <a:ext cx="723626" cy="7390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১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545098" y="349627"/>
            <a:ext cx="259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260" y="5127812"/>
            <a:ext cx="1114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89603" y="336180"/>
            <a:ext cx="3200400" cy="927847"/>
          </a:xfrm>
          <a:prstGeom prst="ellipse">
            <a:avLst/>
          </a:prstGeom>
          <a:noFill/>
          <a:ln w="38100">
            <a:solidFill>
              <a:srgbClr val="1AE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শিক্ষক বাতায়ন"/>
          <p:cNvPicPr>
            <a:picLocks noChangeAspect="1" noChangeArrowheads="1"/>
          </p:cNvPicPr>
          <p:nvPr/>
        </p:nvPicPr>
        <p:blipFill>
          <a:blip r:embed="rId3"/>
          <a:srcRect l="31922" t="16417" r="30357" b="34955"/>
          <a:stretch>
            <a:fillRect/>
          </a:stretch>
        </p:blipFill>
        <p:spPr bwMode="auto">
          <a:xfrm>
            <a:off x="3375212" y="1411942"/>
            <a:ext cx="4598894" cy="3334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1461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882806" y="822961"/>
            <a:ext cx="17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__1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38" y="492990"/>
            <a:ext cx="2153589" cy="12182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7801" t="21875" r="53596" b="64154"/>
          <a:stretch>
            <a:fillRect/>
          </a:stretch>
        </p:blipFill>
        <p:spPr bwMode="auto">
          <a:xfrm>
            <a:off x="4155142" y="309282"/>
            <a:ext cx="2420470" cy="102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 l="28318" t="38235" r="36440" b="9191"/>
          <a:stretch>
            <a:fillRect/>
          </a:stretch>
        </p:blipFill>
        <p:spPr bwMode="auto">
          <a:xfrm>
            <a:off x="2743970" y="1438450"/>
            <a:ext cx="5651875" cy="47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mnmm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7802" y="104503"/>
            <a:ext cx="2392303" cy="143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3952" t="21140" r="58350" b="14706"/>
          <a:stretch>
            <a:fillRect/>
          </a:stretch>
        </p:blipFill>
        <p:spPr bwMode="auto">
          <a:xfrm>
            <a:off x="8511293" y="1788459"/>
            <a:ext cx="3201094" cy="41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Bangla kobita abritti আবৃত্তি মুজিব কবিতা _ শেখ মুজিবর রহমানকে নিয়ে কবিতা Bratati Haldar recitation(MP3_320K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27461" y="2675708"/>
            <a:ext cx="83819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4126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76952" y="431074"/>
            <a:ext cx="133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__1_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08" y="231728"/>
            <a:ext cx="1685036" cy="953194"/>
          </a:xfrm>
          <a:prstGeom prst="rect">
            <a:avLst/>
          </a:prstGeom>
        </p:spPr>
      </p:pic>
      <p:sp>
        <p:nvSpPr>
          <p:cNvPr id="2052" name="AutoShape 4" descr="Rustom Ali Golandaz online High school - Bangla 1st paper class | Facebook  | By Rustom Ali Golandaz online High school | Maksuda Pervin Assistant  Teacher Rustom Ali Golondaz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Rustom Ali Golandaz online High school - Bangla 1st paper class | Facebook  | By Rustom Ali Golandaz online High school | Maksuda Pervin Assistant  Teacher Rustom Ali Golondaz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Rustom Ali Golandaz online High school - Bangla 1st paper class | Facebook  | By Rustom Ali Golandaz online High school | Maksuda Pervin Assistant  Teacher Rustom Ali Golondaz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62" y="1359407"/>
            <a:ext cx="8216538" cy="4136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845743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9117</TotalTime>
  <Words>396</Words>
  <Application>Microsoft Office PowerPoint</Application>
  <PresentationFormat>Custom</PresentationFormat>
  <Paragraphs>68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Roshan54</dc:creator>
  <cp:lastModifiedBy>Computer</cp:lastModifiedBy>
  <cp:revision>631</cp:revision>
  <dcterms:created xsi:type="dcterms:W3CDTF">2020-02-21T08:36:18Z</dcterms:created>
  <dcterms:modified xsi:type="dcterms:W3CDTF">2022-07-19T04:11:27Z</dcterms:modified>
</cp:coreProperties>
</file>