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ebp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3"/>
  </p:notesMasterIdLst>
  <p:sldIdLst>
    <p:sldId id="272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28D38-77A6-4781-99E2-D46D3B60AC69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B815-2BCB-4008-96C7-C63FC7DED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09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E3E89B-B0FF-4511-98D7-190B71360D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206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FDAF1C2-EFBE-4A8B-A140-AF02D5DC2A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729E5E5-1242-4441-8FBA-82BAA15F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14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F1C2-EFBE-4A8B-A140-AF02D5DC2A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E5E5-1242-4441-8FBA-82BAA15F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0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F1C2-EFBE-4A8B-A140-AF02D5DC2A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E5E5-1242-4441-8FBA-82BAA15F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03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F1C2-EFBE-4A8B-A140-AF02D5DC2A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E5E5-1242-4441-8FBA-82BAA15F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9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F1C2-EFBE-4A8B-A140-AF02D5DC2A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E5E5-1242-4441-8FBA-82BAA15F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35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F1C2-EFBE-4A8B-A140-AF02D5DC2A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E5E5-1242-4441-8FBA-82BAA15F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75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F1C2-EFBE-4A8B-A140-AF02D5DC2A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E5E5-1242-4441-8FBA-82BAA15F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60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FDAF1C2-EFBE-4A8B-A140-AF02D5DC2A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E5E5-1242-4441-8FBA-82BAA15F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38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FDAF1C2-EFBE-4A8B-A140-AF02D5DC2A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E5E5-1242-4441-8FBA-82BAA15F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43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F1C2-EFBE-4A8B-A140-AF02D5DC2A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E5E5-1242-4441-8FBA-82BAA15F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6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F1C2-EFBE-4A8B-A140-AF02D5DC2A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E5E5-1242-4441-8FBA-82BAA15F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2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F1C2-EFBE-4A8B-A140-AF02D5DC2A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E5E5-1242-4441-8FBA-82BAA15F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0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F1C2-EFBE-4A8B-A140-AF02D5DC2A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E5E5-1242-4441-8FBA-82BAA15F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186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F1C2-EFBE-4A8B-A140-AF02D5DC2A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E5E5-1242-4441-8FBA-82BAA15F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345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F1C2-EFBE-4A8B-A140-AF02D5DC2A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E5E5-1242-4441-8FBA-82BAA15F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9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F1C2-EFBE-4A8B-A140-AF02D5DC2A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E5E5-1242-4441-8FBA-82BAA15F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7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AF1C2-EFBE-4A8B-A140-AF02D5DC2A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9E5E5-1242-4441-8FBA-82BAA15F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1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FDAF1C2-EFBE-4A8B-A140-AF02D5DC2A6C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729E5E5-1242-4441-8FBA-82BAA15F5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4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ebp"/><Relationship Id="rId5" Type="http://schemas.openxmlformats.org/officeDocument/2006/relationships/image" Target="../media/image14.webp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4E0C03D-3D24-444C-9661-F3F98A11E4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6862"/>
            <a:ext cx="12054213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A364F2C-AFC5-46FE-95C7-D69FA27C796E}"/>
              </a:ext>
            </a:extLst>
          </p:cNvPr>
          <p:cNvSpPr txBox="1"/>
          <p:nvPr/>
        </p:nvSpPr>
        <p:spPr>
          <a:xfrm>
            <a:off x="2041742" y="4584526"/>
            <a:ext cx="5837129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3600" dirty="0">
                <a:gradFill flip="none" rotWithShape="1">
                  <a:gsLst>
                    <a:gs pos="0">
                      <a:srgbClr val="CC0000">
                        <a:shade val="30000"/>
                        <a:satMod val="115000"/>
                      </a:srgbClr>
                    </a:gs>
                    <a:gs pos="50000">
                      <a:srgbClr val="CC0000">
                        <a:shade val="67500"/>
                        <a:satMod val="115000"/>
                      </a:srgbClr>
                    </a:gs>
                    <a:gs pos="100000">
                      <a:srgbClr val="CC0000">
                        <a:shade val="100000"/>
                        <a:satMod val="115000"/>
                      </a:srgbClr>
                    </a:gs>
                  </a:gsLst>
                  <a:lin ang="135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GOOD MORNING DEAR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BD1B727-269A-4A39-A276-EFC375603B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06415" y="4584526"/>
            <a:ext cx="1714500" cy="133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C1AB522-C7CA-4334-AFBC-2AEE1CEDFD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085" y="3657600"/>
            <a:ext cx="1714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16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>
            <a:extLst>
              <a:ext uri="{FF2B5EF4-FFF2-40B4-BE49-F238E27FC236}">
                <a16:creationId xmlns="" xmlns:a16="http://schemas.microsoft.com/office/drawing/2014/main" id="{9701EC23-5F71-42AA-A622-A3D151145490}"/>
              </a:ext>
            </a:extLst>
          </p:cNvPr>
          <p:cNvSpPr/>
          <p:nvPr/>
        </p:nvSpPr>
        <p:spPr>
          <a:xfrm>
            <a:off x="2317531" y="472966"/>
            <a:ext cx="7330965" cy="1797269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620BF41-8730-4E51-8AB7-D7CAE0D26C21}"/>
              </a:ext>
            </a:extLst>
          </p:cNvPr>
          <p:cNvSpPr txBox="1"/>
          <p:nvPr/>
        </p:nvSpPr>
        <p:spPr>
          <a:xfrm>
            <a:off x="1340069" y="3429000"/>
            <a:ext cx="10152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K,L,M,N,O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দিয়ে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আরও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কিছু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word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শিখে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আসবে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321907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8A3CC3E-EBEC-4479-9F87-AF9BCE6983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658" y="4998823"/>
            <a:ext cx="1714500" cy="1333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CEB48A9-9FB0-4BFA-8DFC-2F97D591D7D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5658" y="341571"/>
            <a:ext cx="1714500" cy="133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5FC8CD3-9AB3-4D1B-BDB0-24230149F0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4324" y="212639"/>
            <a:ext cx="1714500" cy="133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C48A10B-1CDF-4AE7-8628-168E6E817A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4324" y="4998823"/>
            <a:ext cx="1714500" cy="13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FD262BD-3C09-499A-8620-FAFE76CD7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558" y="1414034"/>
            <a:ext cx="6581516" cy="45173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83C2756-B5AE-4DA9-B871-D17E0E90F47E}"/>
              </a:ext>
            </a:extLst>
          </p:cNvPr>
          <p:cNvSpPr txBox="1"/>
          <p:nvPr/>
        </p:nvSpPr>
        <p:spPr>
          <a:xfrm>
            <a:off x="3435178" y="494270"/>
            <a:ext cx="53134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Dear</a:t>
            </a:r>
          </a:p>
        </p:txBody>
      </p:sp>
    </p:spTree>
    <p:extLst>
      <p:ext uri="{BB962C8B-B14F-4D97-AF65-F5344CB8AC3E}">
        <p14:creationId xmlns:p14="http://schemas.microsoft.com/office/powerpoint/2010/main" val="36847150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D462F76-5C69-48C2-9B42-310DBF05B579}"/>
              </a:ext>
            </a:extLst>
          </p:cNvPr>
          <p:cNvSpPr txBox="1"/>
          <p:nvPr/>
        </p:nvSpPr>
        <p:spPr>
          <a:xfrm>
            <a:off x="299122" y="2204935"/>
            <a:ext cx="69210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Teacher’s Identity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Ariful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Islam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Lecturer in English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Shayestaganj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Kamil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Madrasah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Shayestaganj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Habiganj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arif046980@gmail.com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043" y="1233888"/>
            <a:ext cx="3186435" cy="46601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BD1B727-269A-4A39-A276-EFC375603B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122" y="673132"/>
            <a:ext cx="1714500" cy="133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C1AB522-C7CA-4334-AFBC-2AEE1CEDFD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4276" y="871435"/>
            <a:ext cx="1714500" cy="133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C1AB522-C7CA-4334-AFBC-2AEE1CEDFD6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1517" y="772284"/>
            <a:ext cx="1714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2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A6C9247-6276-4BB5-BDA2-5584EEDE3C10}"/>
              </a:ext>
            </a:extLst>
          </p:cNvPr>
          <p:cNvSpPr txBox="1"/>
          <p:nvPr/>
        </p:nvSpPr>
        <p:spPr>
          <a:xfrm>
            <a:off x="874241" y="1415015"/>
            <a:ext cx="609805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Lesson’s Identity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Subject: English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Two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Unit: 3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Lesson: 4-6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71EDF67-1639-420F-8651-B402E5281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2461" y="1292265"/>
            <a:ext cx="2926784" cy="3785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2195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BF0EC3D-F33C-4DDF-A0FE-43532B264ABF}"/>
              </a:ext>
            </a:extLst>
          </p:cNvPr>
          <p:cNvSpPr/>
          <p:nvPr/>
        </p:nvSpPr>
        <p:spPr>
          <a:xfrm>
            <a:off x="855392" y="692402"/>
            <a:ext cx="10321447" cy="584965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students will be able to </a:t>
            </a:r>
          </a:p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Listening: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1.1.1-become familiar with English sounds by listening to common English words.</a:t>
            </a:r>
          </a:p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Speaking: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1.1.2-say simple words and phrases with proper sounds and stress.</a:t>
            </a:r>
          </a:p>
          <a:p>
            <a:pPr algn="ctr"/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Reading: 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1.2.1-recognize and read the alphabet both small and capital</a:t>
            </a:r>
          </a:p>
          <a:p>
            <a:pPr algn="ctr"/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(non-cursive)</a:t>
            </a:r>
          </a:p>
        </p:txBody>
      </p:sp>
    </p:spTree>
    <p:extLst>
      <p:ext uri="{BB962C8B-B14F-4D97-AF65-F5344CB8AC3E}">
        <p14:creationId xmlns:p14="http://schemas.microsoft.com/office/powerpoint/2010/main" val="4169508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C2615AC-BC27-4FCB-9BFD-457097F140DE}"/>
              </a:ext>
            </a:extLst>
          </p:cNvPr>
          <p:cNvSpPr/>
          <p:nvPr/>
        </p:nvSpPr>
        <p:spPr>
          <a:xfrm>
            <a:off x="425885" y="450937"/>
            <a:ext cx="11461315" cy="12024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52355243-AF4A-40F4-AD30-62FE6C258320}"/>
              </a:ext>
            </a:extLst>
          </p:cNvPr>
          <p:cNvSpPr/>
          <p:nvPr/>
        </p:nvSpPr>
        <p:spPr>
          <a:xfrm>
            <a:off x="1114815" y="770350"/>
            <a:ext cx="10333973" cy="56367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see some pictures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25D406-C841-4AF5-9A6E-60199DB46C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85" y="2249048"/>
            <a:ext cx="1692753" cy="18281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9D5B37-B847-471E-8FE5-20ADF6117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196" y="2249048"/>
            <a:ext cx="2090347" cy="20903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D61C754-AF85-417B-A642-0CE6391A0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944" y="2361155"/>
            <a:ext cx="2482730" cy="190395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28988F6-9C2F-41FA-A34E-305E93C70E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076" y="2395603"/>
            <a:ext cx="2103167" cy="19039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2799DD5-A046-4A76-9ED2-6D7B854E72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645" y="2420654"/>
            <a:ext cx="2000294" cy="19039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1C1761D-D56B-4E07-9F87-5D52FA8F4D16}"/>
              </a:ext>
            </a:extLst>
          </p:cNvPr>
          <p:cNvSpPr txBox="1"/>
          <p:nvPr/>
        </p:nvSpPr>
        <p:spPr>
          <a:xfrm>
            <a:off x="425885" y="4684734"/>
            <a:ext cx="1665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A77EB80-0EAC-4A20-BC33-4198E207B1F1}"/>
              </a:ext>
            </a:extLst>
          </p:cNvPr>
          <p:cNvSpPr txBox="1"/>
          <p:nvPr/>
        </p:nvSpPr>
        <p:spPr>
          <a:xfrm>
            <a:off x="2727087" y="4687948"/>
            <a:ext cx="1440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C812809-D996-4B24-9138-A5BEE4942E95}"/>
              </a:ext>
            </a:extLst>
          </p:cNvPr>
          <p:cNvSpPr txBox="1"/>
          <p:nvPr/>
        </p:nvSpPr>
        <p:spPr>
          <a:xfrm>
            <a:off x="5170591" y="4684734"/>
            <a:ext cx="1653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319D7E0-6534-428C-A706-AF1B201C1DC3}"/>
              </a:ext>
            </a:extLst>
          </p:cNvPr>
          <p:cNvSpPr txBox="1"/>
          <p:nvPr/>
        </p:nvSpPr>
        <p:spPr>
          <a:xfrm>
            <a:off x="8219750" y="4684734"/>
            <a:ext cx="1440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A92561DC-8EBF-49CB-B154-22259E98A015}"/>
              </a:ext>
            </a:extLst>
          </p:cNvPr>
          <p:cNvSpPr txBox="1"/>
          <p:nvPr/>
        </p:nvSpPr>
        <p:spPr>
          <a:xfrm>
            <a:off x="9978645" y="4684734"/>
            <a:ext cx="193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</a:p>
        </p:txBody>
      </p:sp>
    </p:spTree>
    <p:extLst>
      <p:ext uri="{BB962C8B-B14F-4D97-AF65-F5344CB8AC3E}">
        <p14:creationId xmlns:p14="http://schemas.microsoft.com/office/powerpoint/2010/main" val="296815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>
            <a:extLst>
              <a:ext uri="{FF2B5EF4-FFF2-40B4-BE49-F238E27FC236}">
                <a16:creationId xmlns="" xmlns:a16="http://schemas.microsoft.com/office/drawing/2014/main" id="{17478CF8-9828-4C95-B2A2-91C34C079FD2}"/>
              </a:ext>
            </a:extLst>
          </p:cNvPr>
          <p:cNvSpPr/>
          <p:nvPr/>
        </p:nvSpPr>
        <p:spPr>
          <a:xfrm>
            <a:off x="229644" y="751562"/>
            <a:ext cx="2112723" cy="2066794"/>
          </a:xfrm>
          <a:prstGeom prst="hexagon">
            <a:avLst/>
          </a:prstGeom>
          <a:noFill/>
          <a:ln w="285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="" xmlns:a16="http://schemas.microsoft.com/office/drawing/2014/main" id="{283629D1-2434-497C-A495-7F8935416C21}"/>
              </a:ext>
            </a:extLst>
          </p:cNvPr>
          <p:cNvSpPr/>
          <p:nvPr/>
        </p:nvSpPr>
        <p:spPr>
          <a:xfrm>
            <a:off x="2505206" y="751560"/>
            <a:ext cx="2221284" cy="2066794"/>
          </a:xfrm>
          <a:prstGeom prst="hexagon">
            <a:avLst/>
          </a:prstGeom>
          <a:noFill/>
          <a:ln w="28575">
            <a:solidFill>
              <a:srgbClr val="00206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exagon 3">
            <a:extLst>
              <a:ext uri="{FF2B5EF4-FFF2-40B4-BE49-F238E27FC236}">
                <a16:creationId xmlns="" xmlns:a16="http://schemas.microsoft.com/office/drawing/2014/main" id="{D6387454-0DD3-4EE7-9F4F-906165F27879}"/>
              </a:ext>
            </a:extLst>
          </p:cNvPr>
          <p:cNvSpPr/>
          <p:nvPr/>
        </p:nvSpPr>
        <p:spPr>
          <a:xfrm>
            <a:off x="7465510" y="751560"/>
            <a:ext cx="2221284" cy="1954061"/>
          </a:xfrm>
          <a:prstGeom prst="hexagon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="" xmlns:a16="http://schemas.microsoft.com/office/drawing/2014/main" id="{01D4EA59-F030-4ECA-8B88-383E281E6578}"/>
              </a:ext>
            </a:extLst>
          </p:cNvPr>
          <p:cNvSpPr/>
          <p:nvPr/>
        </p:nvSpPr>
        <p:spPr>
          <a:xfrm>
            <a:off x="5041718" y="751559"/>
            <a:ext cx="2221284" cy="1954061"/>
          </a:xfrm>
          <a:prstGeom prst="hexagon">
            <a:avLst/>
          </a:prstGeom>
          <a:noFill/>
          <a:ln w="28575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ango</a:t>
            </a:r>
            <a:endParaRPr lang="en-US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="" xmlns:a16="http://schemas.microsoft.com/office/drawing/2014/main" id="{8AEED189-18A8-45AB-97E2-12C2F2225748}"/>
              </a:ext>
            </a:extLst>
          </p:cNvPr>
          <p:cNvSpPr/>
          <p:nvPr/>
        </p:nvSpPr>
        <p:spPr>
          <a:xfrm>
            <a:off x="9849633" y="751560"/>
            <a:ext cx="2112723" cy="1954062"/>
          </a:xfrm>
          <a:prstGeom prst="hexagon">
            <a:avLst/>
          </a:prstGeom>
          <a:noFill/>
          <a:ln w="28575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84911A8-DAB3-4DCB-9BA8-103594177B26}"/>
              </a:ext>
            </a:extLst>
          </p:cNvPr>
          <p:cNvSpPr txBox="1"/>
          <p:nvPr/>
        </p:nvSpPr>
        <p:spPr>
          <a:xfrm>
            <a:off x="5433144" y="1405423"/>
            <a:ext cx="849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EE51998-BD99-4370-A536-790897D205B2}"/>
              </a:ext>
            </a:extLst>
          </p:cNvPr>
          <p:cNvSpPr txBox="1"/>
          <p:nvPr/>
        </p:nvSpPr>
        <p:spPr>
          <a:xfrm>
            <a:off x="3091087" y="1461790"/>
            <a:ext cx="8490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0C5A7C7-4884-4CE7-B971-BA92263EB944}"/>
              </a:ext>
            </a:extLst>
          </p:cNvPr>
          <p:cNvSpPr txBox="1"/>
          <p:nvPr/>
        </p:nvSpPr>
        <p:spPr>
          <a:xfrm>
            <a:off x="8146995" y="1405423"/>
            <a:ext cx="553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600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1DC8C64-F588-4FB9-977E-3035884AFE21}"/>
              </a:ext>
            </a:extLst>
          </p:cNvPr>
          <p:cNvSpPr txBox="1"/>
          <p:nvPr/>
        </p:nvSpPr>
        <p:spPr>
          <a:xfrm>
            <a:off x="10217588" y="1436200"/>
            <a:ext cx="849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C38418A-95F1-4A57-B012-616BE5682A17}"/>
              </a:ext>
            </a:extLst>
          </p:cNvPr>
          <p:cNvSpPr txBox="1"/>
          <p:nvPr/>
        </p:nvSpPr>
        <p:spPr>
          <a:xfrm>
            <a:off x="850356" y="1523346"/>
            <a:ext cx="8490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1318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-0.00091 0.4277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1 0.00185 L 0.00287 0.4064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0.00169 0.39329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85185E-6 L 0.00182 0.4324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00182 0.4321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13" grpId="0"/>
      <p:bldP spid="13" grpId="1"/>
      <p:bldP spid="21" grpId="0"/>
      <p:bldP spid="21" grpId="1"/>
      <p:bldP spid="23" grpId="0"/>
      <p:bldP spid="23" grpId="1"/>
      <p:bldP spid="25" grpId="0"/>
      <p:bldP spid="25" grpId="1"/>
      <p:bldP spid="27" grpId="0"/>
      <p:bldP spid="2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F58AC24-9DFC-493A-95AC-47CBA477D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76" y="474140"/>
            <a:ext cx="2143125" cy="21431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C3A14CF-56EE-4DE8-B9BB-0700BEB72F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15" y="474140"/>
            <a:ext cx="2025832" cy="19010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BA57FE1-F97F-41BF-9606-A7C3529AF3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037" y="474140"/>
            <a:ext cx="1428206" cy="2148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05DD080-F47E-4DB5-AFF1-B979F550B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61" y="474140"/>
            <a:ext cx="2143125" cy="21145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05CFE33C-226B-4BF0-AD34-B8EF668C879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4649" y="474140"/>
            <a:ext cx="194829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Flowchart: Terminator 13">
            <a:extLst>
              <a:ext uri="{FF2B5EF4-FFF2-40B4-BE49-F238E27FC236}">
                <a16:creationId xmlns="" xmlns:a16="http://schemas.microsoft.com/office/drawing/2014/main" id="{8E20F1BE-7F45-4138-9ACE-48082103D6A8}"/>
              </a:ext>
            </a:extLst>
          </p:cNvPr>
          <p:cNvSpPr/>
          <p:nvPr/>
        </p:nvSpPr>
        <p:spPr>
          <a:xfrm>
            <a:off x="1136469" y="3513878"/>
            <a:ext cx="10006148" cy="1443446"/>
          </a:xfrm>
          <a:prstGeom prst="flowChartTerminator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sp>
        <p:nvSpPr>
          <p:cNvPr id="15" name="Flowchart: Terminator 14">
            <a:extLst>
              <a:ext uri="{FF2B5EF4-FFF2-40B4-BE49-F238E27FC236}">
                <a16:creationId xmlns="" xmlns:a16="http://schemas.microsoft.com/office/drawing/2014/main" id="{C2EAE54D-5E80-477B-A193-9AA8E22BFCB0}"/>
              </a:ext>
            </a:extLst>
          </p:cNvPr>
          <p:cNvSpPr/>
          <p:nvPr/>
        </p:nvSpPr>
        <p:spPr>
          <a:xfrm>
            <a:off x="1763486" y="3671069"/>
            <a:ext cx="8647611" cy="1005433"/>
          </a:xfrm>
          <a:prstGeom prst="flowChartTerminator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match the word with picture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9B8056C-2296-493E-8EDC-D73AFD7775E1}"/>
              </a:ext>
            </a:extLst>
          </p:cNvPr>
          <p:cNvSpPr txBox="1"/>
          <p:nvPr/>
        </p:nvSpPr>
        <p:spPr>
          <a:xfrm>
            <a:off x="5865223" y="6135665"/>
            <a:ext cx="1201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Kettle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4B4294A-41A2-461B-A434-CC4B5D8CE49A}"/>
              </a:ext>
            </a:extLst>
          </p:cNvPr>
          <p:cNvSpPr txBox="1"/>
          <p:nvPr/>
        </p:nvSpPr>
        <p:spPr>
          <a:xfrm>
            <a:off x="1136469" y="6123426"/>
            <a:ext cx="1335032" cy="59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6D5E9F0-6146-456F-9119-8975BA29651E}"/>
              </a:ext>
            </a:extLst>
          </p:cNvPr>
          <p:cNvSpPr txBox="1"/>
          <p:nvPr/>
        </p:nvSpPr>
        <p:spPr>
          <a:xfrm>
            <a:off x="10647937" y="6117598"/>
            <a:ext cx="1005839" cy="59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Owl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90A7496-234A-408C-A3DD-6A01413AF503}"/>
              </a:ext>
            </a:extLst>
          </p:cNvPr>
          <p:cNvSpPr txBox="1"/>
          <p:nvPr/>
        </p:nvSpPr>
        <p:spPr>
          <a:xfrm>
            <a:off x="8458200" y="6123426"/>
            <a:ext cx="1005839" cy="59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002D187-D07D-4125-AB61-6A176613CD8E}"/>
              </a:ext>
            </a:extLst>
          </p:cNvPr>
          <p:cNvSpPr txBox="1"/>
          <p:nvPr/>
        </p:nvSpPr>
        <p:spPr>
          <a:xfrm>
            <a:off x="3230881" y="6156463"/>
            <a:ext cx="1005839" cy="597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 </a:t>
            </a:r>
          </a:p>
        </p:txBody>
      </p:sp>
    </p:spTree>
    <p:extLst>
      <p:ext uri="{BB962C8B-B14F-4D97-AF65-F5344CB8AC3E}">
        <p14:creationId xmlns:p14="http://schemas.microsoft.com/office/powerpoint/2010/main" val="995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96296E-6 L 0.42201 0.58982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4" y="2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0.21979 0.61273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90" y="30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11111E-6 L -0.00091 0.6342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96296E-6 L -0.56589 0.52477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94" y="2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02226 0.5963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7" y="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/>
      <p:bldP spid="18" grpId="0"/>
      <p:bldP spid="19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8ADAB39-2B3A-4E99-9FBC-A51CB5D07618}"/>
              </a:ext>
            </a:extLst>
          </p:cNvPr>
          <p:cNvSpPr txBox="1"/>
          <p:nvPr/>
        </p:nvSpPr>
        <p:spPr>
          <a:xfrm>
            <a:off x="719780" y="1292654"/>
            <a:ext cx="1940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Orange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C8A9ADD-0387-4101-BED8-E95159DF0FA0}"/>
              </a:ext>
            </a:extLst>
          </p:cNvPr>
          <p:cNvSpPr txBox="1"/>
          <p:nvPr/>
        </p:nvSpPr>
        <p:spPr>
          <a:xfrm>
            <a:off x="827902" y="2229247"/>
            <a:ext cx="1115197" cy="707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5B51ED8-0BCF-486F-8023-E7A9311C7A4A}"/>
              </a:ext>
            </a:extLst>
          </p:cNvPr>
          <p:cNvSpPr txBox="1"/>
          <p:nvPr/>
        </p:nvSpPr>
        <p:spPr>
          <a:xfrm flipH="1">
            <a:off x="827902" y="3268242"/>
            <a:ext cx="19400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5791CE1-B8B5-4408-921C-18C50B288AB6}"/>
              </a:ext>
            </a:extLst>
          </p:cNvPr>
          <p:cNvSpPr txBox="1"/>
          <p:nvPr/>
        </p:nvSpPr>
        <p:spPr>
          <a:xfrm>
            <a:off x="834082" y="4581609"/>
            <a:ext cx="19400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24BC3AE-75E7-4958-B954-1B11423A6941}"/>
              </a:ext>
            </a:extLst>
          </p:cNvPr>
          <p:cNvSpPr txBox="1"/>
          <p:nvPr/>
        </p:nvSpPr>
        <p:spPr>
          <a:xfrm>
            <a:off x="827902" y="5918886"/>
            <a:ext cx="2063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Kite</a:t>
            </a:r>
          </a:p>
        </p:txBody>
      </p:sp>
      <p:sp>
        <p:nvSpPr>
          <p:cNvPr id="11" name="Flowchart: Terminator 10">
            <a:extLst>
              <a:ext uri="{FF2B5EF4-FFF2-40B4-BE49-F238E27FC236}">
                <a16:creationId xmlns="" xmlns:a16="http://schemas.microsoft.com/office/drawing/2014/main" id="{10DD2CA9-46ED-47F8-B054-75462D4CF1CC}"/>
              </a:ext>
            </a:extLst>
          </p:cNvPr>
          <p:cNvSpPr/>
          <p:nvPr/>
        </p:nvSpPr>
        <p:spPr>
          <a:xfrm>
            <a:off x="1351005" y="419214"/>
            <a:ext cx="9489989" cy="707885"/>
          </a:xfrm>
          <a:prstGeom prst="flowChartTerminator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Let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match the letter with words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DA81E46-EBEA-41DC-B470-A3A39805A3E8}"/>
              </a:ext>
            </a:extLst>
          </p:cNvPr>
          <p:cNvSpPr txBox="1"/>
          <p:nvPr/>
        </p:nvSpPr>
        <p:spPr>
          <a:xfrm>
            <a:off x="9020433" y="1311710"/>
            <a:ext cx="716691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BE8DE5F-D360-4821-8AE5-B7D1F7A5715A}"/>
              </a:ext>
            </a:extLst>
          </p:cNvPr>
          <p:cNvSpPr txBox="1"/>
          <p:nvPr/>
        </p:nvSpPr>
        <p:spPr>
          <a:xfrm>
            <a:off x="9020433" y="2309566"/>
            <a:ext cx="716691" cy="707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8F197EE-04F5-4F37-9C04-2091D083CE46}"/>
              </a:ext>
            </a:extLst>
          </p:cNvPr>
          <p:cNvSpPr txBox="1"/>
          <p:nvPr/>
        </p:nvSpPr>
        <p:spPr>
          <a:xfrm>
            <a:off x="9137822" y="5618542"/>
            <a:ext cx="852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CCF82FF-87C5-465D-ABCE-50D7E3FC42E2}"/>
              </a:ext>
            </a:extLst>
          </p:cNvPr>
          <p:cNvSpPr txBox="1"/>
          <p:nvPr/>
        </p:nvSpPr>
        <p:spPr>
          <a:xfrm>
            <a:off x="9020432" y="4436075"/>
            <a:ext cx="852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4C21BB37-116E-498B-B3AE-064886DB7D32}"/>
              </a:ext>
            </a:extLst>
          </p:cNvPr>
          <p:cNvSpPr txBox="1"/>
          <p:nvPr/>
        </p:nvSpPr>
        <p:spPr>
          <a:xfrm>
            <a:off x="9020432" y="3429000"/>
            <a:ext cx="543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22973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371 L -0.68099 -0.6335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9" y="-3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556 L -0.67188 -0.177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4" y="-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0.00185 L -0.67135 -0.1719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68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926 L -0.672 0.5247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5" y="266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74 L -0.672 0.4740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5" y="2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9" grpId="0"/>
      <p:bldP spid="10" grpId="0"/>
      <p:bldP spid="11" grpId="0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7BC557B-1A0C-4D2D-A36D-DE2E9695EBDD}"/>
              </a:ext>
            </a:extLst>
          </p:cNvPr>
          <p:cNvSpPr/>
          <p:nvPr/>
        </p:nvSpPr>
        <p:spPr>
          <a:xfrm>
            <a:off x="1013254" y="395416"/>
            <a:ext cx="2977978" cy="889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9E72E12-362B-4C68-9F06-2A44DE9745C6}"/>
              </a:ext>
            </a:extLst>
          </p:cNvPr>
          <p:cNvSpPr txBox="1"/>
          <p:nvPr/>
        </p:nvSpPr>
        <p:spPr>
          <a:xfrm>
            <a:off x="599302" y="1521936"/>
            <a:ext cx="1902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24DBC20-B48F-4CE8-B06E-99C2F6C4E510}"/>
              </a:ext>
            </a:extLst>
          </p:cNvPr>
          <p:cNvSpPr txBox="1"/>
          <p:nvPr/>
        </p:nvSpPr>
        <p:spPr>
          <a:xfrm>
            <a:off x="7365527" y="1521936"/>
            <a:ext cx="24867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.....range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2E691A8-32DD-41F4-8940-0D0849E44EA4}"/>
              </a:ext>
            </a:extLst>
          </p:cNvPr>
          <p:cNvSpPr txBox="1"/>
          <p:nvPr/>
        </p:nvSpPr>
        <p:spPr>
          <a:xfrm>
            <a:off x="3002175" y="1521936"/>
            <a:ext cx="18102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......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14C4219-7202-42A2-BA96-046CC5585ABE}"/>
              </a:ext>
            </a:extLst>
          </p:cNvPr>
          <p:cNvSpPr txBox="1"/>
          <p:nvPr/>
        </p:nvSpPr>
        <p:spPr>
          <a:xfrm>
            <a:off x="5113893" y="1521936"/>
            <a:ext cx="18195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4869448-1AD6-436F-982A-75546DC31A6A}"/>
              </a:ext>
            </a:extLst>
          </p:cNvPr>
          <p:cNvSpPr txBox="1"/>
          <p:nvPr/>
        </p:nvSpPr>
        <p:spPr>
          <a:xfrm>
            <a:off x="10474411" y="1521936"/>
            <a:ext cx="17175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.....et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4F3657DE-DD8A-4F09-842A-8E305E3BF379}"/>
              </a:ext>
            </a:extLst>
          </p:cNvPr>
          <p:cNvSpPr txBox="1"/>
          <p:nvPr/>
        </p:nvSpPr>
        <p:spPr>
          <a:xfrm>
            <a:off x="4507897" y="3111841"/>
            <a:ext cx="7321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1E692CE-5931-4639-88DA-84E51B5B5A2D}"/>
              </a:ext>
            </a:extLst>
          </p:cNvPr>
          <p:cNvSpPr txBox="1"/>
          <p:nvPr/>
        </p:nvSpPr>
        <p:spPr>
          <a:xfrm>
            <a:off x="4587442" y="4527613"/>
            <a:ext cx="609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0034C9D-5787-4EA6-9F13-63B3D1E6B056}"/>
              </a:ext>
            </a:extLst>
          </p:cNvPr>
          <p:cNvSpPr txBox="1"/>
          <p:nvPr/>
        </p:nvSpPr>
        <p:spPr>
          <a:xfrm>
            <a:off x="5924548" y="3582887"/>
            <a:ext cx="6090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72F9CBB-135F-4FF5-8CE2-2E39B64A64D7}"/>
              </a:ext>
            </a:extLst>
          </p:cNvPr>
          <p:cNvSpPr txBox="1"/>
          <p:nvPr/>
        </p:nvSpPr>
        <p:spPr>
          <a:xfrm>
            <a:off x="4599032" y="3819727"/>
            <a:ext cx="517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42D59FC-9CCE-4F9E-BF81-354F36FBEB98}"/>
              </a:ext>
            </a:extLst>
          </p:cNvPr>
          <p:cNvSpPr txBox="1"/>
          <p:nvPr/>
        </p:nvSpPr>
        <p:spPr>
          <a:xfrm>
            <a:off x="3305433" y="3819727"/>
            <a:ext cx="517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06353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-0.31667 -0.2423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07407E-6 L -0.22214 -0.3164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0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5664 -0.345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4.44444E-6 L 0.23529 -0.44329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0.60364 -0.345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82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10" grpId="0"/>
      <p:bldP spid="12" grpId="0"/>
      <p:bldP spid="14" grpId="0"/>
      <p:bldP spid="14" grpId="1"/>
      <p:bldP spid="16" grpId="0"/>
      <p:bldP spid="16" grpId="1"/>
      <p:bldP spid="18" grpId="0"/>
      <p:bldP spid="18" grpId="1"/>
      <p:bldP spid="20" grpId="0"/>
      <p:bldP spid="20" grpId="1"/>
      <p:bldP spid="22" grpId="0"/>
      <p:bldP spid="2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41</TotalTime>
  <Words>167</Words>
  <Application>Microsoft Office PowerPoint</Application>
  <PresentationFormat>Widescreen</PresentationFormat>
  <Paragraphs>68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</cp:revision>
  <dcterms:created xsi:type="dcterms:W3CDTF">2022-02-06T15:34:16Z</dcterms:created>
  <dcterms:modified xsi:type="dcterms:W3CDTF">2022-02-24T13:05:43Z</dcterms:modified>
</cp:coreProperties>
</file>