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74" r:id="rId7"/>
    <p:sldId id="261" r:id="rId8"/>
    <p:sldId id="275" r:id="rId9"/>
    <p:sldId id="279" r:id="rId10"/>
    <p:sldId id="277" r:id="rId11"/>
    <p:sldId id="278" r:id="rId12"/>
    <p:sldId id="262" r:id="rId13"/>
    <p:sldId id="263" r:id="rId14"/>
    <p:sldId id="260" r:id="rId15"/>
    <p:sldId id="265" r:id="rId16"/>
    <p:sldId id="266" r:id="rId17"/>
    <p:sldId id="267" r:id="rId18"/>
    <p:sldId id="268" r:id="rId19"/>
    <p:sldId id="269" r:id="rId20"/>
    <p:sldId id="280" r:id="rId21"/>
    <p:sldId id="271" r:id="rId22"/>
    <p:sldId id="273" r:id="rId23"/>
    <p:sldId id="272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25" autoAdjust="0"/>
  </p:normalViewPr>
  <p:slideViewPr>
    <p:cSldViewPr>
      <p:cViewPr varScale="1">
        <p:scale>
          <a:sx n="78" d="100"/>
          <a:sy n="78" d="100"/>
        </p:scale>
        <p:origin x="522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15414-6AEE-476F-ADFD-F91D5FC720F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80D56B-A7D9-4F18-A270-E4D2BDE27FF7}">
      <dgm:prSet phldrT="[Text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dirty="0">
            <a:solidFill>
              <a:srgbClr val="FF0000"/>
            </a:solidFill>
          </a:endParaRPr>
        </a:p>
      </dgm:t>
    </dgm:pt>
    <dgm:pt modelId="{616DC195-E056-47B4-8ED2-85BB5B7A4915}" type="parTrans" cxnId="{6C2BFE69-928D-40FB-97DD-2CA3681C0CBC}">
      <dgm:prSet/>
      <dgm:spPr/>
      <dgm:t>
        <a:bodyPr/>
        <a:lstStyle/>
        <a:p>
          <a:endParaRPr lang="en-US"/>
        </a:p>
      </dgm:t>
    </dgm:pt>
    <dgm:pt modelId="{DA2D9A58-9007-47CD-9E5A-18DB83AEE356}" type="sibTrans" cxnId="{6C2BFE69-928D-40FB-97DD-2CA3681C0CBC}">
      <dgm:prSet/>
      <dgm:spPr/>
      <dgm:t>
        <a:bodyPr/>
        <a:lstStyle/>
        <a:p>
          <a:endParaRPr lang="en-US"/>
        </a:p>
      </dgm:t>
    </dgm:pt>
    <dgm:pt modelId="{8729539B-9CFE-41C4-975C-C4678603B81D}">
      <dgm:prSet phldrT="[Text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খাসি সংস্কৃতি বণর্না করতে পারবে ।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                  ২। খাসিদের সমাজ এর বর্ণনা করতে পারবে </a:t>
          </a:r>
        </a:p>
      </dgm:t>
    </dgm:pt>
    <dgm:pt modelId="{B1FCE6AD-EDAF-41F1-816E-38AACD0F4D79}" type="parTrans" cxnId="{122C77C2-924F-48DA-BDE1-2777F3E25F71}">
      <dgm:prSet/>
      <dgm:spPr/>
      <dgm:t>
        <a:bodyPr/>
        <a:lstStyle/>
        <a:p>
          <a:endParaRPr lang="en-US"/>
        </a:p>
      </dgm:t>
    </dgm:pt>
    <dgm:pt modelId="{1B76FCFD-FA91-4461-9FBB-1DA05B1E9037}" type="sibTrans" cxnId="{122C77C2-924F-48DA-BDE1-2777F3E25F71}">
      <dgm:prSet/>
      <dgm:spPr/>
      <dgm:t>
        <a:bodyPr/>
        <a:lstStyle/>
        <a:p>
          <a:endParaRPr lang="en-US"/>
        </a:p>
      </dgm:t>
    </dgm:pt>
    <dgm:pt modelId="{F7E9DA77-85C1-48AF-A451-686927687C16}" type="pres">
      <dgm:prSet presAssocID="{A0215414-6AEE-476F-ADFD-F91D5FC720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D99957-72D5-470F-A3F8-B6361B5782CD}" type="pres">
      <dgm:prSet presAssocID="{2C80D56B-A7D9-4F18-A270-E4D2BDE27FF7}" presName="root1" presStyleCnt="0"/>
      <dgm:spPr/>
    </dgm:pt>
    <dgm:pt modelId="{E82199B9-6723-4DF6-95E0-9D7E9BB5C1AB}" type="pres">
      <dgm:prSet presAssocID="{2C80D56B-A7D9-4F18-A270-E4D2BDE27FF7}" presName="LevelOneTextNode" presStyleLbl="node0" presStyleIdx="0" presStyleCnt="1" custScaleY="1233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815200-828E-41B0-BCA9-7DB80526CBAA}" type="pres">
      <dgm:prSet presAssocID="{2C80D56B-A7D9-4F18-A270-E4D2BDE27FF7}" presName="level2hierChild" presStyleCnt="0"/>
      <dgm:spPr/>
    </dgm:pt>
    <dgm:pt modelId="{04433632-ED1B-4099-9154-0D635090C06F}" type="pres">
      <dgm:prSet presAssocID="{B1FCE6AD-EDAF-41F1-816E-38AACD0F4D79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8BBE917F-B237-40F2-9821-07A12E55D582}" type="pres">
      <dgm:prSet presAssocID="{B1FCE6AD-EDAF-41F1-816E-38AACD0F4D79}" presName="connTx" presStyleLbl="parChTrans1D2" presStyleIdx="0" presStyleCnt="1"/>
      <dgm:spPr/>
      <dgm:t>
        <a:bodyPr/>
        <a:lstStyle/>
        <a:p>
          <a:endParaRPr lang="en-US"/>
        </a:p>
      </dgm:t>
    </dgm:pt>
    <dgm:pt modelId="{49210057-C769-485F-8807-A4BA8759CD1F}" type="pres">
      <dgm:prSet presAssocID="{8729539B-9CFE-41C4-975C-C4678603B81D}" presName="root2" presStyleCnt="0"/>
      <dgm:spPr/>
    </dgm:pt>
    <dgm:pt modelId="{A3116C8F-D1B7-4FF0-AF7E-B8F2E87BCC3F}" type="pres">
      <dgm:prSet presAssocID="{8729539B-9CFE-41C4-975C-C4678603B81D}" presName="LevelTwoTextNode" presStyleLbl="node2" presStyleIdx="0" presStyleCnt="1" custScaleX="327485" custScaleY="400308" custLinFactNeighborX="-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B2F3E-7A81-45FB-B31B-53C796DB8535}" type="pres">
      <dgm:prSet presAssocID="{8729539B-9CFE-41C4-975C-C4678603B81D}" presName="level3hierChild" presStyleCnt="0"/>
      <dgm:spPr/>
    </dgm:pt>
  </dgm:ptLst>
  <dgm:cxnLst>
    <dgm:cxn modelId="{3CBDD204-D9BF-4AA6-845B-B024A7E55AEE}" type="presOf" srcId="{2C80D56B-A7D9-4F18-A270-E4D2BDE27FF7}" destId="{E82199B9-6723-4DF6-95E0-9D7E9BB5C1AB}" srcOrd="0" destOrd="0" presId="urn:microsoft.com/office/officeart/2008/layout/HorizontalMultiLevelHierarchy"/>
    <dgm:cxn modelId="{6C2BFE69-928D-40FB-97DD-2CA3681C0CBC}" srcId="{A0215414-6AEE-476F-ADFD-F91D5FC720F1}" destId="{2C80D56B-A7D9-4F18-A270-E4D2BDE27FF7}" srcOrd="0" destOrd="0" parTransId="{616DC195-E056-47B4-8ED2-85BB5B7A4915}" sibTransId="{DA2D9A58-9007-47CD-9E5A-18DB83AEE356}"/>
    <dgm:cxn modelId="{4D5F94E7-5F0C-482E-A143-5A2A973750CA}" type="presOf" srcId="{8729539B-9CFE-41C4-975C-C4678603B81D}" destId="{A3116C8F-D1B7-4FF0-AF7E-B8F2E87BCC3F}" srcOrd="0" destOrd="0" presId="urn:microsoft.com/office/officeart/2008/layout/HorizontalMultiLevelHierarchy"/>
    <dgm:cxn modelId="{122C77C2-924F-48DA-BDE1-2777F3E25F71}" srcId="{2C80D56B-A7D9-4F18-A270-E4D2BDE27FF7}" destId="{8729539B-9CFE-41C4-975C-C4678603B81D}" srcOrd="0" destOrd="0" parTransId="{B1FCE6AD-EDAF-41F1-816E-38AACD0F4D79}" sibTransId="{1B76FCFD-FA91-4461-9FBB-1DA05B1E9037}"/>
    <dgm:cxn modelId="{15CE72B9-385C-4113-898A-FC570C86E8C7}" type="presOf" srcId="{B1FCE6AD-EDAF-41F1-816E-38AACD0F4D79}" destId="{04433632-ED1B-4099-9154-0D635090C06F}" srcOrd="0" destOrd="0" presId="urn:microsoft.com/office/officeart/2008/layout/HorizontalMultiLevelHierarchy"/>
    <dgm:cxn modelId="{FFE41F51-13B4-46F4-959D-106F2FE90676}" type="presOf" srcId="{B1FCE6AD-EDAF-41F1-816E-38AACD0F4D79}" destId="{8BBE917F-B237-40F2-9821-07A12E55D582}" srcOrd="1" destOrd="0" presId="urn:microsoft.com/office/officeart/2008/layout/HorizontalMultiLevelHierarchy"/>
    <dgm:cxn modelId="{9DB8B7FA-539B-4912-9AD5-34BE6097E102}" type="presOf" srcId="{A0215414-6AEE-476F-ADFD-F91D5FC720F1}" destId="{F7E9DA77-85C1-48AF-A451-686927687C16}" srcOrd="0" destOrd="0" presId="urn:microsoft.com/office/officeart/2008/layout/HorizontalMultiLevelHierarchy"/>
    <dgm:cxn modelId="{BC6DEE19-E988-4468-A335-52E5A28926AC}" type="presParOf" srcId="{F7E9DA77-85C1-48AF-A451-686927687C16}" destId="{C8D99957-72D5-470F-A3F8-B6361B5782CD}" srcOrd="0" destOrd="0" presId="urn:microsoft.com/office/officeart/2008/layout/HorizontalMultiLevelHierarchy"/>
    <dgm:cxn modelId="{B6450650-25CE-47D0-B3E2-2F2DEAFB8741}" type="presParOf" srcId="{C8D99957-72D5-470F-A3F8-B6361B5782CD}" destId="{E82199B9-6723-4DF6-95E0-9D7E9BB5C1AB}" srcOrd="0" destOrd="0" presId="urn:microsoft.com/office/officeart/2008/layout/HorizontalMultiLevelHierarchy"/>
    <dgm:cxn modelId="{DC59BC79-0A34-45B5-9F95-837408BC4ED4}" type="presParOf" srcId="{C8D99957-72D5-470F-A3F8-B6361B5782CD}" destId="{76815200-828E-41B0-BCA9-7DB80526CBAA}" srcOrd="1" destOrd="0" presId="urn:microsoft.com/office/officeart/2008/layout/HorizontalMultiLevelHierarchy"/>
    <dgm:cxn modelId="{6BF26E22-4463-4793-8130-313A3247E45C}" type="presParOf" srcId="{76815200-828E-41B0-BCA9-7DB80526CBAA}" destId="{04433632-ED1B-4099-9154-0D635090C06F}" srcOrd="0" destOrd="0" presId="urn:microsoft.com/office/officeart/2008/layout/HorizontalMultiLevelHierarchy"/>
    <dgm:cxn modelId="{AD3EDE57-89CC-4F04-A7E9-129014B6DEE8}" type="presParOf" srcId="{04433632-ED1B-4099-9154-0D635090C06F}" destId="{8BBE917F-B237-40F2-9821-07A12E55D582}" srcOrd="0" destOrd="0" presId="urn:microsoft.com/office/officeart/2008/layout/HorizontalMultiLevelHierarchy"/>
    <dgm:cxn modelId="{30B84851-B86B-4A8F-95C7-E72E1C99F698}" type="presParOf" srcId="{76815200-828E-41B0-BCA9-7DB80526CBAA}" destId="{49210057-C769-485F-8807-A4BA8759CD1F}" srcOrd="1" destOrd="0" presId="urn:microsoft.com/office/officeart/2008/layout/HorizontalMultiLevelHierarchy"/>
    <dgm:cxn modelId="{AE0A3BB9-A6C9-475B-A9A3-5AEF7B4489ED}" type="presParOf" srcId="{49210057-C769-485F-8807-A4BA8759CD1F}" destId="{A3116C8F-D1B7-4FF0-AF7E-B8F2E87BCC3F}" srcOrd="0" destOrd="0" presId="urn:microsoft.com/office/officeart/2008/layout/HorizontalMultiLevelHierarchy"/>
    <dgm:cxn modelId="{E557482E-60F2-4CDF-87EB-2EEC0806C0CD}" type="presParOf" srcId="{49210057-C769-485F-8807-A4BA8759CD1F}" destId="{1CFB2F3E-7A81-45FB-B31B-53C796DB85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33632-ED1B-4099-9154-0D635090C06F}">
      <dsp:nvSpPr>
        <dsp:cNvPr id="0" name=""/>
        <dsp:cNvSpPr/>
      </dsp:nvSpPr>
      <dsp:spPr>
        <a:xfrm>
          <a:off x="884598" y="2164080"/>
          <a:ext cx="3540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083" y="4572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52787" y="2200947"/>
        <a:ext cx="17704" cy="17704"/>
      </dsp:txXfrm>
    </dsp:sp>
    <dsp:sp modelId="{E82199B9-6723-4DF6-95E0-9D7E9BB5C1AB}">
      <dsp:nvSpPr>
        <dsp:cNvPr id="0" name=""/>
        <dsp:cNvSpPr/>
      </dsp:nvSpPr>
      <dsp:spPr>
        <a:xfrm rot="16200000">
          <a:off x="-1662519" y="1869814"/>
          <a:ext cx="4414264" cy="67997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kern="1200" dirty="0">
            <a:solidFill>
              <a:srgbClr val="FF0000"/>
            </a:solidFill>
          </a:endParaRPr>
        </a:p>
      </dsp:txBody>
      <dsp:txXfrm>
        <a:off x="-1662519" y="1869814"/>
        <a:ext cx="4414264" cy="679970"/>
      </dsp:txXfrm>
    </dsp:sp>
    <dsp:sp modelId="{A3116C8F-D1B7-4FF0-AF7E-B8F2E87BCC3F}">
      <dsp:nvSpPr>
        <dsp:cNvPr id="0" name=""/>
        <dsp:cNvSpPr/>
      </dsp:nvSpPr>
      <dsp:spPr>
        <a:xfrm>
          <a:off x="1238681" y="848810"/>
          <a:ext cx="7303913" cy="272197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খাসি সংস্কৃতি বণর্না করতে পারবে ।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                  ২। খাসিদের সমাজ এর বর্ণনা করতে পারবে </a:t>
          </a:r>
        </a:p>
      </dsp:txBody>
      <dsp:txXfrm>
        <a:off x="1238681" y="848810"/>
        <a:ext cx="7303913" cy="2721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dirty="0" smtClean="0">
                <a:solidFill>
                  <a:srgbClr val="FF0000"/>
                </a:solidFill>
              </a:rPr>
              <a:t> </a:t>
            </a:r>
            <a:endParaRPr lang="en-US" sz="115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4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-217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খাসিদের ধান চাষ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747670"/>
            <a:ext cx="9144000" cy="6408241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53000" cy="5105400"/>
          </a:xfrm>
          <a:prstGeom prst="rect">
            <a:avLst/>
          </a:prstGeom>
        </p:spPr>
      </p:pic>
      <p:pic>
        <p:nvPicPr>
          <p:cNvPr id="3" name="Picture 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0"/>
            <a:ext cx="4010025" cy="5029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0" y="5638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খাসিদের মধু চাষ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920" y="5323582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প্রধান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খাবার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ভাত, মাংস, শুঁটকি মাছ,ও মধু।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অতিথিদের পান-সুপারি ও চা দিয়ে আপ্যায়ন করে।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4" t="14477" r="14252"/>
          <a:stretch/>
        </p:blipFill>
        <p:spPr>
          <a:xfrm>
            <a:off x="36576" y="3033838"/>
            <a:ext cx="3048288" cy="19905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6264" r="10844" b="13543"/>
          <a:stretch/>
        </p:blipFill>
        <p:spPr>
          <a:xfrm>
            <a:off x="36576" y="646331"/>
            <a:ext cx="3048288" cy="22718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64" y="762000"/>
            <a:ext cx="3392137" cy="21561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2"/>
          <a:stretch/>
        </p:blipFill>
        <p:spPr>
          <a:xfrm>
            <a:off x="3352799" y="3051742"/>
            <a:ext cx="2845955" cy="18696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1999"/>
            <a:ext cx="2514600" cy="22897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36576" y="0"/>
            <a:ext cx="9107424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আরো কিছু ছবি দেখি।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167410"/>
            <a:ext cx="2666999" cy="16309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636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2462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 মেয়েরা কাজিম পিন নামক ব্লাউজ ও লুঙ্গি পরে। ছেলেরা ফুংগ মারুং নামে পকেট ছাড়া শার্ট ও লুঙ্গি পরে।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85344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00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>
          <a:xfrm>
            <a:off x="76200" y="727587"/>
            <a:ext cx="3714750" cy="445401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228600" y="57912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মনখেমে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2642"/>
          <a:stretch/>
        </p:blipFill>
        <p:spPr>
          <a:xfrm>
            <a:off x="4267200" y="727587"/>
            <a:ext cx="4876800" cy="44540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495800" y="5700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উব্লাই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নাংথউ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-9144" y="0"/>
            <a:ext cx="915314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দু’টি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 ও চিন্তা কর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667071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নাচ-গান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ধরনের অনুষ্ঠানে বিভিন্ন উৎসবের আয়োজন করে। যেমন, পূজা, বিয়ে,খরা, অতিবৃষ্টি, ফসলহানি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সৎকার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534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দু’টিতে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8200"/>
            <a:ext cx="4267200" cy="381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4114800" cy="3809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61284" y="2757079"/>
            <a:ext cx="1562968" cy="1416084"/>
            <a:chOff x="3227883" y="2089117"/>
            <a:chExt cx="1562968" cy="141608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Oval 2"/>
            <p:cNvSpPr/>
            <p:nvPr/>
          </p:nvSpPr>
          <p:spPr>
            <a:xfrm>
              <a:off x="3227883" y="2089117"/>
              <a:ext cx="1562968" cy="141608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456774" y="2296498"/>
              <a:ext cx="1105186" cy="100132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খাসি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28368" y="361332"/>
            <a:ext cx="1828800" cy="1646165"/>
            <a:chOff x="3094967" y="-144402"/>
            <a:chExt cx="1828800" cy="164616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3094967" y="-144402"/>
              <a:ext cx="1828800" cy="164616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362789" y="96673"/>
              <a:ext cx="1293156" cy="11640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জয়ন্তা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জৈন্তিয়া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রাজ্যে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বাস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করত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76800" y="4584051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ভাত, মাংস, শুঁটকি মাছ,ও মধু।</a:t>
              </a:r>
              <a:endParaRPr lang="en-US" sz="24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7000" y="4643941"/>
            <a:ext cx="1924116" cy="1813391"/>
            <a:chOff x="2999280" y="4048076"/>
            <a:chExt cx="2020175" cy="173512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2999280" y="4048076"/>
              <a:ext cx="2020175" cy="173512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Oval 10"/>
            <p:cNvSpPr/>
            <p:nvPr/>
          </p:nvSpPr>
          <p:spPr>
            <a:xfrm>
              <a:off x="3295128" y="4302179"/>
              <a:ext cx="1428479" cy="12269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দেবতার</a:t>
              </a:r>
              <a:r>
                <a:rPr lang="en-US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উব্লাই</a:t>
              </a:r>
              <a:r>
                <a:rPr lang="en-US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নাংথউ</a:t>
              </a:r>
              <a:r>
                <a:rPr lang="en-US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। </a:t>
              </a:r>
              <a:r>
                <a:rPr lang="bn-BD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400" kern="12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1171052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ভাষার</a:t>
              </a:r>
              <a:r>
                <a:rPr lang="en-US" sz="2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মন-খেমে</a:t>
              </a:r>
              <a:r>
                <a:rPr lang="en-US" sz="2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kern="12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7" name="Left Arrow 16"/>
          <p:cNvSpPr/>
          <p:nvPr/>
        </p:nvSpPr>
        <p:spPr>
          <a:xfrm rot="20610359">
            <a:off x="3077232" y="3442071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5400000">
            <a:off x="4183885" y="2125855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1361163">
            <a:off x="5356207" y="3415421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7017342">
            <a:off x="3813995" y="4207971"/>
            <a:ext cx="626032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219200" y="2983851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রা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কাজিম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পিন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নামক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ব্লাউজ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লুঙ্গি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পরে</a:t>
              </a:r>
              <a:r>
                <a:rPr lang="bn-BD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2400" kern="12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54831" y="941436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সমাজ </a:t>
              </a:r>
              <a:r>
                <a:rPr lang="bn-BD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মাতৃতান্ত্রিক  </a:t>
              </a:r>
              <a:endParaRPr lang="en-US" sz="2400" dirty="0">
                <a:solidFill>
                  <a:srgbClr val="0070C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67511" y="2999852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কৃষিকাজ</a:t>
              </a:r>
              <a:r>
                <a: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পান</a:t>
              </a:r>
              <a:r>
                <a: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মৌমাছি</a:t>
              </a:r>
              <a:r>
                <a: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চাষ</a:t>
              </a:r>
              <a:r>
                <a: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BD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0" name="Left Arrow 29"/>
          <p:cNvSpPr/>
          <p:nvPr/>
        </p:nvSpPr>
        <p:spPr>
          <a:xfrm rot="8109409">
            <a:off x="5081914" y="2498563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13934133">
            <a:off x="4780291" y="4211548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2045348">
            <a:off x="3274512" y="2559305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9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153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12954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1447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দল-বেলি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12954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-গোলাপ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12954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দল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-কামিনি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562600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দল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-জুই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828800" y="1524000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905000" y="2590800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981200" y="3581400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057400" y="5715000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981200" y="4724400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67000" y="1295400"/>
            <a:ext cx="6096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ভাষা ও ধর্ম সম্পর্কে বর্ণনা কর।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2362200"/>
            <a:ext cx="6172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সমাজ ব্যবস্থা সম্পর্কে বর্ণনা কর।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1967" y="3429000"/>
            <a:ext cx="542003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খাবারের একটি তালিকা লিখ। 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800600"/>
            <a:ext cx="545690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পোশাক সম্পর্কে বর্ণনা কর।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5791200"/>
            <a:ext cx="5577349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জনগোষ্ঠী কীভাবে উৎসব পালন করে?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0900" y="-133058"/>
            <a:ext cx="2209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" y="6211669"/>
            <a:ext cx="911047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খাসিদের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জীবনযাত্রা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" y="574828"/>
            <a:ext cx="9144000" cy="57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035" y="3429000"/>
            <a:ext cx="53864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দেবতার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038600"/>
            <a:ext cx="65449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নাম কি?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209800"/>
            <a:ext cx="5437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উৎসবের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087036" y="1624518"/>
            <a:ext cx="4014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নাম কি?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838200"/>
            <a:ext cx="2209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7036" y="2819400"/>
            <a:ext cx="5256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খাবারের নাম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648200"/>
            <a:ext cx="65449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 সম্পত্তির অধিকারী হ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কে?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495800" y="990600"/>
            <a:ext cx="4343400" cy="47379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নৃ-গোষ্ঠী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৪0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02904"/>
            <a:ext cx="9144000" cy="733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590800"/>
            <a:ext cx="3926758" cy="39230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মোঃ মহিদুল ইসলাম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বাংলাহিলি ১ মডেল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সপ্রাবি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,হাকিমপুর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দিনাজপুর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n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19200"/>
            <a:ext cx="2200275" cy="17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1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সবাই বইয়ের 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7886"/>
            <a:ext cx="9144000" cy="61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7157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-30778"/>
            <a:ext cx="33528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514600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352800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426" y="4215825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অতিথিদের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আপ্যায়ন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7391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জনসভা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2438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04800" y="5486400"/>
            <a:ext cx="85344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জনগোষ্ঠীর সংস্কৃতি সম্পর্কে যা জান তা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 টি ব্যাককে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লিখে নিয়ে আসবে।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,আবার দেখা হবে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838201"/>
            <a:ext cx="91440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/>
          <a:stretch/>
        </p:blipFill>
        <p:spPr>
          <a:xfrm>
            <a:off x="4634344" y="4038600"/>
            <a:ext cx="4509655" cy="2819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3051"/>
            <a:ext cx="4346191" cy="28249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642"/>
            <a:ext cx="4346191" cy="2943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8"/>
          <a:stretch/>
        </p:blipFill>
        <p:spPr>
          <a:xfrm>
            <a:off x="4634344" y="866642"/>
            <a:ext cx="4509655" cy="2943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228600" y="290945"/>
            <a:ext cx="86868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দেখ ও চিন্তা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1"/>
            <a:ext cx="8534400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 ক্ষুদ্র-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নু</a:t>
            </a:r>
            <a:r>
              <a:rPr lang="bn-IN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গোষ্ঠী (</a:t>
            </a: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bn-IN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186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91000" y="2286000"/>
            <a:ext cx="685800" cy="1074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4346727"/>
              </p:ext>
            </p:extLst>
          </p:nvPr>
        </p:nvGraphicFramePr>
        <p:xfrm>
          <a:off x="304800" y="304800"/>
          <a:ext cx="883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0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745" y="53340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শ্রীমঙ্গল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44" y="-42904"/>
            <a:ext cx="908165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09522"/>
            <a:ext cx="9143999" cy="47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/>
          <a:stretch/>
        </p:blipFill>
        <p:spPr>
          <a:xfrm>
            <a:off x="4738635" y="629334"/>
            <a:ext cx="4441941" cy="50094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76200" y="5885605"/>
            <a:ext cx="853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 সমাজ ব্যবস্থা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 অথাৎ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মায়েদের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উত্তরাধিকারী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9335"/>
            <a:ext cx="4648200" cy="50094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16996"/>
            <a:ext cx="9144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আরো কিছু ছবি দেখি।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467380"/>
            <a:ext cx="8610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153" y="4608493"/>
            <a:ext cx="3755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943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প্নার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6096"/>
            <a:ext cx="91630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8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445</TotalTime>
  <Words>507</Words>
  <Application>Microsoft Office PowerPoint</Application>
  <PresentationFormat>On-screen Show (4:3)</PresentationFormat>
  <Paragraphs>76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Lucida Sans Unicode</vt:lpstr>
      <vt:lpstr>NikoshBAN</vt:lpstr>
      <vt:lpstr>Verdana</vt:lpstr>
      <vt:lpstr>Vrinda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SC</cp:lastModifiedBy>
  <cp:revision>86</cp:revision>
  <dcterms:created xsi:type="dcterms:W3CDTF">2006-08-16T00:00:00Z</dcterms:created>
  <dcterms:modified xsi:type="dcterms:W3CDTF">2022-07-01T17:45:19Z</dcterms:modified>
</cp:coreProperties>
</file>