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69" r:id="rId4"/>
    <p:sldId id="268" r:id="rId5"/>
    <p:sldId id="257" r:id="rId6"/>
    <p:sldId id="267" r:id="rId7"/>
    <p:sldId id="258" r:id="rId8"/>
    <p:sldId id="264" r:id="rId9"/>
    <p:sldId id="259" r:id="rId10"/>
    <p:sldId id="260" r:id="rId11"/>
    <p:sldId id="261" r:id="rId12"/>
    <p:sldId id="262" r:id="rId13"/>
    <p:sldId id="263" r:id="rId14"/>
    <p:sldId id="265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758E-4266-4797-B0B3-F90C8538E3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F024-8427-4471-9DD4-83551C761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0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758E-4266-4797-B0B3-F90C8538E3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F024-8427-4471-9DD4-83551C761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758E-4266-4797-B0B3-F90C8538E3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F024-8427-4471-9DD4-83551C761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741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606E-5F3E-4312-9827-906A27CAFDE6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3F1B-BB47-4BF5-92CA-3585599E2C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606E-5F3E-4312-9827-906A27CAFDE6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3F1B-BB47-4BF5-92CA-3585599E2C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606E-5F3E-4312-9827-906A27CAFDE6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3F1B-BB47-4BF5-92CA-3585599E2C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606E-5F3E-4312-9827-906A27CAFDE6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3F1B-BB47-4BF5-92CA-3585599E2C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606E-5F3E-4312-9827-906A27CAFDE6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3F1B-BB47-4BF5-92CA-3585599E2C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606E-5F3E-4312-9827-906A27CAFDE6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3F1B-BB47-4BF5-92CA-3585599E2C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606E-5F3E-4312-9827-906A27CAFDE6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3F1B-BB47-4BF5-92CA-3585599E2C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606E-5F3E-4312-9827-906A27CAFDE6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0D3F1B-BB47-4BF5-92CA-3585599E2C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758E-4266-4797-B0B3-F90C8538E3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F024-8427-4471-9DD4-83551C761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64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606E-5F3E-4312-9827-906A27CAFDE6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3F1B-BB47-4BF5-92CA-3585599E2C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606E-5F3E-4312-9827-906A27CAFDE6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3F1B-BB47-4BF5-92CA-3585599E2C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606E-5F3E-4312-9827-906A27CAFDE6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3F1B-BB47-4BF5-92CA-3585599E2C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758E-4266-4797-B0B3-F90C8538E3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F024-8427-4471-9DD4-83551C761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6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758E-4266-4797-B0B3-F90C8538E3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F024-8427-4471-9DD4-83551C761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1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758E-4266-4797-B0B3-F90C8538E3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F024-8427-4471-9DD4-83551C761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8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758E-4266-4797-B0B3-F90C8538E3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F024-8427-4471-9DD4-83551C761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3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758E-4266-4797-B0B3-F90C8538E3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F024-8427-4471-9DD4-83551C761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8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758E-4266-4797-B0B3-F90C8538E3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F024-8427-4471-9DD4-83551C761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0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758E-4266-4797-B0B3-F90C8538E3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F024-8427-4471-9DD4-83551C761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1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2758E-4266-4797-B0B3-F90C8538E3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3F024-8427-4471-9DD4-83551C761E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9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01F606E-5F3E-4312-9827-906A27CAFDE6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40D3F1B-BB47-4BF5-92CA-3585599E2C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6" y="762000"/>
            <a:ext cx="8436244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3522" y="762000"/>
            <a:ext cx="3325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স্বাগতম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08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istrator\Desktop\A rahim\hw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7315200" cy="5410200"/>
          </a:xfrm>
          <a:prstGeom prst="rect">
            <a:avLst/>
          </a:prstGeom>
          <a:noFill/>
        </p:spPr>
      </p:pic>
      <p:sp>
        <p:nvSpPr>
          <p:cNvPr id="3" name="Round Same Side Corner Rectangle 2"/>
          <p:cNvSpPr/>
          <p:nvPr/>
        </p:nvSpPr>
        <p:spPr>
          <a:xfrm>
            <a:off x="6858000" y="1828800"/>
            <a:ext cx="1981200" cy="646176"/>
          </a:xfrm>
          <a:prstGeom prst="round2SameRect">
            <a:avLst>
              <a:gd name="adj1" fmla="val 5000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Speaker</a:t>
            </a:r>
            <a:endParaRPr lang="en-US" sz="2400" dirty="0"/>
          </a:p>
        </p:txBody>
      </p:sp>
      <p:sp>
        <p:nvSpPr>
          <p:cNvPr id="4" name="Round Same Side Corner Rectangle 3"/>
          <p:cNvSpPr/>
          <p:nvPr/>
        </p:nvSpPr>
        <p:spPr>
          <a:xfrm>
            <a:off x="5791200" y="5715000"/>
            <a:ext cx="2286000" cy="701040"/>
          </a:xfrm>
          <a:prstGeom prst="round2SameRect">
            <a:avLst>
              <a:gd name="adj1" fmla="val 50000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Microphone</a:t>
            </a:r>
            <a:endParaRPr lang="en-US" sz="2400" dirty="0"/>
          </a:p>
        </p:txBody>
      </p:sp>
      <p:sp>
        <p:nvSpPr>
          <p:cNvPr id="5" name="Round Same Side Corner Rectangle 4"/>
          <p:cNvSpPr/>
          <p:nvPr/>
        </p:nvSpPr>
        <p:spPr>
          <a:xfrm>
            <a:off x="3573780" y="5943600"/>
            <a:ext cx="1760220" cy="548640"/>
          </a:xfrm>
          <a:prstGeom prst="round2SameRect">
            <a:avLst>
              <a:gd name="adj1" fmla="val 50000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Mouse</a:t>
            </a:r>
            <a:endParaRPr lang="en-US" sz="3200" dirty="0"/>
          </a:p>
        </p:txBody>
      </p:sp>
      <p:sp>
        <p:nvSpPr>
          <p:cNvPr id="6" name="Round Same Side Corner Rectangle 5"/>
          <p:cNvSpPr/>
          <p:nvPr/>
        </p:nvSpPr>
        <p:spPr>
          <a:xfrm>
            <a:off x="533400" y="5638800"/>
            <a:ext cx="2514600" cy="609600"/>
          </a:xfrm>
          <a:prstGeom prst="round2SameRect">
            <a:avLst>
              <a:gd name="adj1" fmla="val 50000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keyboard</a:t>
            </a:r>
            <a:endParaRPr lang="en-US" sz="3200" dirty="0"/>
          </a:p>
        </p:txBody>
      </p:sp>
      <p:sp>
        <p:nvSpPr>
          <p:cNvPr id="7" name="Round Same Side Corner Rectangle 6"/>
          <p:cNvSpPr/>
          <p:nvPr/>
        </p:nvSpPr>
        <p:spPr>
          <a:xfrm>
            <a:off x="304800" y="2119745"/>
            <a:ext cx="1600200" cy="762000"/>
          </a:xfrm>
          <a:prstGeom prst="round2SameRect">
            <a:avLst>
              <a:gd name="adj1" fmla="val 5000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Speake</a:t>
            </a:r>
            <a:r>
              <a:rPr lang="en-US" sz="2800" dirty="0" smtClean="0"/>
              <a:t>r</a:t>
            </a:r>
            <a:endParaRPr lang="en-US" sz="2800" dirty="0"/>
          </a:p>
        </p:txBody>
      </p:sp>
      <p:sp>
        <p:nvSpPr>
          <p:cNvPr id="8" name="Round Same Side Corner Rectangle 7"/>
          <p:cNvSpPr/>
          <p:nvPr/>
        </p:nvSpPr>
        <p:spPr>
          <a:xfrm>
            <a:off x="1524000" y="533399"/>
            <a:ext cx="1752600" cy="678873"/>
          </a:xfrm>
          <a:prstGeom prst="round2SameRect">
            <a:avLst>
              <a:gd name="adj1" fmla="val 16667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CPU</a:t>
            </a:r>
            <a:endParaRPr lang="en-US" sz="3200" dirty="0"/>
          </a:p>
        </p:txBody>
      </p:sp>
      <p:sp>
        <p:nvSpPr>
          <p:cNvPr id="9" name="Round Same Side Corner Rectangle 8"/>
          <p:cNvSpPr/>
          <p:nvPr/>
        </p:nvSpPr>
        <p:spPr>
          <a:xfrm>
            <a:off x="5943600" y="540326"/>
            <a:ext cx="1752600" cy="699655"/>
          </a:xfrm>
          <a:prstGeom prst="round2SameRect">
            <a:avLst>
              <a:gd name="adj1" fmla="val 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Monitor</a:t>
            </a:r>
            <a:endParaRPr lang="en-US" sz="2400" dirty="0"/>
          </a:p>
        </p:txBody>
      </p:sp>
      <p:sp>
        <p:nvSpPr>
          <p:cNvPr id="10" name="Round Same Side Corner Rectangle 9"/>
          <p:cNvSpPr/>
          <p:nvPr/>
        </p:nvSpPr>
        <p:spPr>
          <a:xfrm>
            <a:off x="3543300" y="540327"/>
            <a:ext cx="1752600" cy="678873"/>
          </a:xfrm>
          <a:prstGeom prst="round2SameRect">
            <a:avLst>
              <a:gd name="adj1" fmla="val 5000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Screen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0157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632365"/>
            <a:ext cx="8305800" cy="2362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কয়রকটি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809" y="457200"/>
            <a:ext cx="35179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066800" y="1066800"/>
            <a:ext cx="3581400" cy="1143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5029200"/>
            <a:ext cx="2667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সময়-৫ </a:t>
            </a:r>
            <a:r>
              <a:rPr lang="en-US" dirty="0" err="1" smtClean="0"/>
              <a:t>মিনিট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1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685800" y="2362200"/>
            <a:ext cx="7620000" cy="2667000"/>
          </a:xfrm>
          <a:prstGeom prst="round2DiagRect">
            <a:avLst>
              <a:gd name="adj1" fmla="val 9674"/>
              <a:gd name="adj2" fmla="val 50000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কম্পিউটারের কয়েকটি  অংশের  নাম বল।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ইনপুট কি? </a:t>
            </a:r>
            <a:endParaRPr lang="bn-BD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ল্যাপটপ ও ডেস্ক কম্পিউটার কাকে বলে।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762000" y="838200"/>
            <a:ext cx="4267200" cy="990600"/>
          </a:xfrm>
          <a:prstGeom prst="wedgeRectCallout">
            <a:avLst>
              <a:gd name="adj1" fmla="val -26515"/>
              <a:gd name="adj2" fmla="val 78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43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800600"/>
            <a:ext cx="8305800" cy="1219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 বিশ্বে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প্রয়োজনীতা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766560" cy="313508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81200" y="533400"/>
            <a:ext cx="44958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63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03" y="265602"/>
            <a:ext cx="7622297" cy="659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2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381000"/>
            <a:ext cx="7924800" cy="12192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7200" y="2057400"/>
            <a:ext cx="4419600" cy="37338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এনামুল হক </a:t>
            </a:r>
          </a:p>
          <a:p>
            <a:pPr algn="ctr"/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</a:t>
            </a:r>
            <a:r>
              <a:rPr lang="bn-I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(আরবি) </a:t>
            </a:r>
            <a:endParaRPr lang="bn-IN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সাড়ে পাঁচানী হোসাইনীয়া ফাজিল মাদ্রাসা</a:t>
            </a:r>
          </a:p>
          <a:p>
            <a:pPr algn="ctr"/>
            <a:r>
              <a:rPr lang="bn-IN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মতলব উত্তর, চাঁদপুর</a:t>
            </a:r>
          </a:p>
          <a:p>
            <a:pPr algn="ctr"/>
            <a:r>
              <a:rPr lang="bn-IN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০১৮১৭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৫১১১৬৫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anaam</a:t>
            </a:r>
            <a:r>
              <a:rPr lang="en-US" sz="2000" dirty="0">
                <a:solidFill>
                  <a:prstClr val="black"/>
                </a:solidFill>
                <a:latin typeface="Arial Rounded MT Bold" panose="020F0704030504030204" pitchFamily="34" charset="0"/>
                <a:cs typeface="NikoshBAN" panose="02000000000000000000" pitchFamily="2" charset="0"/>
              </a:rPr>
              <a:t>343</a:t>
            </a:r>
            <a:r>
              <a:rPr lang="en-US" sz="2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905000"/>
            <a:ext cx="3732245" cy="38100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500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304800"/>
            <a:ext cx="4800600" cy="1219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1752600"/>
            <a:ext cx="7543800" cy="4038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1E5155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4800" dirty="0" smtClean="0">
                <a:solidFill>
                  <a:srgbClr val="1E5155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ণিঃ </a:t>
            </a:r>
            <a:r>
              <a:rPr lang="en-US" sz="4800" dirty="0" err="1" smtClean="0">
                <a:solidFill>
                  <a:srgbClr val="1E5155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800" dirty="0" smtClean="0">
                <a:solidFill>
                  <a:srgbClr val="1E5155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বিষয়-তথ্য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যোগাযোগ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প্রযুক্তি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অধ্যায়-১ম </a:t>
            </a:r>
            <a:r>
              <a:rPr lang="bn-BD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সময়-৪০ মিনিট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তারিখ-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19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/০7/২০</a:t>
            </a: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২২ 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6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" t="3619" r="20840" b="26291"/>
          <a:stretch/>
        </p:blipFill>
        <p:spPr>
          <a:xfrm>
            <a:off x="5334000" y="381000"/>
            <a:ext cx="2687782" cy="2549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33400"/>
            <a:ext cx="2885714" cy="24081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45" y="2999509"/>
            <a:ext cx="1839655" cy="31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3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08909" y="1447800"/>
            <a:ext cx="4315691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বিষয়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990600" y="2362200"/>
            <a:ext cx="6781800" cy="2590800"/>
          </a:xfrm>
          <a:prstGeom prst="round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পরিচিতি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2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381000"/>
            <a:ext cx="6477000" cy="12192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5400" dirty="0"/>
          </a:p>
        </p:txBody>
      </p:sp>
      <p:sp>
        <p:nvSpPr>
          <p:cNvPr id="3" name="Rounded Rectangle 2"/>
          <p:cNvSpPr/>
          <p:nvPr/>
        </p:nvSpPr>
        <p:spPr>
          <a:xfrm>
            <a:off x="457200" y="1752600"/>
            <a:ext cx="8305800" cy="449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u="sng" dirty="0" err="1" smtClean="0">
                <a:solidFill>
                  <a:srgbClr val="00B0F0"/>
                </a:solidFill>
              </a:rPr>
              <a:t>এই</a:t>
            </a:r>
            <a:r>
              <a:rPr lang="en-US" sz="4000" u="sng" dirty="0" smtClean="0">
                <a:solidFill>
                  <a:srgbClr val="00B0F0"/>
                </a:solidFill>
              </a:rPr>
              <a:t> </a:t>
            </a:r>
            <a:r>
              <a:rPr lang="en-US" sz="4000" u="sng" dirty="0" err="1" smtClean="0">
                <a:solidFill>
                  <a:srgbClr val="00B0F0"/>
                </a:solidFill>
              </a:rPr>
              <a:t>পাঠ</a:t>
            </a:r>
            <a:r>
              <a:rPr lang="en-US" sz="4000" u="sng" dirty="0" smtClean="0">
                <a:solidFill>
                  <a:srgbClr val="00B0F0"/>
                </a:solidFill>
              </a:rPr>
              <a:t> </a:t>
            </a:r>
            <a:r>
              <a:rPr lang="en-US" sz="4000" u="sng" dirty="0" err="1" smtClean="0">
                <a:solidFill>
                  <a:srgbClr val="00B0F0"/>
                </a:solidFill>
              </a:rPr>
              <a:t>শেষে</a:t>
            </a:r>
            <a:r>
              <a:rPr lang="en-US" sz="4000" u="sng" dirty="0" smtClean="0">
                <a:solidFill>
                  <a:srgbClr val="00B0F0"/>
                </a:solidFill>
              </a:rPr>
              <a:t> </a:t>
            </a:r>
            <a:r>
              <a:rPr lang="en-US" sz="4000" u="sng" dirty="0" err="1" smtClean="0">
                <a:solidFill>
                  <a:srgbClr val="00B0F0"/>
                </a:solidFill>
              </a:rPr>
              <a:t>শিক্ষার্থীরা</a:t>
            </a:r>
            <a:r>
              <a:rPr lang="en-US" sz="4000" u="sng" dirty="0" smtClean="0">
                <a:solidFill>
                  <a:srgbClr val="00B0F0"/>
                </a:solidFill>
              </a:rPr>
              <a:t>-</a:t>
            </a:r>
          </a:p>
          <a:p>
            <a:endParaRPr lang="en-US" sz="1200" dirty="0" smtClean="0">
              <a:solidFill>
                <a:srgbClr val="002060"/>
              </a:solidFill>
            </a:endParaRPr>
          </a:p>
          <a:p>
            <a:r>
              <a:rPr lang="en-US" sz="4000" dirty="0" smtClean="0">
                <a:solidFill>
                  <a:srgbClr val="002060"/>
                </a:solidFill>
              </a:rPr>
              <a:t>১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solidFill>
                  <a:srgbClr val="002060"/>
                </a:solidFill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কি বলতে পারবে।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প্রকার ভেদ বলতে পারবে।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বৈশিষ্ট্য সম্পর্কে বলতে পারবে।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মানব জীবনে কম্পিউটারের ব্যবহার বলতে পারবে।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1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Desktop\A rahim\analog_compu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0"/>
            <a:ext cx="3600450" cy="2895600"/>
          </a:xfrm>
          <a:prstGeom prst="rect">
            <a:avLst/>
          </a:prstGeom>
          <a:noFill/>
        </p:spPr>
      </p:pic>
      <p:sp>
        <p:nvSpPr>
          <p:cNvPr id="3" name="Round Same Side Corner Rectangle 2"/>
          <p:cNvSpPr/>
          <p:nvPr/>
        </p:nvSpPr>
        <p:spPr>
          <a:xfrm>
            <a:off x="685800" y="5943600"/>
            <a:ext cx="2743200" cy="609600"/>
          </a:xfrm>
          <a:prstGeom prst="round2Same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এনালগ কম্পিউটার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5334000" y="5943600"/>
            <a:ext cx="3352800" cy="609600"/>
          </a:xfrm>
          <a:prstGeom prst="round1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ডিজ়িটাল কম্পিউটার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C:\Documents and Settings\Administrator\Desktop\New Folder (2)\compu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981" y="200026"/>
            <a:ext cx="3558019" cy="200977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62000" y="2181225"/>
            <a:ext cx="2438400" cy="609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ডেস্ক ট</a:t>
            </a: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কম্পিউটার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3" descr="C:\Documents and Settings\Administrator\Desktop\A rahim\philips-lx2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2693" y="3048001"/>
            <a:ext cx="3934107" cy="2895600"/>
          </a:xfrm>
          <a:prstGeom prst="rect">
            <a:avLst/>
          </a:prstGeom>
          <a:noFill/>
        </p:spPr>
      </p:pic>
      <p:pic>
        <p:nvPicPr>
          <p:cNvPr id="10" name="Picture 2" descr="C:\Documents and Settings\Administrator\Desktop\A rahim\unnam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85725"/>
            <a:ext cx="2895600" cy="24003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019800" y="2133600"/>
            <a:ext cx="24384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ল্যাপ টপ কম্পিউটার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82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228600"/>
            <a:ext cx="6553200" cy="609600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কম্পিউটারের শ্রেনী বিভাগ 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914400" y="1828800"/>
            <a:ext cx="670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267200" y="1562100"/>
            <a:ext cx="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762794" y="1980406"/>
            <a:ext cx="3040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4495403" y="1980009"/>
            <a:ext cx="3040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7429500" y="2018506"/>
            <a:ext cx="380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3200400" y="914400"/>
            <a:ext cx="22098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8600" y="2133600"/>
            <a:ext cx="19050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এনালগ কম্পিউটার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ound Single Corner Rectangle 41"/>
          <p:cNvSpPr/>
          <p:nvPr/>
        </p:nvSpPr>
        <p:spPr>
          <a:xfrm>
            <a:off x="3124200" y="2133600"/>
            <a:ext cx="2209800" cy="5334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ডিজিটাল কম্পিউটার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838200" y="3200400"/>
            <a:ext cx="6934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3925094" y="29329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858000" y="3657600"/>
            <a:ext cx="19050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মইক্রো কম্পিউটার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495800" y="3733800"/>
            <a:ext cx="1905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মিনি  কম্পিউটার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86000" y="3733800"/>
            <a:ext cx="19050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মেইনফ্রেম কম্পিউটার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28600" y="3733800"/>
            <a:ext cx="1676400" cy="609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সুপার কম্পিউটার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rot="5400000">
            <a:off x="572294" y="34663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2781697" y="3466703"/>
            <a:ext cx="5326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>
            <a:off x="4915694" y="34663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7771606" y="3201988"/>
            <a:ext cx="794" cy="456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019800" y="5770415"/>
            <a:ext cx="220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7201694" y="5579121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5868194" y="5922021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8077200" y="5922815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7086600" y="6075215"/>
            <a:ext cx="1676400" cy="457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নোট বুক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953000" y="6075215"/>
            <a:ext cx="16002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পিডিএ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2209800" y="4627415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7239000" y="4398815"/>
            <a:ext cx="1588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6629400" y="4932215"/>
            <a:ext cx="2133600" cy="609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ল্যাটপ কম্পিউটার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657600" y="5008415"/>
            <a:ext cx="2057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ডেস্ক টপ কম্পিউটার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04800" y="5084615"/>
            <a:ext cx="23622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সুপার মাইক্রো কম্পিউটার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rot="5400000">
            <a:off x="1981994" y="4856015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>
            <a:off x="4457700" y="4817915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>
            <a:off x="8077200" y="4779815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6248400" y="2209006"/>
            <a:ext cx="2514600" cy="61039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হাইব্রিড কম্পিউটার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1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6" grpId="0" animBg="1"/>
      <p:bldP spid="47" grpId="0" animBg="1"/>
      <p:bldP spid="48" grpId="0" animBg="1"/>
      <p:bldP spid="49" grpId="0" animBg="1"/>
      <p:bldP spid="58" grpId="0" animBg="1"/>
      <p:bldP spid="59" grpId="0" animBg="1"/>
      <p:bldP spid="62" grpId="0" animBg="1"/>
      <p:bldP spid="63" grpId="0" animBg="1"/>
      <p:bldP spid="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2000" y="152400"/>
            <a:ext cx="3352800" cy="190499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19200" y="2133600"/>
            <a:ext cx="5105400" cy="2895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হাইব্রিড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366933" y="4038600"/>
            <a:ext cx="2362200" cy="990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সময়-৫ </a:t>
            </a:r>
            <a:r>
              <a:rPr lang="en-US" dirty="0" err="1" smtClean="0"/>
              <a:t>মিনিট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3000" y="127504"/>
            <a:ext cx="2827866" cy="2082296"/>
          </a:xfrm>
          <a:prstGeom prst="roundRect">
            <a:avLst>
              <a:gd name="adj" fmla="val 137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31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189</Words>
  <Application>Microsoft Office PowerPoint</Application>
  <PresentationFormat>On-screen Show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1_Office Theme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12</cp:revision>
  <dcterms:created xsi:type="dcterms:W3CDTF">2022-06-25T16:23:18Z</dcterms:created>
  <dcterms:modified xsi:type="dcterms:W3CDTF">2022-07-20T02:49:17Z</dcterms:modified>
</cp:coreProperties>
</file>