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54" autoAdjust="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6366-B082-4C21-9B21-047EAB60DBB3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FBDC-0E36-47DA-925D-BA8BCB31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6366-B082-4C21-9B21-047EAB60DBB3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FBDC-0E36-47DA-925D-BA8BCB31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6366-B082-4C21-9B21-047EAB60DBB3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FBDC-0E36-47DA-925D-BA8BCB31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6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6366-B082-4C21-9B21-047EAB60DBB3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FBDC-0E36-47DA-925D-BA8BCB31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5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6366-B082-4C21-9B21-047EAB60DBB3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FBDC-0E36-47DA-925D-BA8BCB31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1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6366-B082-4C21-9B21-047EAB60DBB3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FBDC-0E36-47DA-925D-BA8BCB31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6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6366-B082-4C21-9B21-047EAB60DBB3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FBDC-0E36-47DA-925D-BA8BCB31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0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6366-B082-4C21-9B21-047EAB60DBB3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FBDC-0E36-47DA-925D-BA8BCB31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9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6366-B082-4C21-9B21-047EAB60DBB3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FBDC-0E36-47DA-925D-BA8BCB31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8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6366-B082-4C21-9B21-047EAB60DBB3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FBDC-0E36-47DA-925D-BA8BCB31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3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6366-B082-4C21-9B21-047EAB60DBB3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FBDC-0E36-47DA-925D-BA8BCB31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8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D6366-B082-4C21-9B21-047EAB60DBB3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6FBDC-0E36-47DA-925D-BA8BCB31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6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21.xml"/><Relationship Id="rId3" Type="http://schemas.openxmlformats.org/officeDocument/2006/relationships/slide" Target="slide2.xml"/><Relationship Id="rId21" Type="http://schemas.openxmlformats.org/officeDocument/2006/relationships/slide" Target="slide17.xml"/><Relationship Id="rId7" Type="http://schemas.openxmlformats.org/officeDocument/2006/relationships/slide" Target="slide6.xml"/><Relationship Id="rId12" Type="http://schemas.openxmlformats.org/officeDocument/2006/relationships/slide" Target="slide16.xml"/><Relationship Id="rId17" Type="http://schemas.openxmlformats.org/officeDocument/2006/relationships/slide" Target="slide13.xml"/><Relationship Id="rId2" Type="http://schemas.openxmlformats.org/officeDocument/2006/relationships/slide" Target="slide1.xml"/><Relationship Id="rId16" Type="http://schemas.openxmlformats.org/officeDocument/2006/relationships/slide" Target="slide11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0.xml"/><Relationship Id="rId5" Type="http://schemas.openxmlformats.org/officeDocument/2006/relationships/slide" Target="slide4.xml"/><Relationship Id="rId15" Type="http://schemas.openxmlformats.org/officeDocument/2006/relationships/slide" Target="slide12.xml"/><Relationship Id="rId23" Type="http://schemas.openxmlformats.org/officeDocument/2006/relationships/slide" Target="slide19.xml"/><Relationship Id="rId10" Type="http://schemas.openxmlformats.org/officeDocument/2006/relationships/slide" Target="slide10.xml"/><Relationship Id="rId19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slide" Target="slide15.xml"/><Relationship Id="rId22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904728"/>
            <a:ext cx="11662117" cy="5744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3328" y="904728"/>
            <a:ext cx="2857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6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309" y="542744"/>
            <a:ext cx="7783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মূলবিন্দুবিশিষ্ট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291968" y="1356859"/>
            <a:ext cx="4689229" cy="3788249"/>
            <a:chOff x="7250407" y="1356859"/>
            <a:chExt cx="4689229" cy="3788249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7564584" y="3352800"/>
              <a:ext cx="4087091" cy="13855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9462657" y="1773382"/>
              <a:ext cx="27709" cy="2978727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/>
            <p:cNvSpPr/>
            <p:nvPr/>
          </p:nvSpPr>
          <p:spPr>
            <a:xfrm>
              <a:off x="8469606" y="2335236"/>
              <a:ext cx="2053883" cy="1969477"/>
            </a:xfrm>
            <a:prstGeom prst="arc">
              <a:avLst>
                <a:gd name="adj1" fmla="val 16824787"/>
                <a:gd name="adj2" fmla="val 16817663"/>
              </a:avLst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82436" y="331997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250407" y="3166600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0407" y="3166600"/>
                  <a:ext cx="457200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268693" y="4744998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8693" y="4744998"/>
                  <a:ext cx="457200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9234057" y="1356859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50929" y="331997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523489" y="3000775"/>
              <a:ext cx="331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 rot="159250">
                  <a:off x="8026641" y="3000775"/>
                  <a:ext cx="63098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9250">
                  <a:off x="8026641" y="3000775"/>
                  <a:ext cx="630987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9522683" y="1957592"/>
              <a:ext cx="3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476511" y="4242233"/>
                  <a:ext cx="4657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6511" y="4242233"/>
                  <a:ext cx="465746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8736" y="2768701"/>
                <a:ext cx="6206837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মূলবিন্দু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কেন্দ্রবিশিষ্ট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মূলবিন্দুকে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অংকিত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36" y="2768701"/>
                <a:ext cx="6206837" cy="2062103"/>
              </a:xfrm>
              <a:prstGeom prst="rect">
                <a:avLst/>
              </a:prstGeom>
              <a:blipFill>
                <a:blip r:embed="rId6"/>
                <a:stretch>
                  <a:fillRect l="-2554" t="-3846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3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309" y="255665"/>
            <a:ext cx="5347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অক্ষদ্বয়ের</a:t>
            </a:r>
            <a:r>
              <a:rPr lang="en-US" sz="32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ছেদবিন্দু</a:t>
            </a:r>
            <a:r>
              <a:rPr lang="en-US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নির্ধারণঃ</a:t>
            </a:r>
            <a:r>
              <a:rPr lang="en-US" sz="32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34739" y="255665"/>
            <a:ext cx="4689229" cy="3788249"/>
            <a:chOff x="7305823" y="1356859"/>
            <a:chExt cx="4689229" cy="3788249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7620000" y="3352800"/>
              <a:ext cx="4087091" cy="13855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9518073" y="1773382"/>
              <a:ext cx="27709" cy="2978727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c 5"/>
            <p:cNvSpPr/>
            <p:nvPr/>
          </p:nvSpPr>
          <p:spPr>
            <a:xfrm>
              <a:off x="8525022" y="2335236"/>
              <a:ext cx="2053883" cy="1969477"/>
            </a:xfrm>
            <a:prstGeom prst="arc">
              <a:avLst>
                <a:gd name="adj1" fmla="val 16824787"/>
                <a:gd name="adj2" fmla="val 16817663"/>
              </a:avLst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537852" y="331997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305823" y="3166600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5823" y="3166600"/>
                  <a:ext cx="457200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324109" y="4744998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4109" y="4744998"/>
                  <a:ext cx="457200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9289473" y="1356859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06345" y="331997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559613" y="3015170"/>
              <a:ext cx="9707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A(a, 0)</a:t>
              </a:r>
              <a:endPara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 rot="17131627">
                  <a:off x="7761535" y="2591150"/>
                  <a:ext cx="133355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131627">
                  <a:off x="7761535" y="2591150"/>
                  <a:ext cx="1333553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65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9514131" y="1967952"/>
              <a:ext cx="1045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B(0, a)</a:t>
              </a:r>
              <a:endPara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545782" y="4210335"/>
                  <a:ext cx="10870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(0, -a)</a:t>
                  </a:r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5782" y="4210335"/>
                  <a:ext cx="1087046" cy="400110"/>
                </a:xfrm>
                <a:prstGeom prst="rect">
                  <a:avLst/>
                </a:prstGeom>
                <a:blipFill>
                  <a:blip r:embed="rId5"/>
                  <a:stretch>
                    <a:fillRect t="-7576" r="-3371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37309" y="799751"/>
                <a:ext cx="6096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মূলবিন্দু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কেন্দ্রবিশিষ্ট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9" y="799751"/>
                <a:ext cx="6096000" cy="1077218"/>
              </a:xfrm>
              <a:prstGeom prst="rect">
                <a:avLst/>
              </a:prstGeom>
              <a:blipFill>
                <a:blip r:embed="rId6"/>
                <a:stretch>
                  <a:fillRect l="-2600" t="-7345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6479" y="1876969"/>
                <a:ext cx="638143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অক্ষকে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করেছে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স্থানাংক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উক্ত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y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স্থানাংক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উক্ত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79" y="1876969"/>
                <a:ext cx="6381437" cy="3046988"/>
              </a:xfrm>
              <a:prstGeom prst="rect">
                <a:avLst/>
              </a:prstGeom>
              <a:blipFill>
                <a:blip r:embed="rId7"/>
                <a:stretch>
                  <a:fillRect l="-2486" t="-2400" b="-5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6479" y="4923957"/>
                <a:ext cx="1068028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</a:t>
                </a:r>
                <a:r>
                  <a:rPr lang="en-US" sz="32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মূলবিন্দু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ব্যাসার্ধবিশিষ্ট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অক্ষকে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±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বিন্দুতে</a:t>
                </a:r>
              </a:p>
              <a:p>
                <a:r>
                  <a:rPr lang="en-US" sz="32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অক্ষকে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,±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   </a:t>
                </a:r>
                <a:endParaRPr lang="en-US" sz="32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79" y="4923957"/>
                <a:ext cx="10680289" cy="1077218"/>
              </a:xfrm>
              <a:prstGeom prst="rect">
                <a:avLst/>
              </a:prstGeom>
              <a:blipFill>
                <a:blip r:embed="rId8"/>
                <a:stretch>
                  <a:fillRect l="-1484" t="-681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3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3" y="706582"/>
            <a:ext cx="2626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মূল্যায়ন-2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8324" y="1368082"/>
                <a:ext cx="107060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36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অক্ষকে যে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স্থানাংক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24" y="1368082"/>
                <a:ext cx="10706022" cy="584775"/>
              </a:xfrm>
              <a:prstGeom prst="rect">
                <a:avLst/>
              </a:prstGeom>
              <a:blipFill>
                <a:blip r:embed="rId2"/>
                <a:stretch>
                  <a:fillRect t="-12500" r="-125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0891" y="2197195"/>
                <a:ext cx="69169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অক্ষকে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অক্ষকে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বিন্দুতে </a:t>
                </a:r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91" y="2197195"/>
                <a:ext cx="6916960" cy="523220"/>
              </a:xfrm>
              <a:prstGeom prst="rect">
                <a:avLst/>
              </a:prstGeom>
              <a:blipFill>
                <a:blip r:embed="rId3"/>
                <a:stretch>
                  <a:fillRect l="-1762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0890" y="2873428"/>
                <a:ext cx="67574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অক্ষকে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বিন্দুতে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অক্ষকে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বিন্দুতে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90" y="2873428"/>
                <a:ext cx="6757473" cy="523220"/>
              </a:xfrm>
              <a:prstGeom prst="rect">
                <a:avLst/>
              </a:prstGeom>
              <a:blipFill>
                <a:blip r:embed="rId4"/>
                <a:stretch>
                  <a:fillRect l="-1803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5723" y="3592735"/>
                <a:ext cx="691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অক্ষকে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অক্ষকে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23" y="3592735"/>
                <a:ext cx="6912127" cy="523220"/>
              </a:xfrm>
              <a:prstGeom prst="rect">
                <a:avLst/>
              </a:prstGeom>
              <a:blipFill>
                <a:blip r:embed="rId5"/>
                <a:stretch>
                  <a:fillRect l="-1764" t="-9302" r="-1146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0890" y="4277473"/>
                <a:ext cx="7501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(ঘ)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অক্ষকে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±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অক্ষকে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± 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90" y="4277473"/>
                <a:ext cx="7501753" cy="523220"/>
              </a:xfrm>
              <a:prstGeom prst="rect">
                <a:avLst/>
              </a:prstGeom>
              <a:blipFill>
                <a:blip r:embed="rId6"/>
                <a:stretch>
                  <a:fillRect l="-1625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458053" y="2166417"/>
            <a:ext cx="2995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049" y="2873428"/>
            <a:ext cx="299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7419" y="3605393"/>
            <a:ext cx="2971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04883" y="4267683"/>
            <a:ext cx="3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620" y="723582"/>
            <a:ext cx="6625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ব্যাসার্ধবিশিষ্ট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873906" y="1550867"/>
            <a:ext cx="4892972" cy="3818106"/>
            <a:chOff x="7267806" y="552060"/>
            <a:chExt cx="4892972" cy="3818106"/>
          </a:xfrm>
        </p:grpSpPr>
        <p:sp>
          <p:nvSpPr>
            <p:cNvPr id="16" name="Flowchart: Connector 15"/>
            <p:cNvSpPr/>
            <p:nvPr/>
          </p:nvSpPr>
          <p:spPr>
            <a:xfrm>
              <a:off x="10105123" y="2232580"/>
              <a:ext cx="60158" cy="45719"/>
            </a:xfrm>
            <a:prstGeom prst="flowChartConnector">
              <a:avLst/>
            </a:prstGeom>
            <a:solidFill>
              <a:srgbClr val="7030A0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267806" y="552060"/>
              <a:ext cx="4892972" cy="3818106"/>
              <a:chOff x="7281874" y="552060"/>
              <a:chExt cx="4892972" cy="3818106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V="1">
                <a:off x="7644278" y="3352800"/>
                <a:ext cx="4087091" cy="13855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/>
              <p:nvPr/>
            </p:nvCxnSpPr>
            <p:spPr>
              <a:xfrm>
                <a:off x="8844519" y="991329"/>
                <a:ext cx="27709" cy="2978727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Arc 5"/>
              <p:cNvSpPr/>
              <p:nvPr/>
            </p:nvSpPr>
            <p:spPr>
              <a:xfrm>
                <a:off x="9122334" y="1247842"/>
                <a:ext cx="2053883" cy="1969477"/>
              </a:xfrm>
              <a:prstGeom prst="arc">
                <a:avLst>
                  <a:gd name="adj1" fmla="val 16824787"/>
                  <a:gd name="adj2" fmla="val 16817663"/>
                </a:avLst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717646" y="3152745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7281874" y="3205759"/>
                    <a:ext cx="4572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81874" y="3205759"/>
                    <a:ext cx="457200" cy="40011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8711073" y="3970056"/>
                    <a:ext cx="4572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11073" y="3970056"/>
                    <a:ext cx="457200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TextBox 9"/>
              <p:cNvSpPr txBox="1"/>
              <p:nvPr/>
            </p:nvSpPr>
            <p:spPr>
              <a:xfrm>
                <a:off x="8711073" y="552060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532791" y="3319974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921587" y="2270348"/>
                <a:ext cx="1076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C(h, k)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10179349" y="1560440"/>
                <a:ext cx="709046" cy="658072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10719017" y="1127504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0209076" y="1588497"/>
                    <a:ext cx="24795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09076" y="1588497"/>
                    <a:ext cx="24795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7500" r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52093" y="2082357"/>
                <a:ext cx="602181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ব্যাসার্ধবিশিষ্ট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93" y="2082357"/>
                <a:ext cx="6021813" cy="2062103"/>
              </a:xfrm>
              <a:prstGeom prst="rect">
                <a:avLst/>
              </a:prstGeom>
              <a:blipFill>
                <a:blip r:embed="rId5"/>
                <a:stretch>
                  <a:fillRect l="-2632" t="-3550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12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844" y="251100"/>
            <a:ext cx="6797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ব্যাসার্ধবিশিষ্ট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024037" y="268268"/>
            <a:ext cx="4892972" cy="3818106"/>
            <a:chOff x="6980234" y="905969"/>
            <a:chExt cx="4892972" cy="3818106"/>
          </a:xfrm>
        </p:grpSpPr>
        <p:sp>
          <p:nvSpPr>
            <p:cNvPr id="4" name="Flowchart: Connector 3"/>
            <p:cNvSpPr/>
            <p:nvPr/>
          </p:nvSpPr>
          <p:spPr>
            <a:xfrm>
              <a:off x="9817551" y="2586489"/>
              <a:ext cx="60158" cy="45719"/>
            </a:xfrm>
            <a:prstGeom prst="flowChartConnector">
              <a:avLst/>
            </a:prstGeom>
            <a:solidFill>
              <a:srgbClr val="7030A0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7342638" y="3706709"/>
              <a:ext cx="4087091" cy="13855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8542879" y="1345238"/>
              <a:ext cx="27709" cy="2978727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7"/>
            <p:cNvSpPr/>
            <p:nvPr/>
          </p:nvSpPr>
          <p:spPr>
            <a:xfrm>
              <a:off x="8820694" y="1601751"/>
              <a:ext cx="2053883" cy="1969477"/>
            </a:xfrm>
            <a:prstGeom prst="arc">
              <a:avLst>
                <a:gd name="adj1" fmla="val 16824787"/>
                <a:gd name="adj2" fmla="val 16817663"/>
              </a:avLst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16006" y="350665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980234" y="3559668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0234" y="3559668"/>
                  <a:ext cx="457200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409433" y="4323965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9433" y="4323965"/>
                  <a:ext cx="457200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8409433" y="905969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1151" y="3673883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9106805">
              <a:off x="9359838" y="1977404"/>
              <a:ext cx="1076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C(h, k)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9877709" y="1914349"/>
              <a:ext cx="709046" cy="65807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0561287" y="1578813"/>
              <a:ext cx="9750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P(x, y)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225309" y="2065182"/>
                  <a:ext cx="24795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5309" y="2065182"/>
                  <a:ext cx="24795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7500" r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/>
            <p:nvPr/>
          </p:nvCxnSpPr>
          <p:spPr>
            <a:xfrm>
              <a:off x="9847633" y="2678678"/>
              <a:ext cx="30076" cy="1081045"/>
            </a:xfrm>
            <a:prstGeom prst="line">
              <a:avLst/>
            </a:prstGeom>
            <a:ln w="254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602585" y="1942141"/>
              <a:ext cx="15038" cy="1767790"/>
            </a:xfrm>
            <a:prstGeom prst="line">
              <a:avLst/>
            </a:prstGeom>
            <a:ln w="254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9897914" y="2609348"/>
              <a:ext cx="740975" cy="1594"/>
            </a:xfrm>
            <a:prstGeom prst="line">
              <a:avLst/>
            </a:prstGeom>
            <a:ln w="254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0473262" y="3673883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693424" y="3706709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577749" y="2443277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2581" y="707537"/>
                <a:ext cx="657145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k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ব্যাসার্ধবিশিষ্ট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উপরস্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𝑂𝑋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𝐶𝑁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𝑂𝑋</m:t>
                    </m:r>
                  </m:oMath>
                </a14:m>
                <a:r>
                  <a:rPr lang="en-US" sz="3200" b="0" i="1" dirty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𝑄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𝑃𝑀</m:t>
                    </m:r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endParaRPr lang="en-US" sz="3200" b="0" i="1" dirty="0" smtClean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অংকন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𝑂𝑁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𝐶𝑄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𝑁𝑀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𝑂𝑀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𝑂𝑁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81" y="707537"/>
                <a:ext cx="6571456" cy="3046988"/>
              </a:xfrm>
              <a:prstGeom prst="rect">
                <a:avLst/>
              </a:prstGeom>
              <a:blipFill>
                <a:blip r:embed="rId5"/>
                <a:stretch>
                  <a:fillRect l="-2319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67498" y="3623076"/>
                <a:ext cx="731569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𝑃𝑀</m:t>
                    </m:r>
                    <m:r>
                      <a:rPr lang="en-US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𝐶𝑁</m:t>
                    </m:r>
                    <m:r>
                      <a:rPr lang="en-US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𝑘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;</m:t>
                    </m:r>
                  </m:oMath>
                </a14:m>
                <a:endParaRPr lang="en-US" sz="3200" b="0" i="0" dirty="0" smtClean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𝑃𝑄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𝑃𝑀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𝑄𝑀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𝑃𝑀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𝐶𝑁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𝑘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98" y="3623076"/>
                <a:ext cx="7315694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58198" y="4781708"/>
                <a:ext cx="1117775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𝐶𝑃𝑄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𝐶𝑄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𝑃𝑄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𝐶𝑃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</a:p>
              <a:p>
                <a:r>
                  <a:rPr lang="en-US" sz="3200" dirty="0" smtClean="0">
                    <a:solidFill>
                      <a:srgbClr val="7030A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 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𝑘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উপরস্থ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সম্পর্কটি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সত্য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এটিই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98" y="4781708"/>
                <a:ext cx="11177751" cy="1569660"/>
              </a:xfrm>
              <a:prstGeom prst="rect">
                <a:avLst/>
              </a:prstGeom>
              <a:blipFill>
                <a:blip r:embed="rId7"/>
                <a:stretch>
                  <a:fillRect l="-1418" t="-4651" r="-1091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22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0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8405" y="570134"/>
            <a:ext cx="244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মূল্যায়ন-৩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558" y="1556015"/>
            <a:ext cx="6253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বৃত্তটির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0891" y="3857185"/>
                <a:ext cx="55169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36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91" y="3857185"/>
                <a:ext cx="5516954" cy="523220"/>
              </a:xfrm>
              <a:prstGeom prst="rect">
                <a:avLst/>
              </a:prstGeom>
              <a:blipFill>
                <a:blip r:embed="rId2"/>
                <a:stretch>
                  <a:fillRect l="-2210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0890" y="4533418"/>
                <a:ext cx="55169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36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90" y="4533418"/>
                <a:ext cx="5516955" cy="523220"/>
              </a:xfrm>
              <a:prstGeom prst="rect">
                <a:avLst/>
              </a:prstGeom>
              <a:blipFill>
                <a:blip r:embed="rId3"/>
                <a:stretch>
                  <a:fillRect l="-2210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5724" y="5252725"/>
                <a:ext cx="57031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36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24" y="5252725"/>
                <a:ext cx="5703190" cy="523220"/>
              </a:xfrm>
              <a:prstGeom prst="rect">
                <a:avLst/>
              </a:prstGeom>
              <a:blipFill>
                <a:blip r:embed="rId4"/>
                <a:stretch>
                  <a:fillRect l="-2137" t="-1058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538" y="5937463"/>
                <a:ext cx="55169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(ঘ)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 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36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38" y="5937463"/>
                <a:ext cx="5516955" cy="523220"/>
              </a:xfrm>
              <a:prstGeom prst="rect">
                <a:avLst/>
              </a:prstGeom>
              <a:blipFill>
                <a:blip r:embed="rId5"/>
                <a:stretch>
                  <a:fillRect l="-2210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079627" y="3826407"/>
            <a:ext cx="2995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92" y="5891157"/>
            <a:ext cx="299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1758" y="5206925"/>
            <a:ext cx="2971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0578" y="4522693"/>
            <a:ext cx="3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825477" y="293321"/>
            <a:ext cx="3346883" cy="3481320"/>
            <a:chOff x="7558188" y="124505"/>
            <a:chExt cx="3346883" cy="3481320"/>
          </a:xfrm>
        </p:grpSpPr>
        <p:sp>
          <p:nvSpPr>
            <p:cNvPr id="13" name="Flowchart: Connector 12"/>
            <p:cNvSpPr/>
            <p:nvPr/>
          </p:nvSpPr>
          <p:spPr>
            <a:xfrm>
              <a:off x="8899042" y="1566927"/>
              <a:ext cx="48414" cy="39629"/>
            </a:xfrm>
            <a:prstGeom prst="flowChartConnector">
              <a:avLst/>
            </a:prstGeom>
            <a:solidFill>
              <a:srgbClr val="FF0000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917752" y="2860845"/>
              <a:ext cx="2630421" cy="14722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1" idx="2"/>
            </p:cNvCxnSpPr>
            <p:nvPr/>
          </p:nvCxnSpPr>
          <p:spPr>
            <a:xfrm flipH="1">
              <a:off x="9910869" y="471322"/>
              <a:ext cx="43791" cy="2824919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>
              <a:off x="8059026" y="740402"/>
              <a:ext cx="1652909" cy="1707153"/>
            </a:xfrm>
            <a:prstGeom prst="arc">
              <a:avLst>
                <a:gd name="adj1" fmla="val 16824787"/>
                <a:gd name="adj2" fmla="val 16817663"/>
              </a:avLst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537129" y="2702158"/>
              <a:ext cx="367942" cy="346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558188" y="2649635"/>
                  <a:ext cx="367942" cy="3468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8188" y="2649635"/>
                  <a:ext cx="367942" cy="346817"/>
                </a:xfrm>
                <a:prstGeom prst="rect">
                  <a:avLst/>
                </a:prstGeom>
                <a:blipFill>
                  <a:blip r:embed="rId6"/>
                  <a:stretch>
                    <a:fillRect r="-5000" b="-87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794688" y="3259008"/>
                  <a:ext cx="367942" cy="3468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4688" y="3259008"/>
                  <a:ext cx="367942" cy="346817"/>
                </a:xfrm>
                <a:prstGeom prst="rect">
                  <a:avLst/>
                </a:prstGeom>
                <a:blipFill>
                  <a:blip r:embed="rId7"/>
                  <a:stretch>
                    <a:fillRect r="-1667" b="-87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9770689" y="124505"/>
              <a:ext cx="367942" cy="346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877953" y="2807818"/>
              <a:ext cx="367942" cy="346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794229" y="1635374"/>
              <a:ext cx="10096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C(-5,6)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 flipV="1">
              <a:off x="8229600" y="1055077"/>
              <a:ext cx="641812" cy="49542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925812" y="768169"/>
              <a:ext cx="367942" cy="346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497867" y="1003222"/>
                  <a:ext cx="37496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7867" y="1003222"/>
                  <a:ext cx="37496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279" r="-3279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8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469" y="818866"/>
            <a:ext cx="1869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5469" y="1897039"/>
                <a:ext cx="949884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স্থানাংক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</a:p>
              <a:p>
                <a:pPr algn="just"/>
                <a:r>
                  <a:rPr lang="en-US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অক্ষদ্বয়ের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ছেদবিন্দু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pPr algn="just"/>
                <a:r>
                  <a:rPr lang="en-US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(-3,5)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অবস্থিত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</a:p>
              <a:p>
                <a:pPr algn="just"/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:endParaRPr lang="en-US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69" y="1897039"/>
                <a:ext cx="9498841" cy="2554545"/>
              </a:xfrm>
              <a:prstGeom prst="rect">
                <a:avLst/>
              </a:prstGeom>
              <a:blipFill>
                <a:blip r:embed="rId2"/>
                <a:stretch>
                  <a:fillRect l="-1604" t="-3580" b="-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52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416" y="570134"/>
            <a:ext cx="2694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মূল্যায়ন-১ 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0568" y="1556015"/>
                <a:ext cx="924715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বৃত্তটির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কেন্দ্রের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স্থানাংক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</a:p>
              <a:p>
                <a:pPr algn="just"/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68" y="1556015"/>
                <a:ext cx="9247158" cy="1077218"/>
              </a:xfrm>
              <a:prstGeom prst="rect">
                <a:avLst/>
              </a:prstGeom>
              <a:blipFill>
                <a:blip r:embed="rId2"/>
                <a:stretch>
                  <a:fillRect l="-1648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6746" y="3475047"/>
                <a:ext cx="2282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46" y="3475047"/>
                <a:ext cx="2282432" cy="523220"/>
              </a:xfrm>
              <a:prstGeom prst="rect">
                <a:avLst/>
              </a:prstGeom>
              <a:blipFill>
                <a:blip r:embed="rId3"/>
                <a:stretch>
                  <a:fillRect l="-5615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6745" y="4151280"/>
                <a:ext cx="22824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;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45" y="4151280"/>
                <a:ext cx="2282434" cy="523220"/>
              </a:xfrm>
              <a:prstGeom prst="rect">
                <a:avLst/>
              </a:prstGeom>
              <a:blipFill>
                <a:blip r:embed="rId4"/>
                <a:stretch>
                  <a:fillRect l="-5615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0568" y="4870587"/>
                <a:ext cx="23586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;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68" y="4870587"/>
                <a:ext cx="2358610" cy="523220"/>
              </a:xfrm>
              <a:prstGeom prst="rect">
                <a:avLst/>
              </a:prstGeom>
              <a:blipFill>
                <a:blip r:embed="rId5"/>
                <a:stretch>
                  <a:fillRect l="-5168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9382" y="5555325"/>
                <a:ext cx="20231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(ঘ)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82" y="5555325"/>
                <a:ext cx="2023125" cy="523220"/>
              </a:xfrm>
              <a:prstGeom prst="rect">
                <a:avLst/>
              </a:prstGeom>
              <a:blipFill>
                <a:blip r:embed="rId6"/>
                <a:stretch>
                  <a:fillRect l="-6325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946863" y="3444269"/>
            <a:ext cx="2995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0728" y="5509019"/>
            <a:ext cx="299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8994" y="4824787"/>
            <a:ext cx="2971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7814" y="4140555"/>
            <a:ext cx="3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0568" y="2752112"/>
            <a:ext cx="1627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8230" y="570134"/>
            <a:ext cx="2694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মূল্যায়ন-১ 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79382" y="1556015"/>
                <a:ext cx="924715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বৃত্তটির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কেন্দ্রের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স্থানাংক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</a:p>
              <a:p>
                <a:pPr algn="just"/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82" y="1556015"/>
                <a:ext cx="9247158" cy="1077218"/>
              </a:xfrm>
              <a:prstGeom prst="rect">
                <a:avLst/>
              </a:prstGeom>
              <a:blipFill>
                <a:blip r:embed="rId7"/>
                <a:stretch>
                  <a:fillRect l="-1714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55560" y="3475047"/>
                <a:ext cx="2282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60" y="3475047"/>
                <a:ext cx="2282432" cy="523220"/>
              </a:xfrm>
              <a:prstGeom prst="rect">
                <a:avLst/>
              </a:prstGeom>
              <a:blipFill>
                <a:blip r:embed="rId8"/>
                <a:stretch>
                  <a:fillRect l="-5333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55559" y="4151280"/>
                <a:ext cx="22824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;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59" y="4151280"/>
                <a:ext cx="2282434" cy="523220"/>
              </a:xfrm>
              <a:prstGeom prst="rect">
                <a:avLst/>
              </a:prstGeom>
              <a:blipFill>
                <a:blip r:embed="rId9"/>
                <a:stretch>
                  <a:fillRect l="-5333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979382" y="2752112"/>
            <a:ext cx="1627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2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52456" y="4870587"/>
                <a:ext cx="29190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(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±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ও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(0,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56" y="4870587"/>
                <a:ext cx="2919044" cy="523220"/>
              </a:xfrm>
              <a:prstGeom prst="rect">
                <a:avLst/>
              </a:prstGeom>
              <a:blipFill>
                <a:blip r:embed="rId2"/>
                <a:stretch>
                  <a:fillRect l="-4393" t="-16279" r="-1674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3974" y="5555325"/>
                <a:ext cx="34288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(ঘ)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±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ও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±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74" y="5555325"/>
                <a:ext cx="3428845" cy="523220"/>
              </a:xfrm>
              <a:prstGeom prst="rect">
                <a:avLst/>
              </a:prstGeom>
              <a:blipFill>
                <a:blip r:embed="rId3"/>
                <a:stretch>
                  <a:fillRect l="-3737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946863" y="3444269"/>
            <a:ext cx="2995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6919" y="4134528"/>
            <a:ext cx="299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8994" y="4824787"/>
            <a:ext cx="2971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6919" y="5454759"/>
            <a:ext cx="3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8230" y="570134"/>
            <a:ext cx="2694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মূল্যায়ন-২  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9382" y="1556015"/>
                <a:ext cx="92471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বৃত্তটির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অক্ষদ্বয়ের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ছেদবিন্দু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82" y="1556015"/>
                <a:ext cx="9247158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55560" y="3475047"/>
                <a:ext cx="2738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(0, 1)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60" y="3475047"/>
                <a:ext cx="2738518" cy="523220"/>
              </a:xfrm>
              <a:prstGeom prst="rect">
                <a:avLst/>
              </a:prstGeom>
              <a:blipFill>
                <a:blip r:embed="rId5"/>
                <a:stretch>
                  <a:fillRect l="-4454" t="-15116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55558" y="4151280"/>
                <a:ext cx="29375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±</m:t>
                    </m:r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ও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(0, 1)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58" y="4151280"/>
                <a:ext cx="2937525" cy="523220"/>
              </a:xfrm>
              <a:prstGeom prst="rect">
                <a:avLst/>
              </a:prstGeom>
              <a:blipFill>
                <a:blip r:embed="rId6"/>
                <a:stretch>
                  <a:fillRect l="-4149" t="-16279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0568" y="2469063"/>
                <a:ext cx="87241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অক্ষের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ছেদবিন্দুর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স্থানাংক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68" y="2469063"/>
                <a:ext cx="8724176" cy="584775"/>
              </a:xfrm>
              <a:prstGeom prst="rect">
                <a:avLst/>
              </a:prstGeom>
              <a:blipFill>
                <a:blip r:embed="rId7"/>
                <a:stretch>
                  <a:fillRect l="-55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1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40877" y="5193339"/>
            <a:ext cx="2995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0877" y="3803320"/>
            <a:ext cx="299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2952" y="4493579"/>
            <a:ext cx="2971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0877" y="3165839"/>
            <a:ext cx="3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8230" y="570134"/>
            <a:ext cx="2694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মূল্যায়ন-৩   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0568" y="1238832"/>
            <a:ext cx="1002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(-3,5)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just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0568" y="2469063"/>
            <a:ext cx="4242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নির্ণেয়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81021" y="3113061"/>
                <a:ext cx="55169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21" y="3113061"/>
                <a:ext cx="5516954" cy="523220"/>
              </a:xfrm>
              <a:prstGeom prst="rect">
                <a:avLst/>
              </a:prstGeom>
              <a:blipFill>
                <a:blip r:embed="rId2"/>
                <a:stretch>
                  <a:fillRect l="-2210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81020" y="3789294"/>
                <a:ext cx="55169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20" y="3789294"/>
                <a:ext cx="5516955" cy="523220"/>
              </a:xfrm>
              <a:prstGeom prst="rect">
                <a:avLst/>
              </a:prstGeom>
              <a:blipFill>
                <a:blip r:embed="rId3"/>
                <a:stretch>
                  <a:fillRect l="-2210" t="-1058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85854" y="4508601"/>
                <a:ext cx="57031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4" y="4508601"/>
                <a:ext cx="5703190" cy="523220"/>
              </a:xfrm>
              <a:prstGeom prst="rect">
                <a:avLst/>
              </a:prstGeom>
              <a:blipFill>
                <a:blip r:embed="rId4"/>
                <a:stretch>
                  <a:fillRect l="-2137" t="-1058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67372" y="5193339"/>
                <a:ext cx="55169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(ঘ)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372" y="5193339"/>
                <a:ext cx="5516955" cy="523220"/>
              </a:xfrm>
              <a:prstGeom prst="rect">
                <a:avLst/>
              </a:prstGeom>
              <a:blipFill>
                <a:blip r:embed="rId5"/>
                <a:stretch>
                  <a:fillRect l="-2210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24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0219" y="973328"/>
            <a:ext cx="356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19119" y="1779776"/>
            <a:ext cx="5862818" cy="286232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বিজয়নগর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6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6" y="818346"/>
            <a:ext cx="191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43346" y="1567213"/>
                <a:ext cx="1009847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27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বৃত্তটির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স্থানাংক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6" y="1567213"/>
                <a:ext cx="10098470" cy="584775"/>
              </a:xfrm>
              <a:prstGeom prst="rect">
                <a:avLst/>
              </a:prstGeom>
              <a:blipFill>
                <a:blip r:embed="rId2"/>
                <a:stretch>
                  <a:fillRect l="-157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4072" y="2304596"/>
                <a:ext cx="11431242" cy="224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 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বৃত্তটির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কেন্দ্রের স্থানাংক ও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যার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(-3,5)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অবস্থিত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বৃত্তদ্বয়ের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2" y="2304596"/>
                <a:ext cx="11431242" cy="2244397"/>
              </a:xfrm>
              <a:prstGeom prst="rect">
                <a:avLst/>
              </a:prstGeom>
              <a:blipFill>
                <a:blip r:embed="rId3"/>
                <a:stretch>
                  <a:fillRect l="-1333" r="-1279" b="-8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8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613" y="179678"/>
            <a:ext cx="2313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293308" y="781090"/>
            <a:ext cx="1231537" cy="3719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193990" y="1535593"/>
            <a:ext cx="149463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234934" y="2294408"/>
            <a:ext cx="148047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1787469" y="1248605"/>
            <a:ext cx="310823" cy="1524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1248582" y="3020935"/>
            <a:ext cx="13308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1330470" y="3822166"/>
            <a:ext cx="1289912" cy="4110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1248582" y="4571494"/>
            <a:ext cx="152142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5404606" y="6107391"/>
            <a:ext cx="155575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মূল্যায়ন-১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Slide 9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438311" y="5295258"/>
            <a:ext cx="31510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মূলবিন্দুবিশিষ্ট</a:t>
            </a:r>
            <a:r>
              <a:rPr lang="en-US" sz="1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endParaRPr lang="en-US" sz="2000" dirty="0"/>
          </a:p>
        </p:txBody>
      </p:sp>
      <p:sp>
        <p:nvSpPr>
          <p:cNvPr id="12" name="TextBox 11">
            <a:hlinkClick r:id="rId10" action="ppaction://hlinksldjump"/>
          </p:cNvPr>
          <p:cNvSpPr txBox="1"/>
          <p:nvPr/>
        </p:nvSpPr>
        <p:spPr>
          <a:xfrm>
            <a:off x="3674045" y="5308321"/>
            <a:ext cx="4944971" cy="406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মূলবিন্দুবিশিষ্ট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অংকনঃ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hlinkClick r:id="rId11" action="ppaction://hlinksldjump"/>
          </p:cNvPr>
          <p:cNvSpPr txBox="1"/>
          <p:nvPr/>
        </p:nvSpPr>
        <p:spPr>
          <a:xfrm>
            <a:off x="8836270" y="3069396"/>
            <a:ext cx="1666483" cy="4123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hlinkClick r:id="rId12" action="ppaction://hlinksldjump"/>
          </p:cNvPr>
          <p:cNvSpPr txBox="1"/>
          <p:nvPr/>
        </p:nvSpPr>
        <p:spPr>
          <a:xfrm>
            <a:off x="5485321" y="556413"/>
            <a:ext cx="150845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hlinkClick r:id="rId13" action="ppaction://hlinksldjump"/>
          </p:cNvPr>
          <p:cNvSpPr txBox="1"/>
          <p:nvPr/>
        </p:nvSpPr>
        <p:spPr>
          <a:xfrm>
            <a:off x="5377310" y="1384178"/>
            <a:ext cx="168034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মূল্যায়ন-৩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p:sp>
        <p:nvSpPr>
          <p:cNvPr id="16" name="TextBox 15">
            <a:hlinkClick r:id="rId14" action="ppaction://hlinksldjump"/>
          </p:cNvPr>
          <p:cNvSpPr txBox="1"/>
          <p:nvPr/>
        </p:nvSpPr>
        <p:spPr>
          <a:xfrm>
            <a:off x="5414909" y="3760194"/>
            <a:ext cx="153514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মূল্যায়ন-২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hlinkClick r:id="rId16" action="ppaction://hlinksldjump"/>
          </p:cNvPr>
          <p:cNvSpPr txBox="1"/>
          <p:nvPr/>
        </p:nvSpPr>
        <p:spPr>
          <a:xfrm>
            <a:off x="4436089" y="4555624"/>
            <a:ext cx="344817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অক্ষদ্বয়ের</a:t>
            </a:r>
            <a:r>
              <a:rPr lang="en-US" sz="2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ছেদবিন্দু</a:t>
            </a:r>
            <a:r>
              <a:rPr lang="en-US" sz="2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নির্ধারণঃ</a:t>
            </a:r>
            <a:r>
              <a:rPr lang="en-US" sz="2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795224" y="6181721"/>
            <a:ext cx="1568438" cy="2072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>
            <a:hlinkClick r:id="rId17" action="ppaction://hlinksldjump"/>
          </p:cNvPr>
          <p:cNvSpPr txBox="1"/>
          <p:nvPr/>
        </p:nvSpPr>
        <p:spPr>
          <a:xfrm>
            <a:off x="4287819" y="2989222"/>
            <a:ext cx="379855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ব্যাসার্ধবিশিষ্ট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20" name="TextBox 19">
            <a:hlinkClick r:id="rId18" action="ppaction://hlinksldjump"/>
          </p:cNvPr>
          <p:cNvSpPr txBox="1"/>
          <p:nvPr/>
        </p:nvSpPr>
        <p:spPr>
          <a:xfrm>
            <a:off x="8836270" y="3917787"/>
            <a:ext cx="168589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1792524" y="2022250"/>
            <a:ext cx="305873" cy="1472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ight Arrow 24"/>
          <p:cNvSpPr/>
          <p:nvPr/>
        </p:nvSpPr>
        <p:spPr>
          <a:xfrm rot="16200000">
            <a:off x="6002776" y="5833067"/>
            <a:ext cx="376522" cy="1558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Right Arrow 25"/>
          <p:cNvSpPr/>
          <p:nvPr/>
        </p:nvSpPr>
        <p:spPr>
          <a:xfrm rot="16200000">
            <a:off x="5989071" y="5044396"/>
            <a:ext cx="364517" cy="1781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TextBox 26">
            <a:hlinkClick r:id="rId19" action="ppaction://hlinksldjump"/>
          </p:cNvPr>
          <p:cNvSpPr txBox="1"/>
          <p:nvPr/>
        </p:nvSpPr>
        <p:spPr>
          <a:xfrm>
            <a:off x="168680" y="6087533"/>
            <a:ext cx="3634544" cy="4019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মূলবিন্দুবিশিষ্ট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নির্ণয়ঃ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16200000">
            <a:off x="5999523" y="4286456"/>
            <a:ext cx="374474" cy="1644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Right Arrow 28"/>
          <p:cNvSpPr/>
          <p:nvPr/>
        </p:nvSpPr>
        <p:spPr>
          <a:xfrm rot="16200000">
            <a:off x="6005517" y="3489292"/>
            <a:ext cx="371040" cy="1682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Right Arrow 29"/>
          <p:cNvSpPr/>
          <p:nvPr/>
        </p:nvSpPr>
        <p:spPr>
          <a:xfrm rot="16200000">
            <a:off x="6005789" y="2727094"/>
            <a:ext cx="372882" cy="1636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Right Arrow 30"/>
          <p:cNvSpPr/>
          <p:nvPr/>
        </p:nvSpPr>
        <p:spPr>
          <a:xfrm>
            <a:off x="7057650" y="650348"/>
            <a:ext cx="1666352" cy="1782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Right Arrow 31"/>
          <p:cNvSpPr/>
          <p:nvPr/>
        </p:nvSpPr>
        <p:spPr>
          <a:xfrm rot="5400000">
            <a:off x="9435590" y="1072366"/>
            <a:ext cx="376522" cy="1558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Right Arrow 32"/>
          <p:cNvSpPr/>
          <p:nvPr/>
        </p:nvSpPr>
        <p:spPr>
          <a:xfrm rot="5400000">
            <a:off x="9438997" y="1932163"/>
            <a:ext cx="376522" cy="1558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Right Arrow 33"/>
          <p:cNvSpPr/>
          <p:nvPr/>
        </p:nvSpPr>
        <p:spPr>
          <a:xfrm rot="5400000">
            <a:off x="9462137" y="2779108"/>
            <a:ext cx="376522" cy="1558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Right Arrow 34"/>
          <p:cNvSpPr/>
          <p:nvPr/>
        </p:nvSpPr>
        <p:spPr>
          <a:xfrm rot="5400000">
            <a:off x="9492463" y="3628407"/>
            <a:ext cx="376522" cy="1558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6" name="TextBox 35">
            <a:hlinkClick r:id="rId20" action="ppaction://hlinksldjump"/>
          </p:cNvPr>
          <p:cNvSpPr txBox="1"/>
          <p:nvPr/>
        </p:nvSpPr>
        <p:spPr>
          <a:xfrm>
            <a:off x="8835180" y="4758246"/>
            <a:ext cx="174946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7" name="Right Arrow 36"/>
          <p:cNvSpPr/>
          <p:nvPr/>
        </p:nvSpPr>
        <p:spPr>
          <a:xfrm rot="5400000">
            <a:off x="9501715" y="4439954"/>
            <a:ext cx="376522" cy="1558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8" name="Right Arrow 47"/>
          <p:cNvSpPr/>
          <p:nvPr/>
        </p:nvSpPr>
        <p:spPr>
          <a:xfrm rot="16200000">
            <a:off x="6018654" y="1907771"/>
            <a:ext cx="382251" cy="1664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0" name="TextBox 49">
            <a:hlinkClick r:id="rId13" action="ppaction://hlinksldjump"/>
          </p:cNvPr>
          <p:cNvSpPr txBox="1"/>
          <p:nvPr/>
        </p:nvSpPr>
        <p:spPr>
          <a:xfrm>
            <a:off x="4079463" y="2208504"/>
            <a:ext cx="422544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ব্যাসার্ধবিশিষ্ট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নির্ণয়ঃ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ight Arrow 50"/>
          <p:cNvSpPr/>
          <p:nvPr/>
        </p:nvSpPr>
        <p:spPr>
          <a:xfrm rot="5400000">
            <a:off x="1822235" y="2787996"/>
            <a:ext cx="305873" cy="1472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2" name="Right Arrow 51"/>
          <p:cNvSpPr/>
          <p:nvPr/>
        </p:nvSpPr>
        <p:spPr>
          <a:xfrm rot="5400000">
            <a:off x="1822234" y="3533055"/>
            <a:ext cx="305873" cy="1472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3" name="Right Arrow 52"/>
          <p:cNvSpPr/>
          <p:nvPr/>
        </p:nvSpPr>
        <p:spPr>
          <a:xfrm rot="5400000">
            <a:off x="1849531" y="4312536"/>
            <a:ext cx="305873" cy="1472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5" name="Right Arrow 54"/>
          <p:cNvSpPr/>
          <p:nvPr/>
        </p:nvSpPr>
        <p:spPr>
          <a:xfrm rot="5400000">
            <a:off x="1836317" y="5030549"/>
            <a:ext cx="305873" cy="1472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4" name="Right Arrow 63"/>
          <p:cNvSpPr/>
          <p:nvPr/>
        </p:nvSpPr>
        <p:spPr>
          <a:xfrm rot="5400000">
            <a:off x="1823933" y="5777177"/>
            <a:ext cx="305873" cy="1472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6" name="Right Arrow 65"/>
          <p:cNvSpPr/>
          <p:nvPr/>
        </p:nvSpPr>
        <p:spPr>
          <a:xfrm rot="16200000">
            <a:off x="6026355" y="1075072"/>
            <a:ext cx="382251" cy="1664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8" name="TextBox 67">
            <a:hlinkClick r:id="rId21" action="ppaction://hlinksldjump"/>
          </p:cNvPr>
          <p:cNvSpPr txBox="1"/>
          <p:nvPr/>
        </p:nvSpPr>
        <p:spPr>
          <a:xfrm>
            <a:off x="8836270" y="539400"/>
            <a:ext cx="155575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মূল্যায়ন-১ </a:t>
            </a:r>
            <a:endParaRPr lang="en-US" sz="2000" dirty="0"/>
          </a:p>
        </p:txBody>
      </p:sp>
      <p:sp>
        <p:nvSpPr>
          <p:cNvPr id="69" name="TextBox 68">
            <a:hlinkClick r:id="rId12" action="ppaction://hlinksldjump"/>
          </p:cNvPr>
          <p:cNvSpPr txBox="1"/>
          <p:nvPr/>
        </p:nvSpPr>
        <p:spPr>
          <a:xfrm>
            <a:off x="8863029" y="1384178"/>
            <a:ext cx="155575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2" action="ppaction://hlinksldjump"/>
              </a:rPr>
              <a:t>মূল্যায়ন-২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/>
          </a:p>
        </p:txBody>
      </p:sp>
      <p:sp>
        <p:nvSpPr>
          <p:cNvPr id="70" name="TextBox 69">
            <a:hlinkClick r:id="rId23" action="ppaction://hlinksldjump"/>
          </p:cNvPr>
          <p:cNvSpPr txBox="1"/>
          <p:nvPr/>
        </p:nvSpPr>
        <p:spPr>
          <a:xfrm>
            <a:off x="8863790" y="2229745"/>
            <a:ext cx="155575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মূল্যায়ন-২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148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64" grpId="0" animBg="1"/>
      <p:bldP spid="66" grpId="0" animBg="1"/>
      <p:bldP spid="68" grpId="0" animBg="1"/>
      <p:bldP spid="69" grpId="0" animBg="1"/>
      <p:bldP spid="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3195" y="1850403"/>
            <a:ext cx="5233181" cy="2729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76578" y="2686929"/>
            <a:ext cx="3727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6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&lt;strong&gt;Circle&lt;/strong&gt; &lt;strong&gt;PNG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46" y="3757455"/>
            <a:ext cx="3777821" cy="29242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27" y="803563"/>
            <a:ext cx="3442853" cy="2935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40" y="803563"/>
            <a:ext cx="3768436" cy="2935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81" y="3853129"/>
            <a:ext cx="3776895" cy="286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27" y="3853129"/>
            <a:ext cx="3442853" cy="28285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4689" y="327903"/>
            <a:ext cx="525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PaganPrideDaySL_001.&lt;strong&gt;jpg&lt;/strong&gt; | The Sacred Stone Ritual &lt;strong&gt;Circle&lt;/strong&gt; of … | Flickr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t="24561" r="3933" b="14111"/>
          <a:stretch/>
        </p:blipFill>
        <p:spPr>
          <a:xfrm>
            <a:off x="768146" y="1034950"/>
            <a:ext cx="3777820" cy="281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4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640" y="1986529"/>
            <a:ext cx="81880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উচ্চমাধ্যমিক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(Higher Secondary Geometry)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Circles)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Three)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- ০১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2367" y="787370"/>
            <a:ext cx="94072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  <a:p>
            <a:pPr marL="571500" indent="-571500">
              <a:buAutoNum type="romanLcParenBoth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71500" indent="-571500">
              <a:buAutoNum type="romanLcParenBoth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মূলবিন্দুবিশিষ্ট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Tx/>
              <a:buAutoNum type="romanLcParenBoth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মূলবিন্দুবিশিষ্ট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অক্ষদ্বয়ের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ছেদবিন্দু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(iv)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ব্যাসার্ধবিশিষ্ট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6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723" y="436098"/>
            <a:ext cx="187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723" y="1252025"/>
            <a:ext cx="6006905" cy="353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দুরত্বে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দুরত্বে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বিন্দুসমূহের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সঞ্চারপথ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সঞ্চারপথটিকে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Circle)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বিন্দুটিকে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দুরত্বটিকে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radius 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47" y="1252025"/>
            <a:ext cx="4058529" cy="30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8304" y="265606"/>
            <a:ext cx="4825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মূলবিন্দুবিশিষ্ট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7528" y="5426916"/>
                <a:ext cx="10141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মূলবিন্দুতে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8" y="5426916"/>
                <a:ext cx="10141527" cy="584775"/>
              </a:xfrm>
              <a:prstGeom prst="rect">
                <a:avLst/>
              </a:prstGeom>
              <a:blipFill>
                <a:blip r:embed="rId3"/>
                <a:stretch>
                  <a:fillRect l="-1563"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390818" y="1085909"/>
            <a:ext cx="4040333" cy="4003603"/>
            <a:chOff x="3390818" y="1085909"/>
            <a:chExt cx="4040333" cy="40036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818" y="1085909"/>
              <a:ext cx="4040333" cy="40036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488873" y="2990946"/>
              <a:ext cx="1080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O(0, 0)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948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7720" y="667388"/>
            <a:ext cx="5748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মূলবিন্দুবিশিষ্ট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B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6128" y="1099763"/>
            <a:ext cx="4040333" cy="4003603"/>
            <a:chOff x="6840600" y="1099763"/>
            <a:chExt cx="4040333" cy="40036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600" y="1099763"/>
              <a:ext cx="4040333" cy="40036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938654" y="2992582"/>
              <a:ext cx="1122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O(0, 0)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642763" y="2992582"/>
              <a:ext cx="5161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7720" y="1413164"/>
                <a:ext cx="5832763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উপরস্থ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O(0, 0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𝑃𝑂𝑀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 algn="just"/>
                <a:r>
                  <a:rPr lang="en-US" sz="3200" dirty="0" smtClean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উপরস্থ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বিন্দুর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প্রযোজ্য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এটাই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20" y="1413164"/>
                <a:ext cx="5832763" cy="5016758"/>
              </a:xfrm>
              <a:prstGeom prst="rect">
                <a:avLst/>
              </a:prstGeom>
              <a:blipFill>
                <a:blip r:embed="rId3"/>
                <a:stretch>
                  <a:fillRect l="-2612" t="-1458" r="-2717" b="-3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8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710" y="692713"/>
            <a:ext cx="2287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মূল্যায়ন-১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1055" y="1551709"/>
                <a:ext cx="5929745" cy="821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বৃত্তটির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  <a:endParaRPr lang="en-US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5" y="1551709"/>
                <a:ext cx="5929745" cy="821956"/>
              </a:xfrm>
              <a:prstGeom prst="rect">
                <a:avLst/>
              </a:prstGeom>
              <a:blipFill>
                <a:blip r:embed="rId2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2576945"/>
                <a:ext cx="1620982" cy="819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76945"/>
                <a:ext cx="1620982" cy="819904"/>
              </a:xfrm>
              <a:prstGeom prst="rect">
                <a:avLst/>
              </a:prstGeom>
              <a:blipFill>
                <a:blip r:embed="rId3"/>
                <a:stretch>
                  <a:fillRect l="-9398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9710" y="3448911"/>
                <a:ext cx="1620982" cy="879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10" y="3448911"/>
                <a:ext cx="1620982" cy="879023"/>
              </a:xfrm>
              <a:prstGeom prst="rect">
                <a:avLst/>
              </a:prstGeom>
              <a:blipFill>
                <a:blip r:embed="rId4"/>
                <a:stretch>
                  <a:fillRect l="-9811" b="-13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9710" y="4311263"/>
                <a:ext cx="1620982" cy="819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10" y="4311263"/>
                <a:ext cx="1620982" cy="819904"/>
              </a:xfrm>
              <a:prstGeom prst="rect">
                <a:avLst/>
              </a:prstGeom>
              <a:blipFill>
                <a:blip r:embed="rId5"/>
                <a:stretch>
                  <a:fillRect l="-981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9710" y="5281081"/>
                <a:ext cx="1620982" cy="819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(ঘ)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10" y="5281081"/>
                <a:ext cx="1620982" cy="819904"/>
              </a:xfrm>
              <a:prstGeom prst="rect">
                <a:avLst/>
              </a:prstGeom>
              <a:blipFill>
                <a:blip r:embed="rId6"/>
                <a:stretch>
                  <a:fillRect l="-981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59382" y="2784764"/>
            <a:ext cx="340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5527" y="3534985"/>
            <a:ext cx="340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9382" y="5281081"/>
            <a:ext cx="340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5527" y="4327193"/>
            <a:ext cx="4100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824</Words>
  <Application>Microsoft Office PowerPoint</Application>
  <PresentationFormat>Widescreen</PresentationFormat>
  <Paragraphs>218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118</cp:revision>
  <dcterms:created xsi:type="dcterms:W3CDTF">2022-07-08T14:36:26Z</dcterms:created>
  <dcterms:modified xsi:type="dcterms:W3CDTF">2022-07-19T03:33:09Z</dcterms:modified>
</cp:coreProperties>
</file>