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09E3E-65F3-495B-AA75-2CB61DADB802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6FAC1281-4164-438C-A122-C623F9CD1141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২। নৌ বিমা </a:t>
          </a:r>
          <a:endParaRPr lang="en-US" b="1" dirty="0">
            <a:solidFill>
              <a:schemeClr val="tx1"/>
            </a:solidFill>
          </a:endParaRPr>
        </a:p>
      </dgm:t>
    </dgm:pt>
    <dgm:pt modelId="{AEBCF5C5-FDF1-40A4-A1D9-941740A55913}" type="parTrans" cxnId="{25E9D6B5-F9C3-4F39-8181-5C047509AC8C}">
      <dgm:prSet/>
      <dgm:spPr/>
      <dgm:t>
        <a:bodyPr/>
        <a:lstStyle/>
        <a:p>
          <a:endParaRPr lang="en-US"/>
        </a:p>
      </dgm:t>
    </dgm:pt>
    <dgm:pt modelId="{44D6A05F-F10F-4E33-B2DF-27AFD90F4FF6}" type="sibTrans" cxnId="{25E9D6B5-F9C3-4F39-8181-5C047509AC8C}">
      <dgm:prSet/>
      <dgm:spPr/>
      <dgm:t>
        <a:bodyPr/>
        <a:lstStyle/>
        <a:p>
          <a:endParaRPr lang="en-US"/>
        </a:p>
      </dgm:t>
    </dgm:pt>
    <dgm:pt modelId="{63EC2780-B88E-4572-BD72-37B5A9DD69EC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৪। দুর্ঘটনা বিমা </a:t>
          </a:r>
          <a:endParaRPr lang="en-US" b="1" dirty="0">
            <a:solidFill>
              <a:schemeClr val="tx1"/>
            </a:solidFill>
          </a:endParaRPr>
        </a:p>
      </dgm:t>
    </dgm:pt>
    <dgm:pt modelId="{6A1F6C26-9879-46CF-B83C-6968351F9779}" type="parTrans" cxnId="{63D007F6-C5C2-4392-A90F-9C68705018FF}">
      <dgm:prSet/>
      <dgm:spPr/>
      <dgm:t>
        <a:bodyPr/>
        <a:lstStyle/>
        <a:p>
          <a:endParaRPr lang="en-US"/>
        </a:p>
      </dgm:t>
    </dgm:pt>
    <dgm:pt modelId="{501759D2-921C-42F6-A6C9-A9A60FBC8557}" type="sibTrans" cxnId="{63D007F6-C5C2-4392-A90F-9C68705018FF}">
      <dgm:prSet/>
      <dgm:spPr/>
      <dgm:t>
        <a:bodyPr/>
        <a:lstStyle/>
        <a:p>
          <a:endParaRPr lang="en-US"/>
        </a:p>
      </dgm:t>
    </dgm:pt>
    <dgm:pt modelId="{104C7093-FBC7-4A25-86D7-3D39D251DAAD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১। জীবন বিমা </a:t>
          </a:r>
          <a:endParaRPr lang="en-US" b="1" dirty="0">
            <a:solidFill>
              <a:schemeClr val="tx1"/>
            </a:solidFill>
          </a:endParaRPr>
        </a:p>
      </dgm:t>
    </dgm:pt>
    <dgm:pt modelId="{7C92CA3C-FBDD-41FE-8449-B4354B7D05E1}" type="parTrans" cxnId="{1ADBE035-C987-483B-9128-9CDEF658E3D6}">
      <dgm:prSet/>
      <dgm:spPr/>
      <dgm:t>
        <a:bodyPr/>
        <a:lstStyle/>
        <a:p>
          <a:endParaRPr lang="en-US"/>
        </a:p>
      </dgm:t>
    </dgm:pt>
    <dgm:pt modelId="{A3FB0104-D86D-4BAF-9978-DAA26B033D7F}" type="sibTrans" cxnId="{1ADBE035-C987-483B-9128-9CDEF658E3D6}">
      <dgm:prSet/>
      <dgm:spPr/>
      <dgm:t>
        <a:bodyPr/>
        <a:lstStyle/>
        <a:p>
          <a:endParaRPr lang="en-US"/>
        </a:p>
      </dgm:t>
    </dgm:pt>
    <dgm:pt modelId="{FA6E12A0-758A-46D4-B351-878582030786}">
      <dgm:prSet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৩। অগ্নি বিমা </a:t>
          </a:r>
          <a:endParaRPr lang="en-US" b="1" dirty="0">
            <a:solidFill>
              <a:schemeClr val="tx1"/>
            </a:solidFill>
          </a:endParaRPr>
        </a:p>
      </dgm:t>
    </dgm:pt>
    <dgm:pt modelId="{F25845EC-1731-46B5-A881-736AB0AFE040}" type="parTrans" cxnId="{8CCD6041-A0A0-4306-89A9-1329DBA93F92}">
      <dgm:prSet/>
      <dgm:spPr/>
      <dgm:t>
        <a:bodyPr/>
        <a:lstStyle/>
        <a:p>
          <a:endParaRPr lang="en-US"/>
        </a:p>
      </dgm:t>
    </dgm:pt>
    <dgm:pt modelId="{FFAC972E-FC1D-4F6B-9ACE-5811BF9F210E}" type="sibTrans" cxnId="{8CCD6041-A0A0-4306-89A9-1329DBA93F92}">
      <dgm:prSet/>
      <dgm:spPr/>
      <dgm:t>
        <a:bodyPr/>
        <a:lstStyle/>
        <a:p>
          <a:endParaRPr lang="en-US"/>
        </a:p>
      </dgm:t>
    </dgm:pt>
    <dgm:pt modelId="{255ED84E-75BB-4651-A4DD-BF83F8584B1D}" type="pres">
      <dgm:prSet presAssocID="{7A109E3E-65F3-495B-AA75-2CB61DADB802}" presName="compositeShape" presStyleCnt="0">
        <dgm:presLayoutVars>
          <dgm:chMax val="7"/>
          <dgm:dir/>
          <dgm:resizeHandles val="exact"/>
        </dgm:presLayoutVars>
      </dgm:prSet>
      <dgm:spPr/>
    </dgm:pt>
    <dgm:pt modelId="{788A4E4C-CB5A-4C2D-8BAB-52627932213F}" type="pres">
      <dgm:prSet presAssocID="{7A109E3E-65F3-495B-AA75-2CB61DADB802}" presName="wedge1" presStyleLbl="node1" presStyleIdx="0" presStyleCnt="4"/>
      <dgm:spPr/>
      <dgm:t>
        <a:bodyPr/>
        <a:lstStyle/>
        <a:p>
          <a:endParaRPr lang="en-US"/>
        </a:p>
      </dgm:t>
    </dgm:pt>
    <dgm:pt modelId="{5B7FB2F3-9502-4DB1-8340-ADB0ADB1E525}" type="pres">
      <dgm:prSet presAssocID="{7A109E3E-65F3-495B-AA75-2CB61DADB802}" presName="dummy1a" presStyleCnt="0"/>
      <dgm:spPr/>
    </dgm:pt>
    <dgm:pt modelId="{4AE17280-A66E-491F-83DA-5A187E158137}" type="pres">
      <dgm:prSet presAssocID="{7A109E3E-65F3-495B-AA75-2CB61DADB802}" presName="dummy1b" presStyleCnt="0"/>
      <dgm:spPr/>
    </dgm:pt>
    <dgm:pt modelId="{C77ECEBE-2683-4E56-B679-986C13D4C7A6}" type="pres">
      <dgm:prSet presAssocID="{7A109E3E-65F3-495B-AA75-2CB61DADB80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F8F07-0732-44AA-8D18-3BECBE52119C}" type="pres">
      <dgm:prSet presAssocID="{7A109E3E-65F3-495B-AA75-2CB61DADB802}" presName="wedge2" presStyleLbl="node1" presStyleIdx="1" presStyleCnt="4"/>
      <dgm:spPr/>
      <dgm:t>
        <a:bodyPr/>
        <a:lstStyle/>
        <a:p>
          <a:endParaRPr lang="en-US"/>
        </a:p>
      </dgm:t>
    </dgm:pt>
    <dgm:pt modelId="{96285218-7206-4446-807F-C97D12CB7BA6}" type="pres">
      <dgm:prSet presAssocID="{7A109E3E-65F3-495B-AA75-2CB61DADB802}" presName="dummy2a" presStyleCnt="0"/>
      <dgm:spPr/>
    </dgm:pt>
    <dgm:pt modelId="{391A19F9-0241-49C3-A5A9-679497A597EC}" type="pres">
      <dgm:prSet presAssocID="{7A109E3E-65F3-495B-AA75-2CB61DADB802}" presName="dummy2b" presStyleCnt="0"/>
      <dgm:spPr/>
    </dgm:pt>
    <dgm:pt modelId="{1DD09209-0A2F-4AB6-BFAA-935CD7CF4B00}" type="pres">
      <dgm:prSet presAssocID="{7A109E3E-65F3-495B-AA75-2CB61DADB80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DD096-9E76-4FC0-A6E6-DFEFC5A48846}" type="pres">
      <dgm:prSet presAssocID="{7A109E3E-65F3-495B-AA75-2CB61DADB802}" presName="wedge3" presStyleLbl="node1" presStyleIdx="2" presStyleCnt="4"/>
      <dgm:spPr/>
      <dgm:t>
        <a:bodyPr/>
        <a:lstStyle/>
        <a:p>
          <a:endParaRPr lang="en-US"/>
        </a:p>
      </dgm:t>
    </dgm:pt>
    <dgm:pt modelId="{4F04B995-FEDD-406F-B306-C254D58E1B47}" type="pres">
      <dgm:prSet presAssocID="{7A109E3E-65F3-495B-AA75-2CB61DADB802}" presName="dummy3a" presStyleCnt="0"/>
      <dgm:spPr/>
    </dgm:pt>
    <dgm:pt modelId="{25877A30-1574-46A1-A12E-6D54F03C8078}" type="pres">
      <dgm:prSet presAssocID="{7A109E3E-65F3-495B-AA75-2CB61DADB802}" presName="dummy3b" presStyleCnt="0"/>
      <dgm:spPr/>
    </dgm:pt>
    <dgm:pt modelId="{D398531D-CEEF-452A-8FB6-6B492FAF8978}" type="pres">
      <dgm:prSet presAssocID="{7A109E3E-65F3-495B-AA75-2CB61DADB80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704CA-BD5C-4A76-AF07-0CB08850BFC2}" type="pres">
      <dgm:prSet presAssocID="{7A109E3E-65F3-495B-AA75-2CB61DADB802}" presName="wedge4" presStyleLbl="node1" presStyleIdx="3" presStyleCnt="4"/>
      <dgm:spPr/>
      <dgm:t>
        <a:bodyPr/>
        <a:lstStyle/>
        <a:p>
          <a:endParaRPr lang="en-US"/>
        </a:p>
      </dgm:t>
    </dgm:pt>
    <dgm:pt modelId="{A08D847D-6081-49D5-B203-3B0D23C39FFA}" type="pres">
      <dgm:prSet presAssocID="{7A109E3E-65F3-495B-AA75-2CB61DADB802}" presName="dummy4a" presStyleCnt="0"/>
      <dgm:spPr/>
    </dgm:pt>
    <dgm:pt modelId="{9739B33D-0FE9-4483-8B27-AAC6C2B2F2AC}" type="pres">
      <dgm:prSet presAssocID="{7A109E3E-65F3-495B-AA75-2CB61DADB802}" presName="dummy4b" presStyleCnt="0"/>
      <dgm:spPr/>
    </dgm:pt>
    <dgm:pt modelId="{30CAD254-F771-4EF5-89FB-C3786CA00A94}" type="pres">
      <dgm:prSet presAssocID="{7A109E3E-65F3-495B-AA75-2CB61DADB80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C5896-F452-48C1-BE70-719A002B2464}" type="pres">
      <dgm:prSet presAssocID="{44D6A05F-F10F-4E33-B2DF-27AFD90F4FF6}" presName="arrowWedge1" presStyleLbl="fgSibTrans2D1" presStyleIdx="0" presStyleCnt="4"/>
      <dgm:spPr/>
    </dgm:pt>
    <dgm:pt modelId="{1E1A1FD6-6C16-4CA6-91E1-3202E817EFAB}" type="pres">
      <dgm:prSet presAssocID="{FFAC972E-FC1D-4F6B-9ACE-5811BF9F210E}" presName="arrowWedge2" presStyleLbl="fgSibTrans2D1" presStyleIdx="1" presStyleCnt="4"/>
      <dgm:spPr/>
    </dgm:pt>
    <dgm:pt modelId="{9B4BABC9-D8CA-4B67-84B7-4B0E1E86A40A}" type="pres">
      <dgm:prSet presAssocID="{501759D2-921C-42F6-A6C9-A9A60FBC8557}" presName="arrowWedge3" presStyleLbl="fgSibTrans2D1" presStyleIdx="2" presStyleCnt="4"/>
      <dgm:spPr/>
    </dgm:pt>
    <dgm:pt modelId="{AE70CB1B-0683-4B5E-B689-DB65545C8287}" type="pres">
      <dgm:prSet presAssocID="{A3FB0104-D86D-4BAF-9978-DAA26B033D7F}" presName="arrowWedge4" presStyleLbl="fgSibTrans2D1" presStyleIdx="3" presStyleCnt="4"/>
      <dgm:spPr/>
    </dgm:pt>
  </dgm:ptLst>
  <dgm:cxnLst>
    <dgm:cxn modelId="{25E9D6B5-F9C3-4F39-8181-5C047509AC8C}" srcId="{7A109E3E-65F3-495B-AA75-2CB61DADB802}" destId="{6FAC1281-4164-438C-A122-C623F9CD1141}" srcOrd="0" destOrd="0" parTransId="{AEBCF5C5-FDF1-40A4-A1D9-941740A55913}" sibTransId="{44D6A05F-F10F-4E33-B2DF-27AFD90F4FF6}"/>
    <dgm:cxn modelId="{8CCD6041-A0A0-4306-89A9-1329DBA93F92}" srcId="{7A109E3E-65F3-495B-AA75-2CB61DADB802}" destId="{FA6E12A0-758A-46D4-B351-878582030786}" srcOrd="1" destOrd="0" parTransId="{F25845EC-1731-46B5-A881-736AB0AFE040}" sibTransId="{FFAC972E-FC1D-4F6B-9ACE-5811BF9F210E}"/>
    <dgm:cxn modelId="{59C4344F-5CD2-4801-B195-B3344C05AFBA}" type="presOf" srcId="{104C7093-FBC7-4A25-86D7-3D39D251DAAD}" destId="{A1B704CA-BD5C-4A76-AF07-0CB08850BFC2}" srcOrd="0" destOrd="0" presId="urn:microsoft.com/office/officeart/2005/8/layout/cycle8"/>
    <dgm:cxn modelId="{B6F0A28D-3706-4BEA-8F38-CB1C911BF69E}" type="presOf" srcId="{FA6E12A0-758A-46D4-B351-878582030786}" destId="{1DD09209-0A2F-4AB6-BFAA-935CD7CF4B00}" srcOrd="1" destOrd="0" presId="urn:microsoft.com/office/officeart/2005/8/layout/cycle8"/>
    <dgm:cxn modelId="{0AA90AFA-A328-49C6-80CC-B2EAE8BD74BD}" type="presOf" srcId="{63EC2780-B88E-4572-BD72-37B5A9DD69EC}" destId="{D398531D-CEEF-452A-8FB6-6B492FAF8978}" srcOrd="1" destOrd="0" presId="urn:microsoft.com/office/officeart/2005/8/layout/cycle8"/>
    <dgm:cxn modelId="{EDB99125-E100-4E84-B994-82D356370CB4}" type="presOf" srcId="{6FAC1281-4164-438C-A122-C623F9CD1141}" destId="{C77ECEBE-2683-4E56-B679-986C13D4C7A6}" srcOrd="1" destOrd="0" presId="urn:microsoft.com/office/officeart/2005/8/layout/cycle8"/>
    <dgm:cxn modelId="{9C5097A7-E8E1-419D-AE39-57020C97D6B4}" type="presOf" srcId="{7A109E3E-65F3-495B-AA75-2CB61DADB802}" destId="{255ED84E-75BB-4651-A4DD-BF83F8584B1D}" srcOrd="0" destOrd="0" presId="urn:microsoft.com/office/officeart/2005/8/layout/cycle8"/>
    <dgm:cxn modelId="{63D007F6-C5C2-4392-A90F-9C68705018FF}" srcId="{7A109E3E-65F3-495B-AA75-2CB61DADB802}" destId="{63EC2780-B88E-4572-BD72-37B5A9DD69EC}" srcOrd="2" destOrd="0" parTransId="{6A1F6C26-9879-46CF-B83C-6968351F9779}" sibTransId="{501759D2-921C-42F6-A6C9-A9A60FBC8557}"/>
    <dgm:cxn modelId="{1ADBE035-C987-483B-9128-9CDEF658E3D6}" srcId="{7A109E3E-65F3-495B-AA75-2CB61DADB802}" destId="{104C7093-FBC7-4A25-86D7-3D39D251DAAD}" srcOrd="3" destOrd="0" parTransId="{7C92CA3C-FBDD-41FE-8449-B4354B7D05E1}" sibTransId="{A3FB0104-D86D-4BAF-9978-DAA26B033D7F}"/>
    <dgm:cxn modelId="{321BB476-3263-42E3-8DC8-B3117527BA00}" type="presOf" srcId="{104C7093-FBC7-4A25-86D7-3D39D251DAAD}" destId="{30CAD254-F771-4EF5-89FB-C3786CA00A94}" srcOrd="1" destOrd="0" presId="urn:microsoft.com/office/officeart/2005/8/layout/cycle8"/>
    <dgm:cxn modelId="{12C2E3EB-35FF-4D4A-810A-94CAE5DCED9F}" type="presOf" srcId="{6FAC1281-4164-438C-A122-C623F9CD1141}" destId="{788A4E4C-CB5A-4C2D-8BAB-52627932213F}" srcOrd="0" destOrd="0" presId="urn:microsoft.com/office/officeart/2005/8/layout/cycle8"/>
    <dgm:cxn modelId="{AA9D7309-5665-48F7-902C-03222E953F23}" type="presOf" srcId="{FA6E12A0-758A-46D4-B351-878582030786}" destId="{AA4F8F07-0732-44AA-8D18-3BECBE52119C}" srcOrd="0" destOrd="0" presId="urn:microsoft.com/office/officeart/2005/8/layout/cycle8"/>
    <dgm:cxn modelId="{F42E4286-BB3E-4794-9A90-E2C63A0D4BD9}" type="presOf" srcId="{63EC2780-B88E-4572-BD72-37B5A9DD69EC}" destId="{AD7DD096-9E76-4FC0-A6E6-DFEFC5A48846}" srcOrd="0" destOrd="0" presId="urn:microsoft.com/office/officeart/2005/8/layout/cycle8"/>
    <dgm:cxn modelId="{01015DE2-3465-4CA1-A7F0-9C5F3BF3C505}" type="presParOf" srcId="{255ED84E-75BB-4651-A4DD-BF83F8584B1D}" destId="{788A4E4C-CB5A-4C2D-8BAB-52627932213F}" srcOrd="0" destOrd="0" presId="urn:microsoft.com/office/officeart/2005/8/layout/cycle8"/>
    <dgm:cxn modelId="{C3C2C4DF-7A2C-4C91-BC6D-BC163EEDCECF}" type="presParOf" srcId="{255ED84E-75BB-4651-A4DD-BF83F8584B1D}" destId="{5B7FB2F3-9502-4DB1-8340-ADB0ADB1E525}" srcOrd="1" destOrd="0" presId="urn:microsoft.com/office/officeart/2005/8/layout/cycle8"/>
    <dgm:cxn modelId="{3217B13E-634B-4BAE-9A88-99344F1ECCC3}" type="presParOf" srcId="{255ED84E-75BB-4651-A4DD-BF83F8584B1D}" destId="{4AE17280-A66E-491F-83DA-5A187E158137}" srcOrd="2" destOrd="0" presId="urn:microsoft.com/office/officeart/2005/8/layout/cycle8"/>
    <dgm:cxn modelId="{20397081-443C-4249-A32A-70B4D821D706}" type="presParOf" srcId="{255ED84E-75BB-4651-A4DD-BF83F8584B1D}" destId="{C77ECEBE-2683-4E56-B679-986C13D4C7A6}" srcOrd="3" destOrd="0" presId="urn:microsoft.com/office/officeart/2005/8/layout/cycle8"/>
    <dgm:cxn modelId="{7A04CF5A-4635-4547-925C-D23EB28EFBBD}" type="presParOf" srcId="{255ED84E-75BB-4651-A4DD-BF83F8584B1D}" destId="{AA4F8F07-0732-44AA-8D18-3BECBE52119C}" srcOrd="4" destOrd="0" presId="urn:microsoft.com/office/officeart/2005/8/layout/cycle8"/>
    <dgm:cxn modelId="{8A66A0FD-6EC7-404C-8B9A-B443021F02FA}" type="presParOf" srcId="{255ED84E-75BB-4651-A4DD-BF83F8584B1D}" destId="{96285218-7206-4446-807F-C97D12CB7BA6}" srcOrd="5" destOrd="0" presId="urn:microsoft.com/office/officeart/2005/8/layout/cycle8"/>
    <dgm:cxn modelId="{093068E5-7EF6-4F70-8FF8-33C4DC78D996}" type="presParOf" srcId="{255ED84E-75BB-4651-A4DD-BF83F8584B1D}" destId="{391A19F9-0241-49C3-A5A9-679497A597EC}" srcOrd="6" destOrd="0" presId="urn:microsoft.com/office/officeart/2005/8/layout/cycle8"/>
    <dgm:cxn modelId="{779144F8-C128-42B2-934C-D3DF0B64253E}" type="presParOf" srcId="{255ED84E-75BB-4651-A4DD-BF83F8584B1D}" destId="{1DD09209-0A2F-4AB6-BFAA-935CD7CF4B00}" srcOrd="7" destOrd="0" presId="urn:microsoft.com/office/officeart/2005/8/layout/cycle8"/>
    <dgm:cxn modelId="{7C24830D-848C-458C-86EC-00A4D267A92E}" type="presParOf" srcId="{255ED84E-75BB-4651-A4DD-BF83F8584B1D}" destId="{AD7DD096-9E76-4FC0-A6E6-DFEFC5A48846}" srcOrd="8" destOrd="0" presId="urn:microsoft.com/office/officeart/2005/8/layout/cycle8"/>
    <dgm:cxn modelId="{07FB7946-8D58-4580-9A1F-56A13D5C3C8B}" type="presParOf" srcId="{255ED84E-75BB-4651-A4DD-BF83F8584B1D}" destId="{4F04B995-FEDD-406F-B306-C254D58E1B47}" srcOrd="9" destOrd="0" presId="urn:microsoft.com/office/officeart/2005/8/layout/cycle8"/>
    <dgm:cxn modelId="{CC7B37B4-591A-4910-8B7F-D927AE7A36C5}" type="presParOf" srcId="{255ED84E-75BB-4651-A4DD-BF83F8584B1D}" destId="{25877A30-1574-46A1-A12E-6D54F03C8078}" srcOrd="10" destOrd="0" presId="urn:microsoft.com/office/officeart/2005/8/layout/cycle8"/>
    <dgm:cxn modelId="{88CD7B63-10DF-4012-8409-70A950F0918A}" type="presParOf" srcId="{255ED84E-75BB-4651-A4DD-BF83F8584B1D}" destId="{D398531D-CEEF-452A-8FB6-6B492FAF8978}" srcOrd="11" destOrd="0" presId="urn:microsoft.com/office/officeart/2005/8/layout/cycle8"/>
    <dgm:cxn modelId="{FA80D6C2-B8DC-4306-8805-AD7828DA350F}" type="presParOf" srcId="{255ED84E-75BB-4651-A4DD-BF83F8584B1D}" destId="{A1B704CA-BD5C-4A76-AF07-0CB08850BFC2}" srcOrd="12" destOrd="0" presId="urn:microsoft.com/office/officeart/2005/8/layout/cycle8"/>
    <dgm:cxn modelId="{D00877DD-4D30-43BF-A2AC-0D4E9EF34E7B}" type="presParOf" srcId="{255ED84E-75BB-4651-A4DD-BF83F8584B1D}" destId="{A08D847D-6081-49D5-B203-3B0D23C39FFA}" srcOrd="13" destOrd="0" presId="urn:microsoft.com/office/officeart/2005/8/layout/cycle8"/>
    <dgm:cxn modelId="{A8F598F1-0C74-4487-9D24-80000D82E154}" type="presParOf" srcId="{255ED84E-75BB-4651-A4DD-BF83F8584B1D}" destId="{9739B33D-0FE9-4483-8B27-AAC6C2B2F2AC}" srcOrd="14" destOrd="0" presId="urn:microsoft.com/office/officeart/2005/8/layout/cycle8"/>
    <dgm:cxn modelId="{9E4FF28C-2560-46EE-B6EA-3C7AB960956F}" type="presParOf" srcId="{255ED84E-75BB-4651-A4DD-BF83F8584B1D}" destId="{30CAD254-F771-4EF5-89FB-C3786CA00A94}" srcOrd="15" destOrd="0" presId="urn:microsoft.com/office/officeart/2005/8/layout/cycle8"/>
    <dgm:cxn modelId="{58816D32-8079-4324-9D15-43EBF49B78C8}" type="presParOf" srcId="{255ED84E-75BB-4651-A4DD-BF83F8584B1D}" destId="{6C6C5896-F452-48C1-BE70-719A002B2464}" srcOrd="16" destOrd="0" presId="urn:microsoft.com/office/officeart/2005/8/layout/cycle8"/>
    <dgm:cxn modelId="{2CBF214C-DAEE-4465-8C54-30D76EBBCB67}" type="presParOf" srcId="{255ED84E-75BB-4651-A4DD-BF83F8584B1D}" destId="{1E1A1FD6-6C16-4CA6-91E1-3202E817EFAB}" srcOrd="17" destOrd="0" presId="urn:microsoft.com/office/officeart/2005/8/layout/cycle8"/>
    <dgm:cxn modelId="{75090FC3-F2AB-4A00-B25E-FD875957621C}" type="presParOf" srcId="{255ED84E-75BB-4651-A4DD-BF83F8584B1D}" destId="{9B4BABC9-D8CA-4B67-84B7-4B0E1E86A40A}" srcOrd="18" destOrd="0" presId="urn:microsoft.com/office/officeart/2005/8/layout/cycle8"/>
    <dgm:cxn modelId="{80D194B8-18DD-4B15-9B96-4FDE5AF79B30}" type="presParOf" srcId="{255ED84E-75BB-4651-A4DD-BF83F8584B1D}" destId="{AE70CB1B-0683-4B5E-B689-DB65545C828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A315D8-F9AC-4A97-A1A1-8481C2DD9C88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E11A6C6-BED6-44C2-BA0F-BE8579233310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১। আর্থিক নিরাপত্তা প্রদান </a:t>
          </a:r>
          <a:endParaRPr lang="en-US" dirty="0">
            <a:solidFill>
              <a:schemeClr val="tx1"/>
            </a:solidFill>
          </a:endParaRPr>
        </a:p>
      </dgm:t>
    </dgm:pt>
    <dgm:pt modelId="{B33F0BA7-A343-4044-8032-139050CE5393}" type="parTrans" cxnId="{75642E17-13EE-4146-A5F3-921ABE28492E}">
      <dgm:prSet/>
      <dgm:spPr/>
      <dgm:t>
        <a:bodyPr/>
        <a:lstStyle/>
        <a:p>
          <a:endParaRPr lang="en-US"/>
        </a:p>
      </dgm:t>
    </dgm:pt>
    <dgm:pt modelId="{196365ED-DDFA-4DC4-B3D2-3714A04A823D}" type="sibTrans" cxnId="{75642E17-13EE-4146-A5F3-921ABE28492E}">
      <dgm:prSet/>
      <dgm:spPr/>
      <dgm:t>
        <a:bodyPr/>
        <a:lstStyle/>
        <a:p>
          <a:endParaRPr lang="en-US"/>
        </a:p>
      </dgm:t>
    </dgm:pt>
    <dgm:pt modelId="{0314CAEE-FDA5-4219-8137-A6F2BDEF23EF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২। সঞ্চয় সৃষ্টি </a:t>
          </a:r>
          <a:endParaRPr lang="en-US" b="1" dirty="0">
            <a:solidFill>
              <a:schemeClr val="tx1"/>
            </a:solidFill>
          </a:endParaRPr>
        </a:p>
      </dgm:t>
    </dgm:pt>
    <dgm:pt modelId="{0D8B3A39-891E-4554-9FBB-5FF86A218AF2}" type="parTrans" cxnId="{36D87017-3FF6-48C7-AC2F-E72F5FDDE469}">
      <dgm:prSet/>
      <dgm:spPr/>
      <dgm:t>
        <a:bodyPr/>
        <a:lstStyle/>
        <a:p>
          <a:endParaRPr lang="en-US"/>
        </a:p>
      </dgm:t>
    </dgm:pt>
    <dgm:pt modelId="{61619BB3-8BC1-4ED9-8D8B-73ACF6B5D991}" type="sibTrans" cxnId="{36D87017-3FF6-48C7-AC2F-E72F5FDDE469}">
      <dgm:prSet/>
      <dgm:spPr/>
      <dgm:t>
        <a:bodyPr/>
        <a:lstStyle/>
        <a:p>
          <a:endParaRPr lang="en-US"/>
        </a:p>
      </dgm:t>
    </dgm:pt>
    <dgm:pt modelId="{A5CE45BB-6A62-4E13-853E-A87379EB7948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৩। বিনিওয়োগের সুযোগ লাভ </a:t>
          </a:r>
          <a:endParaRPr lang="en-US" b="1" dirty="0">
            <a:solidFill>
              <a:schemeClr val="tx1"/>
            </a:solidFill>
          </a:endParaRPr>
        </a:p>
      </dgm:t>
    </dgm:pt>
    <dgm:pt modelId="{B80977B1-DBEB-41FD-8686-1D85DBC584C0}" type="parTrans" cxnId="{6C2EC56D-73D2-4F71-BEA2-7DA3C26E8099}">
      <dgm:prSet/>
      <dgm:spPr/>
      <dgm:t>
        <a:bodyPr/>
        <a:lstStyle/>
        <a:p>
          <a:endParaRPr lang="en-US"/>
        </a:p>
      </dgm:t>
    </dgm:pt>
    <dgm:pt modelId="{159EF57D-17B3-4657-8543-085A85D7E83C}" type="sibTrans" cxnId="{6C2EC56D-73D2-4F71-BEA2-7DA3C26E8099}">
      <dgm:prSet/>
      <dgm:spPr/>
      <dgm:t>
        <a:bodyPr/>
        <a:lstStyle/>
        <a:p>
          <a:endParaRPr lang="en-US"/>
        </a:p>
      </dgm:t>
    </dgm:pt>
    <dgm:pt modelId="{71BE6C5A-26C8-4B3A-BB4B-5C18779064D8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৪। বৃদ্ধ বয়সে অব লম্বন </a:t>
          </a:r>
          <a:endParaRPr lang="en-US" b="1" dirty="0">
            <a:solidFill>
              <a:schemeClr val="tx1"/>
            </a:solidFill>
          </a:endParaRPr>
        </a:p>
      </dgm:t>
    </dgm:pt>
    <dgm:pt modelId="{461C2C59-E6C8-4331-ADB2-FDA0012BC56C}" type="parTrans" cxnId="{C69267C6-8250-49AB-A38B-3EF190EDC520}">
      <dgm:prSet/>
      <dgm:spPr/>
      <dgm:t>
        <a:bodyPr/>
        <a:lstStyle/>
        <a:p>
          <a:endParaRPr lang="en-US"/>
        </a:p>
      </dgm:t>
    </dgm:pt>
    <dgm:pt modelId="{F05DCEEE-0DC9-4647-AC6F-299EAC3CBC89}" type="sibTrans" cxnId="{C69267C6-8250-49AB-A38B-3EF190EDC520}">
      <dgm:prSet/>
      <dgm:spPr/>
      <dgm:t>
        <a:bodyPr/>
        <a:lstStyle/>
        <a:p>
          <a:endParaRPr lang="en-US"/>
        </a:p>
      </dgm:t>
    </dgm:pt>
    <dgm:pt modelId="{5BCA5342-34E1-4F84-AE74-95E59A5E72D2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৫ মানসিক  প্রশান্তি </a:t>
          </a:r>
          <a:endParaRPr lang="en-US" b="1" dirty="0">
            <a:solidFill>
              <a:schemeClr val="tx1"/>
            </a:solidFill>
          </a:endParaRPr>
        </a:p>
      </dgm:t>
    </dgm:pt>
    <dgm:pt modelId="{9E58CFC4-5163-4581-B1FC-A6C4DAE3EB55}" type="parTrans" cxnId="{DF6E4B2F-8BA8-40B1-AF82-332102945263}">
      <dgm:prSet/>
      <dgm:spPr/>
      <dgm:t>
        <a:bodyPr/>
        <a:lstStyle/>
        <a:p>
          <a:endParaRPr lang="en-US"/>
        </a:p>
      </dgm:t>
    </dgm:pt>
    <dgm:pt modelId="{CA7C3C74-A371-4C6B-A724-A0314B91998C}" type="sibTrans" cxnId="{DF6E4B2F-8BA8-40B1-AF82-332102945263}">
      <dgm:prSet/>
      <dgm:spPr/>
      <dgm:t>
        <a:bodyPr/>
        <a:lstStyle/>
        <a:p>
          <a:endParaRPr lang="en-US"/>
        </a:p>
      </dgm:t>
    </dgm:pt>
    <dgm:pt modelId="{E4899FEF-4F91-4DC2-9B9F-D801A9F15887}" type="pres">
      <dgm:prSet presAssocID="{9FA315D8-F9AC-4A97-A1A1-8481C2DD9C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40DA1F-55EB-447B-9416-FD6D41434BDD}" type="pres">
      <dgm:prSet presAssocID="{9FA315D8-F9AC-4A97-A1A1-8481C2DD9C88}" presName="cycle" presStyleCnt="0"/>
      <dgm:spPr/>
    </dgm:pt>
    <dgm:pt modelId="{9D4D7D3E-1E6E-4543-9B07-7981BD29F3F6}" type="pres">
      <dgm:prSet presAssocID="{7E11A6C6-BED6-44C2-BA0F-BE857923331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3988A-9BFF-4493-9EF9-910D1FA4E5DB}" type="pres">
      <dgm:prSet presAssocID="{196365ED-DDFA-4DC4-B3D2-3714A04A823D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0ACCB400-2196-4F88-A8DF-FDBEF4B30DF0}" type="pres">
      <dgm:prSet presAssocID="{0314CAEE-FDA5-4219-8137-A6F2BDEF23EF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61DEF-8BBD-4DFE-8DE8-3E85B14BE674}" type="pres">
      <dgm:prSet presAssocID="{A5CE45BB-6A62-4E13-853E-A87379EB7948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1C26A-1B38-4E87-A444-FF846AB161ED}" type="pres">
      <dgm:prSet presAssocID="{71BE6C5A-26C8-4B3A-BB4B-5C18779064D8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3C788-A320-404A-B0EF-E1095B8AE751}" type="pres">
      <dgm:prSet presAssocID="{5BCA5342-34E1-4F84-AE74-95E59A5E72D2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AE8592-1AE1-4B3B-AE3E-457CA812000B}" type="presOf" srcId="{9FA315D8-F9AC-4A97-A1A1-8481C2DD9C88}" destId="{E4899FEF-4F91-4DC2-9B9F-D801A9F15887}" srcOrd="0" destOrd="0" presId="urn:microsoft.com/office/officeart/2005/8/layout/cycle3"/>
    <dgm:cxn modelId="{DA6BFFBF-F4EB-4BA4-A164-9075D724E259}" type="presOf" srcId="{A5CE45BB-6A62-4E13-853E-A87379EB7948}" destId="{58E61DEF-8BBD-4DFE-8DE8-3E85B14BE674}" srcOrd="0" destOrd="0" presId="urn:microsoft.com/office/officeart/2005/8/layout/cycle3"/>
    <dgm:cxn modelId="{B5324C9C-3614-4BFF-BF9B-FC4426FE717B}" type="presOf" srcId="{5BCA5342-34E1-4F84-AE74-95E59A5E72D2}" destId="{8553C788-A320-404A-B0EF-E1095B8AE751}" srcOrd="0" destOrd="0" presId="urn:microsoft.com/office/officeart/2005/8/layout/cycle3"/>
    <dgm:cxn modelId="{46CA904F-011D-4CB5-908B-36C3650153C3}" type="presOf" srcId="{0314CAEE-FDA5-4219-8137-A6F2BDEF23EF}" destId="{0ACCB400-2196-4F88-A8DF-FDBEF4B30DF0}" srcOrd="0" destOrd="0" presId="urn:microsoft.com/office/officeart/2005/8/layout/cycle3"/>
    <dgm:cxn modelId="{DF6E4B2F-8BA8-40B1-AF82-332102945263}" srcId="{9FA315D8-F9AC-4A97-A1A1-8481C2DD9C88}" destId="{5BCA5342-34E1-4F84-AE74-95E59A5E72D2}" srcOrd="4" destOrd="0" parTransId="{9E58CFC4-5163-4581-B1FC-A6C4DAE3EB55}" sibTransId="{CA7C3C74-A371-4C6B-A724-A0314B91998C}"/>
    <dgm:cxn modelId="{C69267C6-8250-49AB-A38B-3EF190EDC520}" srcId="{9FA315D8-F9AC-4A97-A1A1-8481C2DD9C88}" destId="{71BE6C5A-26C8-4B3A-BB4B-5C18779064D8}" srcOrd="3" destOrd="0" parTransId="{461C2C59-E6C8-4331-ADB2-FDA0012BC56C}" sibTransId="{F05DCEEE-0DC9-4647-AC6F-299EAC3CBC89}"/>
    <dgm:cxn modelId="{084586FD-C851-46D1-88BB-A60944ED6B7C}" type="presOf" srcId="{7E11A6C6-BED6-44C2-BA0F-BE8579233310}" destId="{9D4D7D3E-1E6E-4543-9B07-7981BD29F3F6}" srcOrd="0" destOrd="0" presId="urn:microsoft.com/office/officeart/2005/8/layout/cycle3"/>
    <dgm:cxn modelId="{91EE4DC7-567A-45AE-840D-0A54DE7A2BED}" type="presOf" srcId="{196365ED-DDFA-4DC4-B3D2-3714A04A823D}" destId="{F3D3988A-9BFF-4493-9EF9-910D1FA4E5DB}" srcOrd="0" destOrd="0" presId="urn:microsoft.com/office/officeart/2005/8/layout/cycle3"/>
    <dgm:cxn modelId="{75642E17-13EE-4146-A5F3-921ABE28492E}" srcId="{9FA315D8-F9AC-4A97-A1A1-8481C2DD9C88}" destId="{7E11A6C6-BED6-44C2-BA0F-BE8579233310}" srcOrd="0" destOrd="0" parTransId="{B33F0BA7-A343-4044-8032-139050CE5393}" sibTransId="{196365ED-DDFA-4DC4-B3D2-3714A04A823D}"/>
    <dgm:cxn modelId="{36D87017-3FF6-48C7-AC2F-E72F5FDDE469}" srcId="{9FA315D8-F9AC-4A97-A1A1-8481C2DD9C88}" destId="{0314CAEE-FDA5-4219-8137-A6F2BDEF23EF}" srcOrd="1" destOrd="0" parTransId="{0D8B3A39-891E-4554-9FBB-5FF86A218AF2}" sibTransId="{61619BB3-8BC1-4ED9-8D8B-73ACF6B5D991}"/>
    <dgm:cxn modelId="{6C2EC56D-73D2-4F71-BEA2-7DA3C26E8099}" srcId="{9FA315D8-F9AC-4A97-A1A1-8481C2DD9C88}" destId="{A5CE45BB-6A62-4E13-853E-A87379EB7948}" srcOrd="2" destOrd="0" parTransId="{B80977B1-DBEB-41FD-8686-1D85DBC584C0}" sibTransId="{159EF57D-17B3-4657-8543-085A85D7E83C}"/>
    <dgm:cxn modelId="{784DC6E7-42B2-4A19-9392-3966F56961B3}" type="presOf" srcId="{71BE6C5A-26C8-4B3A-BB4B-5C18779064D8}" destId="{F681C26A-1B38-4E87-A444-FF846AB161ED}" srcOrd="0" destOrd="0" presId="urn:microsoft.com/office/officeart/2005/8/layout/cycle3"/>
    <dgm:cxn modelId="{FBC90501-FC13-48CA-807D-E54BFCB37249}" type="presParOf" srcId="{E4899FEF-4F91-4DC2-9B9F-D801A9F15887}" destId="{2840DA1F-55EB-447B-9416-FD6D41434BDD}" srcOrd="0" destOrd="0" presId="urn:microsoft.com/office/officeart/2005/8/layout/cycle3"/>
    <dgm:cxn modelId="{8639B11E-5AEF-45AE-B2A5-779435380807}" type="presParOf" srcId="{2840DA1F-55EB-447B-9416-FD6D41434BDD}" destId="{9D4D7D3E-1E6E-4543-9B07-7981BD29F3F6}" srcOrd="0" destOrd="0" presId="urn:microsoft.com/office/officeart/2005/8/layout/cycle3"/>
    <dgm:cxn modelId="{09A63497-4943-4147-8EB4-C67B14C7C217}" type="presParOf" srcId="{2840DA1F-55EB-447B-9416-FD6D41434BDD}" destId="{F3D3988A-9BFF-4493-9EF9-910D1FA4E5DB}" srcOrd="1" destOrd="0" presId="urn:microsoft.com/office/officeart/2005/8/layout/cycle3"/>
    <dgm:cxn modelId="{F44BF91E-3363-488D-840C-1A72CE2942D8}" type="presParOf" srcId="{2840DA1F-55EB-447B-9416-FD6D41434BDD}" destId="{0ACCB400-2196-4F88-A8DF-FDBEF4B30DF0}" srcOrd="2" destOrd="0" presId="urn:microsoft.com/office/officeart/2005/8/layout/cycle3"/>
    <dgm:cxn modelId="{3574A0C9-7518-4D8C-B519-8CA9C3B1CD34}" type="presParOf" srcId="{2840DA1F-55EB-447B-9416-FD6D41434BDD}" destId="{58E61DEF-8BBD-4DFE-8DE8-3E85B14BE674}" srcOrd="3" destOrd="0" presId="urn:microsoft.com/office/officeart/2005/8/layout/cycle3"/>
    <dgm:cxn modelId="{00298D9B-6B2D-44F2-99E0-F4D036C26DD7}" type="presParOf" srcId="{2840DA1F-55EB-447B-9416-FD6D41434BDD}" destId="{F681C26A-1B38-4E87-A444-FF846AB161ED}" srcOrd="4" destOrd="0" presId="urn:microsoft.com/office/officeart/2005/8/layout/cycle3"/>
    <dgm:cxn modelId="{E2DBB6AB-B95A-4E7F-959F-FFD3DD28E330}" type="presParOf" srcId="{2840DA1F-55EB-447B-9416-FD6D41434BDD}" destId="{8553C788-A320-404A-B0EF-E1095B8AE75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330CB5-C53E-43A6-A2DA-D7575D83AAF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F9B0C9-129E-438D-A531-BA5B79B175E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বিমার প্রয়োজনীয়তা</a:t>
          </a:r>
          <a:endParaRPr lang="en-US" sz="3600" b="1" dirty="0"/>
        </a:p>
      </dgm:t>
    </dgm:pt>
    <dgm:pt modelId="{2B089324-8339-4554-988D-9297A071C237}" type="parTrans" cxnId="{B372ABE4-67C7-4FE4-9F93-B82DD36B2612}">
      <dgm:prSet/>
      <dgm:spPr/>
      <dgm:t>
        <a:bodyPr/>
        <a:lstStyle/>
        <a:p>
          <a:endParaRPr lang="en-US"/>
        </a:p>
      </dgm:t>
    </dgm:pt>
    <dgm:pt modelId="{DC47586E-49E5-4705-A65B-668E28503A6D}" type="sibTrans" cxnId="{B372ABE4-67C7-4FE4-9F93-B82DD36B2612}">
      <dgm:prSet/>
      <dgm:spPr/>
      <dgm:t>
        <a:bodyPr/>
        <a:lstStyle/>
        <a:p>
          <a:endParaRPr lang="en-US"/>
        </a:p>
      </dgm:t>
    </dgm:pt>
    <dgm:pt modelId="{691A280D-B919-4DAD-8CBE-0487192211C2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7E72E80-2EF4-4669-BFF3-73B1965475F1}" type="parTrans" cxnId="{31798122-A2B4-483E-AED2-3A3F4A8505B9}">
      <dgm:prSet/>
      <dgm:spPr/>
      <dgm:t>
        <a:bodyPr/>
        <a:lstStyle/>
        <a:p>
          <a:endParaRPr lang="en-US"/>
        </a:p>
      </dgm:t>
    </dgm:pt>
    <dgm:pt modelId="{05D55594-1E05-4D20-867C-59BBDE605CA6}" type="sibTrans" cxnId="{31798122-A2B4-483E-AED2-3A3F4A8505B9}">
      <dgm:prSet/>
      <dgm:spPr/>
      <dgm:t>
        <a:bodyPr/>
        <a:lstStyle/>
        <a:p>
          <a:endParaRPr lang="en-US"/>
        </a:p>
      </dgm:t>
    </dgm:pt>
    <dgm:pt modelId="{BD7C20F0-FF65-4167-B77A-09D637798880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3DA8625-5ACC-49C2-8598-05FC92933CBA}" type="parTrans" cxnId="{4C147E3B-D9FC-463C-BF9F-5971F0995F73}">
      <dgm:prSet/>
      <dgm:spPr/>
      <dgm:t>
        <a:bodyPr/>
        <a:lstStyle/>
        <a:p>
          <a:endParaRPr lang="en-US"/>
        </a:p>
      </dgm:t>
    </dgm:pt>
    <dgm:pt modelId="{053A448C-E0D3-4369-A801-0D299E2C3194}" type="sibTrans" cxnId="{4C147E3B-D9FC-463C-BF9F-5971F0995F73}">
      <dgm:prSet/>
      <dgm:spPr/>
      <dgm:t>
        <a:bodyPr/>
        <a:lstStyle/>
        <a:p>
          <a:endParaRPr lang="en-US"/>
        </a:p>
      </dgm:t>
    </dgm:pt>
    <dgm:pt modelId="{B9D262AD-B56F-46B8-A415-F4D7650F89FF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4062F7C-5632-4739-B22D-11444144AF58}" type="parTrans" cxnId="{40386478-9A60-4991-9F50-C7D982502A75}">
      <dgm:prSet/>
      <dgm:spPr/>
      <dgm:t>
        <a:bodyPr/>
        <a:lstStyle/>
        <a:p>
          <a:endParaRPr lang="en-US"/>
        </a:p>
      </dgm:t>
    </dgm:pt>
    <dgm:pt modelId="{1F7DA969-E4BA-4A0D-964D-29DCC5178825}" type="sibTrans" cxnId="{40386478-9A60-4991-9F50-C7D982502A75}">
      <dgm:prSet/>
      <dgm:spPr/>
      <dgm:t>
        <a:bodyPr/>
        <a:lstStyle/>
        <a:p>
          <a:endParaRPr lang="en-US"/>
        </a:p>
      </dgm:t>
    </dgm:pt>
    <dgm:pt modelId="{276A3160-041E-4FB6-BFDE-9CEF41A986AE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89EF9E2-F881-4CCB-8D59-4CFB549E8C4D}" type="parTrans" cxnId="{FD9BF77F-6A8E-4B93-8840-478A93D15010}">
      <dgm:prSet/>
      <dgm:spPr/>
      <dgm:t>
        <a:bodyPr/>
        <a:lstStyle/>
        <a:p>
          <a:endParaRPr lang="en-US"/>
        </a:p>
      </dgm:t>
    </dgm:pt>
    <dgm:pt modelId="{ECF81BCD-4BF4-460A-8DA1-BBEFDF4C6C3E}" type="sibTrans" cxnId="{FD9BF77F-6A8E-4B93-8840-478A93D15010}">
      <dgm:prSet/>
      <dgm:spPr/>
      <dgm:t>
        <a:bodyPr/>
        <a:lstStyle/>
        <a:p>
          <a:endParaRPr lang="en-US"/>
        </a:p>
      </dgm:t>
    </dgm:pt>
    <dgm:pt modelId="{AD0C42BF-4859-42A1-A0EC-5A12912519DB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A3D8DFC-791B-4303-9D7A-8158408D7F86}" type="parTrans" cxnId="{CBBDFA07-A467-4E6C-8CF5-574DF2195002}">
      <dgm:prSet/>
      <dgm:spPr/>
      <dgm:t>
        <a:bodyPr/>
        <a:lstStyle/>
        <a:p>
          <a:endParaRPr lang="en-US"/>
        </a:p>
      </dgm:t>
    </dgm:pt>
    <dgm:pt modelId="{E854CE81-CA6C-4181-81F8-223044F5155D}" type="sibTrans" cxnId="{CBBDFA07-A467-4E6C-8CF5-574DF2195002}">
      <dgm:prSet/>
      <dgm:spPr/>
      <dgm:t>
        <a:bodyPr/>
        <a:lstStyle/>
        <a:p>
          <a:endParaRPr lang="en-US"/>
        </a:p>
      </dgm:t>
    </dgm:pt>
    <dgm:pt modelId="{C8C74D26-572A-47DA-AAF0-64091A3CAA21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897B403-706A-4520-8FBD-736C178A4306}" type="parTrans" cxnId="{3C1D94A1-37C8-456C-9321-FC8E806442AE}">
      <dgm:prSet/>
      <dgm:spPr/>
      <dgm:t>
        <a:bodyPr/>
        <a:lstStyle/>
        <a:p>
          <a:endParaRPr lang="en-US"/>
        </a:p>
      </dgm:t>
    </dgm:pt>
    <dgm:pt modelId="{720402F8-3969-432B-86EB-DAC4C60EAACD}" type="sibTrans" cxnId="{3C1D94A1-37C8-456C-9321-FC8E806442AE}">
      <dgm:prSet/>
      <dgm:spPr/>
      <dgm:t>
        <a:bodyPr/>
        <a:lstStyle/>
        <a:p>
          <a:endParaRPr lang="en-US"/>
        </a:p>
      </dgm:t>
    </dgm:pt>
    <dgm:pt modelId="{F9A1E259-0097-493C-866E-A4683994AF9D}" type="pres">
      <dgm:prSet presAssocID="{30330CB5-C53E-43A6-A2DA-D7575D83AAF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E0F74E9-D2E8-425F-976E-C8CA343C3ED1}" type="pres">
      <dgm:prSet presAssocID="{55F9B0C9-129E-438D-A531-BA5B79B175EC}" presName="singleCycle" presStyleCnt="0"/>
      <dgm:spPr/>
    </dgm:pt>
    <dgm:pt modelId="{8227A764-8DCC-4B12-B6E8-57145595DC33}" type="pres">
      <dgm:prSet presAssocID="{55F9B0C9-129E-438D-A531-BA5B79B175EC}" presName="singleCenter" presStyleLbl="node1" presStyleIdx="0" presStyleCnt="7" custScaleX="125000" custScaleY="7142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3CB5AAA-7913-45D7-BAD6-BE230C249C02}" type="pres">
      <dgm:prSet presAssocID="{489EF9E2-F881-4CCB-8D59-4CFB549E8C4D}" presName="Name56" presStyleLbl="parChTrans1D2" presStyleIdx="0" presStyleCnt="6"/>
      <dgm:spPr/>
      <dgm:t>
        <a:bodyPr/>
        <a:lstStyle/>
        <a:p>
          <a:endParaRPr lang="en-US"/>
        </a:p>
      </dgm:t>
    </dgm:pt>
    <dgm:pt modelId="{FD8533F4-0864-46A3-AAA5-A4D70ED15DBF}" type="pres">
      <dgm:prSet presAssocID="{276A3160-041E-4FB6-BFDE-9CEF41A986AE}" presName="text0" presStyleLbl="node1" presStyleIdx="1" presStyleCnt="7" custScaleX="148794" custScaleY="117795" custRadScaleRad="102064" custRadScaleInc="30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13657-F415-45ED-A381-1D4BE7CB1196}" type="pres">
      <dgm:prSet presAssocID="{2A3D8DFC-791B-4303-9D7A-8158408D7F86}" presName="Name56" presStyleLbl="parChTrans1D2" presStyleIdx="1" presStyleCnt="6"/>
      <dgm:spPr/>
      <dgm:t>
        <a:bodyPr/>
        <a:lstStyle/>
        <a:p>
          <a:endParaRPr lang="en-US"/>
        </a:p>
      </dgm:t>
    </dgm:pt>
    <dgm:pt modelId="{B21A88AD-DCDC-4D19-9F00-2264F47E8C5F}" type="pres">
      <dgm:prSet presAssocID="{AD0C42BF-4859-42A1-A0EC-5A12912519DB}" presName="text0" presStyleLbl="node1" presStyleIdx="2" presStyleCnt="7" custScaleX="148794" custScaleY="117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BF696-4FA2-4538-A59B-667E8B598A13}" type="pres">
      <dgm:prSet presAssocID="{5897B403-706A-4520-8FBD-736C178A4306}" presName="Name56" presStyleLbl="parChTrans1D2" presStyleIdx="2" presStyleCnt="6"/>
      <dgm:spPr/>
      <dgm:t>
        <a:bodyPr/>
        <a:lstStyle/>
        <a:p>
          <a:endParaRPr lang="en-US"/>
        </a:p>
      </dgm:t>
    </dgm:pt>
    <dgm:pt modelId="{61ACCB75-76B0-4F38-8DAE-0DC6A827CA9F}" type="pres">
      <dgm:prSet presAssocID="{C8C74D26-572A-47DA-AAF0-64091A3CAA21}" presName="text0" presStyleLbl="node1" presStyleIdx="3" presStyleCnt="7" custScaleX="148794" custScaleY="117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396D4-C019-40C6-86B2-2B21407D5859}" type="pres">
      <dgm:prSet presAssocID="{77E72E80-2EF4-4669-BFF3-73B1965475F1}" presName="Name56" presStyleLbl="parChTrans1D2" presStyleIdx="3" presStyleCnt="6"/>
      <dgm:spPr/>
      <dgm:t>
        <a:bodyPr/>
        <a:lstStyle/>
        <a:p>
          <a:endParaRPr lang="en-US"/>
        </a:p>
      </dgm:t>
    </dgm:pt>
    <dgm:pt modelId="{9718CC96-EFD9-4361-8BB1-57983759A2FA}" type="pres">
      <dgm:prSet presAssocID="{691A280D-B919-4DAD-8CBE-0487192211C2}" presName="text0" presStyleLbl="node1" presStyleIdx="4" presStyleCnt="7" custAng="0" custScaleX="148794" custScaleY="100456" custRadScaleRad="75437" custRadScaleInc="1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E85D6-9E8A-4038-82FE-7DB3420542C9}" type="pres">
      <dgm:prSet presAssocID="{E3DA8625-5ACC-49C2-8598-05FC92933CBA}" presName="Name56" presStyleLbl="parChTrans1D2" presStyleIdx="4" presStyleCnt="6"/>
      <dgm:spPr/>
      <dgm:t>
        <a:bodyPr/>
        <a:lstStyle/>
        <a:p>
          <a:endParaRPr lang="en-US"/>
        </a:p>
      </dgm:t>
    </dgm:pt>
    <dgm:pt modelId="{2F80B723-B550-4333-A39D-11F2E73FCCE6}" type="pres">
      <dgm:prSet presAssocID="{BD7C20F0-FF65-4167-B77A-09D637798880}" presName="text0" presStyleLbl="node1" presStyleIdx="5" presStyleCnt="7" custScaleX="148794" custScaleY="117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25EAA-9309-4DCB-96DB-D1BE751817B7}" type="pres">
      <dgm:prSet presAssocID="{34062F7C-5632-4739-B22D-11444144AF58}" presName="Name56" presStyleLbl="parChTrans1D2" presStyleIdx="5" presStyleCnt="6"/>
      <dgm:spPr/>
      <dgm:t>
        <a:bodyPr/>
        <a:lstStyle/>
        <a:p>
          <a:endParaRPr lang="en-US"/>
        </a:p>
      </dgm:t>
    </dgm:pt>
    <dgm:pt modelId="{BDB811B0-48CF-46C8-9BA2-9F740B74F1DA}" type="pres">
      <dgm:prSet presAssocID="{B9D262AD-B56F-46B8-A415-F4D7650F89FF}" presName="text0" presStyleLbl="node1" presStyleIdx="6" presStyleCnt="7" custScaleX="148794" custScaleY="117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635A0A-938E-405C-B28B-63E17CBB78AA}" type="presOf" srcId="{AD0C42BF-4859-42A1-A0EC-5A12912519DB}" destId="{B21A88AD-DCDC-4D19-9F00-2264F47E8C5F}" srcOrd="0" destOrd="0" presId="urn:microsoft.com/office/officeart/2008/layout/RadialCluster"/>
    <dgm:cxn modelId="{4C147E3B-D9FC-463C-BF9F-5971F0995F73}" srcId="{55F9B0C9-129E-438D-A531-BA5B79B175EC}" destId="{BD7C20F0-FF65-4167-B77A-09D637798880}" srcOrd="4" destOrd="0" parTransId="{E3DA8625-5ACC-49C2-8598-05FC92933CBA}" sibTransId="{053A448C-E0D3-4369-A801-0D299E2C3194}"/>
    <dgm:cxn modelId="{CBBDFA07-A467-4E6C-8CF5-574DF2195002}" srcId="{55F9B0C9-129E-438D-A531-BA5B79B175EC}" destId="{AD0C42BF-4859-42A1-A0EC-5A12912519DB}" srcOrd="1" destOrd="0" parTransId="{2A3D8DFC-791B-4303-9D7A-8158408D7F86}" sibTransId="{E854CE81-CA6C-4181-81F8-223044F5155D}"/>
    <dgm:cxn modelId="{D6AECA12-0621-4794-85D4-3542F55648E7}" type="presOf" srcId="{489EF9E2-F881-4CCB-8D59-4CFB549E8C4D}" destId="{E3CB5AAA-7913-45D7-BAD6-BE230C249C02}" srcOrd="0" destOrd="0" presId="urn:microsoft.com/office/officeart/2008/layout/RadialCluster"/>
    <dgm:cxn modelId="{3C1D94A1-37C8-456C-9321-FC8E806442AE}" srcId="{55F9B0C9-129E-438D-A531-BA5B79B175EC}" destId="{C8C74D26-572A-47DA-AAF0-64091A3CAA21}" srcOrd="2" destOrd="0" parTransId="{5897B403-706A-4520-8FBD-736C178A4306}" sibTransId="{720402F8-3969-432B-86EB-DAC4C60EAACD}"/>
    <dgm:cxn modelId="{40386478-9A60-4991-9F50-C7D982502A75}" srcId="{55F9B0C9-129E-438D-A531-BA5B79B175EC}" destId="{B9D262AD-B56F-46B8-A415-F4D7650F89FF}" srcOrd="5" destOrd="0" parTransId="{34062F7C-5632-4739-B22D-11444144AF58}" sibTransId="{1F7DA969-E4BA-4A0D-964D-29DCC5178825}"/>
    <dgm:cxn modelId="{10715E38-2A01-45E9-965D-A678646CBCDE}" type="presOf" srcId="{2A3D8DFC-791B-4303-9D7A-8158408D7F86}" destId="{6A913657-F415-45ED-A381-1D4BE7CB1196}" srcOrd="0" destOrd="0" presId="urn:microsoft.com/office/officeart/2008/layout/RadialCluster"/>
    <dgm:cxn modelId="{19086890-1981-4FE6-A691-AE3E243693C8}" type="presOf" srcId="{55F9B0C9-129E-438D-A531-BA5B79B175EC}" destId="{8227A764-8DCC-4B12-B6E8-57145595DC33}" srcOrd="0" destOrd="0" presId="urn:microsoft.com/office/officeart/2008/layout/RadialCluster"/>
    <dgm:cxn modelId="{A9319DFA-CFDD-42FB-92BD-4C51414A4745}" type="presOf" srcId="{E3DA8625-5ACC-49C2-8598-05FC92933CBA}" destId="{7F4E85D6-9E8A-4038-82FE-7DB3420542C9}" srcOrd="0" destOrd="0" presId="urn:microsoft.com/office/officeart/2008/layout/RadialCluster"/>
    <dgm:cxn modelId="{8EB7AC02-7F8F-4AE2-AAE6-903CBB7CF892}" type="presOf" srcId="{B9D262AD-B56F-46B8-A415-F4D7650F89FF}" destId="{BDB811B0-48CF-46C8-9BA2-9F740B74F1DA}" srcOrd="0" destOrd="0" presId="urn:microsoft.com/office/officeart/2008/layout/RadialCluster"/>
    <dgm:cxn modelId="{A181FA60-3045-4C2F-8D82-DE7DA6A8B0C3}" type="presOf" srcId="{77E72E80-2EF4-4669-BFF3-73B1965475F1}" destId="{F07396D4-C019-40C6-86B2-2B21407D5859}" srcOrd="0" destOrd="0" presId="urn:microsoft.com/office/officeart/2008/layout/RadialCluster"/>
    <dgm:cxn modelId="{B372ABE4-67C7-4FE4-9F93-B82DD36B2612}" srcId="{30330CB5-C53E-43A6-A2DA-D7575D83AAF0}" destId="{55F9B0C9-129E-438D-A531-BA5B79B175EC}" srcOrd="0" destOrd="0" parTransId="{2B089324-8339-4554-988D-9297A071C237}" sibTransId="{DC47586E-49E5-4705-A65B-668E28503A6D}"/>
    <dgm:cxn modelId="{FD9BF77F-6A8E-4B93-8840-478A93D15010}" srcId="{55F9B0C9-129E-438D-A531-BA5B79B175EC}" destId="{276A3160-041E-4FB6-BFDE-9CEF41A986AE}" srcOrd="0" destOrd="0" parTransId="{489EF9E2-F881-4CCB-8D59-4CFB549E8C4D}" sibTransId="{ECF81BCD-4BF4-460A-8DA1-BBEFDF4C6C3E}"/>
    <dgm:cxn modelId="{C99AFC9D-C0B7-4E39-B45F-DA32090BC61E}" type="presOf" srcId="{30330CB5-C53E-43A6-A2DA-D7575D83AAF0}" destId="{F9A1E259-0097-493C-866E-A4683994AF9D}" srcOrd="0" destOrd="0" presId="urn:microsoft.com/office/officeart/2008/layout/RadialCluster"/>
    <dgm:cxn modelId="{463D5054-28F2-462C-AFDB-64C96C2D05BB}" type="presOf" srcId="{34062F7C-5632-4739-B22D-11444144AF58}" destId="{3CE25EAA-9309-4DCB-96DB-D1BE751817B7}" srcOrd="0" destOrd="0" presId="urn:microsoft.com/office/officeart/2008/layout/RadialCluster"/>
    <dgm:cxn modelId="{B0427278-9A22-41CA-BC39-C6FAEF56F636}" type="presOf" srcId="{5897B403-706A-4520-8FBD-736C178A4306}" destId="{800BF696-4FA2-4538-A59B-667E8B598A13}" srcOrd="0" destOrd="0" presId="urn:microsoft.com/office/officeart/2008/layout/RadialCluster"/>
    <dgm:cxn modelId="{51856084-CC05-4989-956D-929EF1EF890C}" type="presOf" srcId="{276A3160-041E-4FB6-BFDE-9CEF41A986AE}" destId="{FD8533F4-0864-46A3-AAA5-A4D70ED15DBF}" srcOrd="0" destOrd="0" presId="urn:microsoft.com/office/officeart/2008/layout/RadialCluster"/>
    <dgm:cxn modelId="{61AC6470-C925-487E-B179-A5C16E8EF397}" type="presOf" srcId="{C8C74D26-572A-47DA-AAF0-64091A3CAA21}" destId="{61ACCB75-76B0-4F38-8DAE-0DC6A827CA9F}" srcOrd="0" destOrd="0" presId="urn:microsoft.com/office/officeart/2008/layout/RadialCluster"/>
    <dgm:cxn modelId="{31798122-A2B4-483E-AED2-3A3F4A8505B9}" srcId="{55F9B0C9-129E-438D-A531-BA5B79B175EC}" destId="{691A280D-B919-4DAD-8CBE-0487192211C2}" srcOrd="3" destOrd="0" parTransId="{77E72E80-2EF4-4669-BFF3-73B1965475F1}" sibTransId="{05D55594-1E05-4D20-867C-59BBDE605CA6}"/>
    <dgm:cxn modelId="{FD109D24-25BE-4D62-9859-60B8BF9E7BCD}" type="presOf" srcId="{691A280D-B919-4DAD-8CBE-0487192211C2}" destId="{9718CC96-EFD9-4361-8BB1-57983759A2FA}" srcOrd="0" destOrd="0" presId="urn:microsoft.com/office/officeart/2008/layout/RadialCluster"/>
    <dgm:cxn modelId="{9ED85408-9346-4C87-8801-5246E63696D7}" type="presOf" srcId="{BD7C20F0-FF65-4167-B77A-09D637798880}" destId="{2F80B723-B550-4333-A39D-11F2E73FCCE6}" srcOrd="0" destOrd="0" presId="urn:microsoft.com/office/officeart/2008/layout/RadialCluster"/>
    <dgm:cxn modelId="{EB35C28F-03D0-49B7-A982-71A457A97E9B}" type="presParOf" srcId="{F9A1E259-0097-493C-866E-A4683994AF9D}" destId="{9E0F74E9-D2E8-425F-976E-C8CA343C3ED1}" srcOrd="0" destOrd="0" presId="urn:microsoft.com/office/officeart/2008/layout/RadialCluster"/>
    <dgm:cxn modelId="{D15138A5-A61F-4192-9F3C-A874C44DCD8A}" type="presParOf" srcId="{9E0F74E9-D2E8-425F-976E-C8CA343C3ED1}" destId="{8227A764-8DCC-4B12-B6E8-57145595DC33}" srcOrd="0" destOrd="0" presId="urn:microsoft.com/office/officeart/2008/layout/RadialCluster"/>
    <dgm:cxn modelId="{D143B513-A578-49F9-89DE-B8ABCFC5CA95}" type="presParOf" srcId="{9E0F74E9-D2E8-425F-976E-C8CA343C3ED1}" destId="{E3CB5AAA-7913-45D7-BAD6-BE230C249C02}" srcOrd="1" destOrd="0" presId="urn:microsoft.com/office/officeart/2008/layout/RadialCluster"/>
    <dgm:cxn modelId="{D4A12BE7-BE85-46B9-8912-1EBF7469CD34}" type="presParOf" srcId="{9E0F74E9-D2E8-425F-976E-C8CA343C3ED1}" destId="{FD8533F4-0864-46A3-AAA5-A4D70ED15DBF}" srcOrd="2" destOrd="0" presId="urn:microsoft.com/office/officeart/2008/layout/RadialCluster"/>
    <dgm:cxn modelId="{858BA0C4-6A75-4185-8AD5-1B3A0B89DACE}" type="presParOf" srcId="{9E0F74E9-D2E8-425F-976E-C8CA343C3ED1}" destId="{6A913657-F415-45ED-A381-1D4BE7CB1196}" srcOrd="3" destOrd="0" presId="urn:microsoft.com/office/officeart/2008/layout/RadialCluster"/>
    <dgm:cxn modelId="{9D3C3A01-D6EF-43A9-8AC6-93D1B8A65501}" type="presParOf" srcId="{9E0F74E9-D2E8-425F-976E-C8CA343C3ED1}" destId="{B21A88AD-DCDC-4D19-9F00-2264F47E8C5F}" srcOrd="4" destOrd="0" presId="urn:microsoft.com/office/officeart/2008/layout/RadialCluster"/>
    <dgm:cxn modelId="{60770599-0FF3-458E-A5A8-539A349AADAE}" type="presParOf" srcId="{9E0F74E9-D2E8-425F-976E-C8CA343C3ED1}" destId="{800BF696-4FA2-4538-A59B-667E8B598A13}" srcOrd="5" destOrd="0" presId="urn:microsoft.com/office/officeart/2008/layout/RadialCluster"/>
    <dgm:cxn modelId="{A33EE609-25A1-46DF-BC51-BF21410A4BD0}" type="presParOf" srcId="{9E0F74E9-D2E8-425F-976E-C8CA343C3ED1}" destId="{61ACCB75-76B0-4F38-8DAE-0DC6A827CA9F}" srcOrd="6" destOrd="0" presId="urn:microsoft.com/office/officeart/2008/layout/RadialCluster"/>
    <dgm:cxn modelId="{FF654B2E-1202-430C-B19A-5FFF0916EFFE}" type="presParOf" srcId="{9E0F74E9-D2E8-425F-976E-C8CA343C3ED1}" destId="{F07396D4-C019-40C6-86B2-2B21407D5859}" srcOrd="7" destOrd="0" presId="urn:microsoft.com/office/officeart/2008/layout/RadialCluster"/>
    <dgm:cxn modelId="{E810A791-F2BF-4250-8AD2-CC1DD4F0BDC7}" type="presParOf" srcId="{9E0F74E9-D2E8-425F-976E-C8CA343C3ED1}" destId="{9718CC96-EFD9-4361-8BB1-57983759A2FA}" srcOrd="8" destOrd="0" presId="urn:microsoft.com/office/officeart/2008/layout/RadialCluster"/>
    <dgm:cxn modelId="{5EFD1376-35A1-493F-8AEE-AE16F3A42D67}" type="presParOf" srcId="{9E0F74E9-D2E8-425F-976E-C8CA343C3ED1}" destId="{7F4E85D6-9E8A-4038-82FE-7DB3420542C9}" srcOrd="9" destOrd="0" presId="urn:microsoft.com/office/officeart/2008/layout/RadialCluster"/>
    <dgm:cxn modelId="{81DBE0EE-2749-4973-B48F-BF18E83B178D}" type="presParOf" srcId="{9E0F74E9-D2E8-425F-976E-C8CA343C3ED1}" destId="{2F80B723-B550-4333-A39D-11F2E73FCCE6}" srcOrd="10" destOrd="0" presId="urn:microsoft.com/office/officeart/2008/layout/RadialCluster"/>
    <dgm:cxn modelId="{E71C7E7E-9C88-4BAB-A3D6-6A069449CC8E}" type="presParOf" srcId="{9E0F74E9-D2E8-425F-976E-C8CA343C3ED1}" destId="{3CE25EAA-9309-4DCB-96DB-D1BE751817B7}" srcOrd="11" destOrd="0" presId="urn:microsoft.com/office/officeart/2008/layout/RadialCluster"/>
    <dgm:cxn modelId="{731E032C-C2F4-43FF-90FF-4AD41C07A13B}" type="presParOf" srcId="{9E0F74E9-D2E8-425F-976E-C8CA343C3ED1}" destId="{BDB811B0-48CF-46C8-9BA2-9F740B74F1DA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34C138-6559-4603-B12E-B2B24D91F3D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22F23CF-3A74-4A87-9C0A-8580A412F0B3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চৌর্য  বিমা 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D2BA39-4E39-4BAB-929D-02732CB7AA67}" type="parTrans" cxnId="{41FD140D-5ED1-45C1-B35C-B71CEF58521B}">
      <dgm:prSet/>
      <dgm:spPr/>
      <dgm:t>
        <a:bodyPr/>
        <a:lstStyle/>
        <a:p>
          <a:endParaRPr lang="en-US"/>
        </a:p>
      </dgm:t>
    </dgm:pt>
    <dgm:pt modelId="{7F2BBBED-2C8E-4ED4-A4F6-40E2E5E642AE}" type="sibTrans" cxnId="{41FD140D-5ED1-45C1-B35C-B71CEF58521B}">
      <dgm:prSet/>
      <dgm:spPr/>
      <dgm:t>
        <a:bodyPr/>
        <a:lstStyle/>
        <a:p>
          <a:endParaRPr lang="en-US"/>
        </a:p>
      </dgm:t>
    </dgm:pt>
    <dgm:pt modelId="{22E83F7D-6BCB-4B77-B389-2430649CD935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 ২। </a:t>
          </a:r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বিশ্বস্ততা বিমা </a:t>
          </a:r>
          <a:endParaRPr lang="en-US" b="1" dirty="0">
            <a:solidFill>
              <a:schemeClr val="tx1"/>
            </a:solidFill>
          </a:endParaRPr>
        </a:p>
      </dgm:t>
    </dgm:pt>
    <dgm:pt modelId="{D8D72D8C-EDD1-4F59-B344-2AB906AC1614}" type="parTrans" cxnId="{024E9D3E-C94C-4A21-A659-402B131A52C5}">
      <dgm:prSet/>
      <dgm:spPr/>
      <dgm:t>
        <a:bodyPr/>
        <a:lstStyle/>
        <a:p>
          <a:endParaRPr lang="en-US"/>
        </a:p>
      </dgm:t>
    </dgm:pt>
    <dgm:pt modelId="{34AC254C-EDEC-42CF-B039-00761C92F086}" type="sibTrans" cxnId="{024E9D3E-C94C-4A21-A659-402B131A52C5}">
      <dgm:prSet/>
      <dgm:spPr/>
      <dgm:t>
        <a:bodyPr/>
        <a:lstStyle/>
        <a:p>
          <a:endParaRPr lang="en-US"/>
        </a:p>
      </dgm:t>
    </dgm:pt>
    <dgm:pt modelId="{EEAB7543-BDA2-402D-9FE8-2F011AAC82DA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দায় বিমা </a:t>
          </a:r>
          <a:endParaRPr lang="en-US" b="1" dirty="0">
            <a:solidFill>
              <a:schemeClr val="tx1"/>
            </a:solidFill>
          </a:endParaRPr>
        </a:p>
      </dgm:t>
    </dgm:pt>
    <dgm:pt modelId="{0B1617B8-7577-4352-9B5D-ED0947D4A86C}" type="parTrans" cxnId="{B7E813A0-F1E9-4FC7-AD1C-F737CD6417F1}">
      <dgm:prSet/>
      <dgm:spPr/>
      <dgm:t>
        <a:bodyPr/>
        <a:lstStyle/>
        <a:p>
          <a:endParaRPr lang="en-US"/>
        </a:p>
      </dgm:t>
    </dgm:pt>
    <dgm:pt modelId="{91624204-ACDB-4C72-81E4-42A4DA78CB40}" type="sibTrans" cxnId="{B7E813A0-F1E9-4FC7-AD1C-F737CD6417F1}">
      <dgm:prSet/>
      <dgm:spPr/>
      <dgm:t>
        <a:bodyPr/>
        <a:lstStyle/>
        <a:p>
          <a:endParaRPr lang="en-US"/>
        </a:p>
      </dgm:t>
    </dgm:pt>
    <dgm:pt modelId="{57CE0A01-2D78-435F-AC31-1B9C57679694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মোটর গাড়ি বিমা </a:t>
          </a:r>
          <a:endParaRPr lang="en-US" b="1" dirty="0">
            <a:solidFill>
              <a:schemeClr val="tx1"/>
            </a:solidFill>
          </a:endParaRPr>
        </a:p>
      </dgm:t>
    </dgm:pt>
    <dgm:pt modelId="{FDAE2BEB-0A2D-42B8-94B9-A06946E327DB}" type="parTrans" cxnId="{CD6E5F68-DDD7-44D0-86A3-B6D4DA0A8084}">
      <dgm:prSet/>
      <dgm:spPr/>
      <dgm:t>
        <a:bodyPr/>
        <a:lstStyle/>
        <a:p>
          <a:endParaRPr lang="en-US"/>
        </a:p>
      </dgm:t>
    </dgm:pt>
    <dgm:pt modelId="{868BE305-FEC4-4976-A5C7-D1269B7730C0}" type="sibTrans" cxnId="{CD6E5F68-DDD7-44D0-86A3-B6D4DA0A8084}">
      <dgm:prSet/>
      <dgm:spPr/>
      <dgm:t>
        <a:bodyPr/>
        <a:lstStyle/>
        <a:p>
          <a:endParaRPr lang="en-US"/>
        </a:p>
      </dgm:t>
    </dgm:pt>
    <dgm:pt modelId="{B29C7024-05FF-4CF5-8B10-15610292CCA7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শস্য বিমা </a:t>
          </a:r>
          <a:endParaRPr lang="en-US" b="1" dirty="0">
            <a:solidFill>
              <a:schemeClr val="tx1"/>
            </a:solidFill>
          </a:endParaRPr>
        </a:p>
      </dgm:t>
    </dgm:pt>
    <dgm:pt modelId="{FCBC6A59-7FA3-430A-AF53-7E292B501351}" type="parTrans" cxnId="{7A2870E0-8858-4C12-A3EF-F68836C17843}">
      <dgm:prSet/>
      <dgm:spPr/>
      <dgm:t>
        <a:bodyPr/>
        <a:lstStyle/>
        <a:p>
          <a:endParaRPr lang="en-US"/>
        </a:p>
      </dgm:t>
    </dgm:pt>
    <dgm:pt modelId="{8AE14E15-66AA-489D-95B0-BD16553B5287}" type="sibTrans" cxnId="{7A2870E0-8858-4C12-A3EF-F68836C17843}">
      <dgm:prSet/>
      <dgm:spPr/>
      <dgm:t>
        <a:bodyPr/>
        <a:lstStyle/>
        <a:p>
          <a:endParaRPr lang="en-US"/>
        </a:p>
      </dgm:t>
    </dgm:pt>
    <dgm:pt modelId="{822A6FAF-5B2F-4E2A-AF8D-A100B0AD2BF7}">
      <dgm:prSet/>
      <dgm:spPr/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দাংগা বিমা </a:t>
          </a:r>
          <a:endParaRPr lang="en-US" b="1" dirty="0">
            <a:solidFill>
              <a:schemeClr val="tx1"/>
            </a:solidFill>
          </a:endParaRPr>
        </a:p>
      </dgm:t>
    </dgm:pt>
    <dgm:pt modelId="{940B3F4C-6AC9-432E-9CFA-527BA56BCA4B}" type="parTrans" cxnId="{22FCE2B2-AA66-45B2-BABF-4C43E7E31E8E}">
      <dgm:prSet/>
      <dgm:spPr/>
      <dgm:t>
        <a:bodyPr/>
        <a:lstStyle/>
        <a:p>
          <a:endParaRPr lang="en-US"/>
        </a:p>
      </dgm:t>
    </dgm:pt>
    <dgm:pt modelId="{EB095810-701A-4ECD-8734-B500EAB5BCD3}" type="sibTrans" cxnId="{22FCE2B2-AA66-45B2-BABF-4C43E7E31E8E}">
      <dgm:prSet/>
      <dgm:spPr/>
      <dgm:t>
        <a:bodyPr/>
        <a:lstStyle/>
        <a:p>
          <a:endParaRPr lang="en-US"/>
        </a:p>
      </dgm:t>
    </dgm:pt>
    <dgm:pt modelId="{081A20C9-7C69-4641-A86D-3CB5C357050F}" type="pres">
      <dgm:prSet presAssocID="{FC34C138-6559-4603-B12E-B2B24D91F3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A94C1-88E2-4C0C-9AB6-BD5A57F9205F}" type="pres">
      <dgm:prSet presAssocID="{FC34C138-6559-4603-B12E-B2B24D91F3DA}" presName="cycle" presStyleCnt="0"/>
      <dgm:spPr/>
    </dgm:pt>
    <dgm:pt modelId="{6223EA1C-2C11-4E98-9262-0A82E26C56CB}" type="pres">
      <dgm:prSet presAssocID="{A22F23CF-3A74-4A87-9C0A-8580A412F0B3}" presName="nodeFirstNode" presStyleLbl="node1" presStyleIdx="0" presStyleCnt="6" custScaleX="121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03DEC-09E3-4D4B-96DD-01906551BA94}" type="pres">
      <dgm:prSet presAssocID="{7F2BBBED-2C8E-4ED4-A4F6-40E2E5E642AE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4386D5AF-A9F8-438F-ACF5-A5119F07F752}" type="pres">
      <dgm:prSet presAssocID="{22E83F7D-6BCB-4B77-B389-2430649CD935}" presName="nodeFollowingNodes" presStyleLbl="node1" presStyleIdx="1" presStyleCnt="6" custScaleX="115267" custRadScaleRad="109570" custRadScaleInc="6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8B8F7-2661-4E74-8039-9B0CE980661A}" type="pres">
      <dgm:prSet presAssocID="{822A6FAF-5B2F-4E2A-AF8D-A100B0AD2BF7}" presName="nodeFollowingNodes" presStyleLbl="node1" presStyleIdx="2" presStyleCnt="6" custScaleX="121995" custRadScaleRad="114036" custRadScaleInc="-8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4D2AD-A720-4BCB-B96C-4715F7FD2251}" type="pres">
      <dgm:prSet presAssocID="{EEAB7543-BDA2-402D-9FE8-2F011AAC82DA}" presName="nodeFollowingNodes" presStyleLbl="node1" presStyleIdx="3" presStyleCnt="6" custScaleX="116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73BFC-704A-43A6-BB42-7F482F2BCAFD}" type="pres">
      <dgm:prSet presAssocID="{57CE0A01-2D78-435F-AC31-1B9C57679694}" presName="nodeFollowingNodes" presStyleLbl="node1" presStyleIdx="4" presStyleCnt="6" custScaleX="115267" custRadScaleRad="98555" custRadScaleInc="12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4F50A-09A3-4342-829F-7E85C5A0C0EA}" type="pres">
      <dgm:prSet presAssocID="{B29C7024-05FF-4CF5-8B10-15610292CCA7}" presName="nodeFollowingNodes" presStyleLbl="node1" presStyleIdx="5" presStyleCnt="6" custScaleX="120182" custRadScaleRad="108969" custRadScaleInc="-16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2870E0-8858-4C12-A3EF-F68836C17843}" srcId="{FC34C138-6559-4603-B12E-B2B24D91F3DA}" destId="{B29C7024-05FF-4CF5-8B10-15610292CCA7}" srcOrd="5" destOrd="0" parTransId="{FCBC6A59-7FA3-430A-AF53-7E292B501351}" sibTransId="{8AE14E15-66AA-489D-95B0-BD16553B5287}"/>
    <dgm:cxn modelId="{024E9D3E-C94C-4A21-A659-402B131A52C5}" srcId="{FC34C138-6559-4603-B12E-B2B24D91F3DA}" destId="{22E83F7D-6BCB-4B77-B389-2430649CD935}" srcOrd="1" destOrd="0" parTransId="{D8D72D8C-EDD1-4F59-B344-2AB906AC1614}" sibTransId="{34AC254C-EDEC-42CF-B039-00761C92F086}"/>
    <dgm:cxn modelId="{CD6E5F68-DDD7-44D0-86A3-B6D4DA0A8084}" srcId="{FC34C138-6559-4603-B12E-B2B24D91F3DA}" destId="{57CE0A01-2D78-435F-AC31-1B9C57679694}" srcOrd="4" destOrd="0" parTransId="{FDAE2BEB-0A2D-42B8-94B9-A06946E327DB}" sibTransId="{868BE305-FEC4-4976-A5C7-D1269B7730C0}"/>
    <dgm:cxn modelId="{A3FD9EB6-D935-45C5-8C2C-47D01967BBB0}" type="presOf" srcId="{EEAB7543-BDA2-402D-9FE8-2F011AAC82DA}" destId="{2404D2AD-A720-4BCB-B96C-4715F7FD2251}" srcOrd="0" destOrd="0" presId="urn:microsoft.com/office/officeart/2005/8/layout/cycle3"/>
    <dgm:cxn modelId="{B7E813A0-F1E9-4FC7-AD1C-F737CD6417F1}" srcId="{FC34C138-6559-4603-B12E-B2B24D91F3DA}" destId="{EEAB7543-BDA2-402D-9FE8-2F011AAC82DA}" srcOrd="3" destOrd="0" parTransId="{0B1617B8-7577-4352-9B5D-ED0947D4A86C}" sibTransId="{91624204-ACDB-4C72-81E4-42A4DA78CB40}"/>
    <dgm:cxn modelId="{9C717896-AE8A-4D74-8334-7C4524ED4DA1}" type="presOf" srcId="{FC34C138-6559-4603-B12E-B2B24D91F3DA}" destId="{081A20C9-7C69-4641-A86D-3CB5C357050F}" srcOrd="0" destOrd="0" presId="urn:microsoft.com/office/officeart/2005/8/layout/cycle3"/>
    <dgm:cxn modelId="{8CE6B5ED-9040-4478-BF5A-F17E19E2C095}" type="presOf" srcId="{57CE0A01-2D78-435F-AC31-1B9C57679694}" destId="{4CB73BFC-704A-43A6-BB42-7F482F2BCAFD}" srcOrd="0" destOrd="0" presId="urn:microsoft.com/office/officeart/2005/8/layout/cycle3"/>
    <dgm:cxn modelId="{6B5A9859-8FC7-4C36-92AD-BB9513232CEF}" type="presOf" srcId="{A22F23CF-3A74-4A87-9C0A-8580A412F0B3}" destId="{6223EA1C-2C11-4E98-9262-0A82E26C56CB}" srcOrd="0" destOrd="0" presId="urn:microsoft.com/office/officeart/2005/8/layout/cycle3"/>
    <dgm:cxn modelId="{ABF82684-D12E-4110-BDCD-6C5E84491BE9}" type="presOf" srcId="{822A6FAF-5B2F-4E2A-AF8D-A100B0AD2BF7}" destId="{A348B8F7-2661-4E74-8039-9B0CE980661A}" srcOrd="0" destOrd="0" presId="urn:microsoft.com/office/officeart/2005/8/layout/cycle3"/>
    <dgm:cxn modelId="{A3224250-CCBB-496A-8A32-F80EA2EAEF38}" type="presOf" srcId="{7F2BBBED-2C8E-4ED4-A4F6-40E2E5E642AE}" destId="{B9103DEC-09E3-4D4B-96DD-01906551BA94}" srcOrd="0" destOrd="0" presId="urn:microsoft.com/office/officeart/2005/8/layout/cycle3"/>
    <dgm:cxn modelId="{5E596AF9-E04B-4606-BA0A-B597B94CF3CB}" type="presOf" srcId="{B29C7024-05FF-4CF5-8B10-15610292CCA7}" destId="{7F24F50A-09A3-4342-829F-7E85C5A0C0EA}" srcOrd="0" destOrd="0" presId="urn:microsoft.com/office/officeart/2005/8/layout/cycle3"/>
    <dgm:cxn modelId="{22FCE2B2-AA66-45B2-BABF-4C43E7E31E8E}" srcId="{FC34C138-6559-4603-B12E-B2B24D91F3DA}" destId="{822A6FAF-5B2F-4E2A-AF8D-A100B0AD2BF7}" srcOrd="2" destOrd="0" parTransId="{940B3F4C-6AC9-432E-9CFA-527BA56BCA4B}" sibTransId="{EB095810-701A-4ECD-8734-B500EAB5BCD3}"/>
    <dgm:cxn modelId="{3BB2C05B-C6A8-4C1F-8BB2-74DA108AB0DB}" type="presOf" srcId="{22E83F7D-6BCB-4B77-B389-2430649CD935}" destId="{4386D5AF-A9F8-438F-ACF5-A5119F07F752}" srcOrd="0" destOrd="0" presId="urn:microsoft.com/office/officeart/2005/8/layout/cycle3"/>
    <dgm:cxn modelId="{41FD140D-5ED1-45C1-B35C-B71CEF58521B}" srcId="{FC34C138-6559-4603-B12E-B2B24D91F3DA}" destId="{A22F23CF-3A74-4A87-9C0A-8580A412F0B3}" srcOrd="0" destOrd="0" parTransId="{F9D2BA39-4E39-4BAB-929D-02732CB7AA67}" sibTransId="{7F2BBBED-2C8E-4ED4-A4F6-40E2E5E642AE}"/>
    <dgm:cxn modelId="{429856C2-F712-4433-8F87-337F35C900B3}" type="presParOf" srcId="{081A20C9-7C69-4641-A86D-3CB5C357050F}" destId="{89AA94C1-88E2-4C0C-9AB6-BD5A57F9205F}" srcOrd="0" destOrd="0" presId="urn:microsoft.com/office/officeart/2005/8/layout/cycle3"/>
    <dgm:cxn modelId="{F8EC47DF-9600-4AD3-A21B-6BB5F1585388}" type="presParOf" srcId="{89AA94C1-88E2-4C0C-9AB6-BD5A57F9205F}" destId="{6223EA1C-2C11-4E98-9262-0A82E26C56CB}" srcOrd="0" destOrd="0" presId="urn:microsoft.com/office/officeart/2005/8/layout/cycle3"/>
    <dgm:cxn modelId="{4A2B0B86-AAF1-45A5-AFB9-CF121D4A9959}" type="presParOf" srcId="{89AA94C1-88E2-4C0C-9AB6-BD5A57F9205F}" destId="{B9103DEC-09E3-4D4B-96DD-01906551BA94}" srcOrd="1" destOrd="0" presId="urn:microsoft.com/office/officeart/2005/8/layout/cycle3"/>
    <dgm:cxn modelId="{2C889E86-BFD9-4E3C-85FF-0BAB6EB9ACF9}" type="presParOf" srcId="{89AA94C1-88E2-4C0C-9AB6-BD5A57F9205F}" destId="{4386D5AF-A9F8-438F-ACF5-A5119F07F752}" srcOrd="2" destOrd="0" presId="urn:microsoft.com/office/officeart/2005/8/layout/cycle3"/>
    <dgm:cxn modelId="{015E879A-A073-4BCE-A967-EECBF12975D6}" type="presParOf" srcId="{89AA94C1-88E2-4C0C-9AB6-BD5A57F9205F}" destId="{A348B8F7-2661-4E74-8039-9B0CE980661A}" srcOrd="3" destOrd="0" presId="urn:microsoft.com/office/officeart/2005/8/layout/cycle3"/>
    <dgm:cxn modelId="{F6E9B7B5-D929-4CD1-8054-E8D4034AD582}" type="presParOf" srcId="{89AA94C1-88E2-4C0C-9AB6-BD5A57F9205F}" destId="{2404D2AD-A720-4BCB-B96C-4715F7FD2251}" srcOrd="4" destOrd="0" presId="urn:microsoft.com/office/officeart/2005/8/layout/cycle3"/>
    <dgm:cxn modelId="{5F9297DE-D424-4AA6-8D51-BCD3B02EB410}" type="presParOf" srcId="{89AA94C1-88E2-4C0C-9AB6-BD5A57F9205F}" destId="{4CB73BFC-704A-43A6-BB42-7F482F2BCAFD}" srcOrd="5" destOrd="0" presId="urn:microsoft.com/office/officeart/2005/8/layout/cycle3"/>
    <dgm:cxn modelId="{0D6B7229-509F-4D47-A230-18EFBB15332F}" type="presParOf" srcId="{89AA94C1-88E2-4C0C-9AB6-BD5A57F9205F}" destId="{7F24F50A-09A3-4342-829F-7E85C5A0C0EA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A4E4C-CB5A-4C2D-8BAB-52627932213F}">
      <dsp:nvSpPr>
        <dsp:cNvPr id="0" name=""/>
        <dsp:cNvSpPr/>
      </dsp:nvSpPr>
      <dsp:spPr>
        <a:xfrm>
          <a:off x="2134322" y="368661"/>
          <a:ext cx="4928616" cy="4928616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b="1" kern="1200" dirty="0" smtClean="0">
              <a:solidFill>
                <a:schemeClr val="tx1"/>
              </a:solidFill>
            </a:rPr>
            <a:t>২। নৌ বিমা 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4750595" y="1390175"/>
        <a:ext cx="1818894" cy="1349501"/>
      </dsp:txXfrm>
    </dsp:sp>
    <dsp:sp modelId="{AA4F8F07-0732-44AA-8D18-3BECBE52119C}">
      <dsp:nvSpPr>
        <dsp:cNvPr id="0" name=""/>
        <dsp:cNvSpPr/>
      </dsp:nvSpPr>
      <dsp:spPr>
        <a:xfrm>
          <a:off x="2134322" y="534122"/>
          <a:ext cx="4928616" cy="4928616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b="1" kern="1200" dirty="0" smtClean="0">
              <a:solidFill>
                <a:schemeClr val="tx1"/>
              </a:solidFill>
            </a:rPr>
            <a:t>৩। অগ্নি বিমা 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4750595" y="3091721"/>
        <a:ext cx="1818894" cy="1349501"/>
      </dsp:txXfrm>
    </dsp:sp>
    <dsp:sp modelId="{AD7DD096-9E76-4FC0-A6E6-DFEFC5A48846}">
      <dsp:nvSpPr>
        <dsp:cNvPr id="0" name=""/>
        <dsp:cNvSpPr/>
      </dsp:nvSpPr>
      <dsp:spPr>
        <a:xfrm>
          <a:off x="1968861" y="534122"/>
          <a:ext cx="4928616" cy="4928616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b="1" kern="1200" dirty="0" smtClean="0">
              <a:solidFill>
                <a:schemeClr val="tx1"/>
              </a:solidFill>
            </a:rPr>
            <a:t>৪। দুর্ঘটনা বিমা 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2462309" y="3091721"/>
        <a:ext cx="1818894" cy="1349501"/>
      </dsp:txXfrm>
    </dsp:sp>
    <dsp:sp modelId="{A1B704CA-BD5C-4A76-AF07-0CB08850BFC2}">
      <dsp:nvSpPr>
        <dsp:cNvPr id="0" name=""/>
        <dsp:cNvSpPr/>
      </dsp:nvSpPr>
      <dsp:spPr>
        <a:xfrm>
          <a:off x="1968861" y="368661"/>
          <a:ext cx="4928616" cy="4928616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b="1" kern="1200" dirty="0" smtClean="0">
              <a:solidFill>
                <a:schemeClr val="tx1"/>
              </a:solidFill>
            </a:rPr>
            <a:t>১। জীবন বিমা 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2462309" y="1390175"/>
        <a:ext cx="1818894" cy="1349501"/>
      </dsp:txXfrm>
    </dsp:sp>
    <dsp:sp modelId="{6C6C5896-F452-48C1-BE70-719A002B2464}">
      <dsp:nvSpPr>
        <dsp:cNvPr id="0" name=""/>
        <dsp:cNvSpPr/>
      </dsp:nvSpPr>
      <dsp:spPr>
        <a:xfrm>
          <a:off x="1829217" y="63556"/>
          <a:ext cx="5538825" cy="553882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A1FD6-6C16-4CA6-91E1-3202E817EFAB}">
      <dsp:nvSpPr>
        <dsp:cNvPr id="0" name=""/>
        <dsp:cNvSpPr/>
      </dsp:nvSpPr>
      <dsp:spPr>
        <a:xfrm>
          <a:off x="1829217" y="229017"/>
          <a:ext cx="5538825" cy="553882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BABC9-D8CA-4B67-84B7-4B0E1E86A40A}">
      <dsp:nvSpPr>
        <dsp:cNvPr id="0" name=""/>
        <dsp:cNvSpPr/>
      </dsp:nvSpPr>
      <dsp:spPr>
        <a:xfrm>
          <a:off x="1663756" y="229017"/>
          <a:ext cx="5538825" cy="553882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0CB1B-0683-4B5E-B689-DB65545C8287}">
      <dsp:nvSpPr>
        <dsp:cNvPr id="0" name=""/>
        <dsp:cNvSpPr/>
      </dsp:nvSpPr>
      <dsp:spPr>
        <a:xfrm>
          <a:off x="1663756" y="63556"/>
          <a:ext cx="5538825" cy="553882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3988A-9BFF-4493-9EF9-910D1FA4E5DB}">
      <dsp:nvSpPr>
        <dsp:cNvPr id="0" name=""/>
        <dsp:cNvSpPr/>
      </dsp:nvSpPr>
      <dsp:spPr>
        <a:xfrm>
          <a:off x="650550" y="517660"/>
          <a:ext cx="4794898" cy="4794898"/>
        </a:xfrm>
        <a:prstGeom prst="circularArrow">
          <a:avLst>
            <a:gd name="adj1" fmla="val 5544"/>
            <a:gd name="adj2" fmla="val 330680"/>
            <a:gd name="adj3" fmla="val 13816731"/>
            <a:gd name="adj4" fmla="val 17361180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D7D3E-1E6E-4543-9B07-7981BD29F3F6}">
      <dsp:nvSpPr>
        <dsp:cNvPr id="0" name=""/>
        <dsp:cNvSpPr/>
      </dsp:nvSpPr>
      <dsp:spPr>
        <a:xfrm>
          <a:off x="1945183" y="545490"/>
          <a:ext cx="2205632" cy="11028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>
              <a:solidFill>
                <a:schemeClr val="tx1"/>
              </a:solidFill>
            </a:rPr>
            <a:t>১। আর্থিক নিরাপত্তা প্রদান 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999018" y="599325"/>
        <a:ext cx="2097962" cy="995146"/>
      </dsp:txXfrm>
    </dsp:sp>
    <dsp:sp modelId="{0ACCB400-2196-4F88-A8DF-FDBEF4B30DF0}">
      <dsp:nvSpPr>
        <dsp:cNvPr id="0" name=""/>
        <dsp:cNvSpPr/>
      </dsp:nvSpPr>
      <dsp:spPr>
        <a:xfrm>
          <a:off x="3889840" y="1958366"/>
          <a:ext cx="2205632" cy="1102816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chemeClr val="tx1"/>
              </a:solidFill>
            </a:rPr>
            <a:t>২। সঞ্চয় সৃষ্টি 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3943675" y="2012201"/>
        <a:ext cx="2097962" cy="995146"/>
      </dsp:txXfrm>
    </dsp:sp>
    <dsp:sp modelId="{58E61DEF-8BBD-4DFE-8DE8-3E85B14BE674}">
      <dsp:nvSpPr>
        <dsp:cNvPr id="0" name=""/>
        <dsp:cNvSpPr/>
      </dsp:nvSpPr>
      <dsp:spPr>
        <a:xfrm>
          <a:off x="3147047" y="4244447"/>
          <a:ext cx="2205632" cy="1102816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chemeClr val="tx1"/>
              </a:solidFill>
            </a:rPr>
            <a:t>৩। বিনিওয়োগের সুযোগ লাভ 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3200882" y="4298282"/>
        <a:ext cx="2097962" cy="995146"/>
      </dsp:txXfrm>
    </dsp:sp>
    <dsp:sp modelId="{F681C26A-1B38-4E87-A444-FF846AB161ED}">
      <dsp:nvSpPr>
        <dsp:cNvPr id="0" name=""/>
        <dsp:cNvSpPr/>
      </dsp:nvSpPr>
      <dsp:spPr>
        <a:xfrm>
          <a:off x="743319" y="4244447"/>
          <a:ext cx="2205632" cy="1102816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chemeClr val="tx1"/>
              </a:solidFill>
            </a:rPr>
            <a:t>৪। বৃদ্ধ বয়সে অব লম্বন 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797154" y="4298282"/>
        <a:ext cx="2097962" cy="995146"/>
      </dsp:txXfrm>
    </dsp:sp>
    <dsp:sp modelId="{8553C788-A320-404A-B0EF-E1095B8AE751}">
      <dsp:nvSpPr>
        <dsp:cNvPr id="0" name=""/>
        <dsp:cNvSpPr/>
      </dsp:nvSpPr>
      <dsp:spPr>
        <a:xfrm>
          <a:off x="527" y="1958366"/>
          <a:ext cx="2205632" cy="110281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chemeClr val="tx1"/>
              </a:solidFill>
            </a:rPr>
            <a:t>৫ মানসিক  প্রশান্তি 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54362" y="2012201"/>
        <a:ext cx="2097962" cy="9951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7A764-8DCC-4B12-B6E8-57145595DC33}">
      <dsp:nvSpPr>
        <dsp:cNvPr id="0" name=""/>
        <dsp:cNvSpPr/>
      </dsp:nvSpPr>
      <dsp:spPr>
        <a:xfrm>
          <a:off x="3260147" y="2809598"/>
          <a:ext cx="2623704" cy="149926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বিমার প্রয়োজনীয়তা</a:t>
          </a:r>
          <a:endParaRPr lang="en-US" sz="3600" b="1" kern="1200" dirty="0"/>
        </a:p>
      </dsp:txBody>
      <dsp:txXfrm>
        <a:off x="3333335" y="2882786"/>
        <a:ext cx="2477328" cy="1352892"/>
      </dsp:txXfrm>
    </dsp:sp>
    <dsp:sp modelId="{E3CB5AAA-7913-45D7-BAD6-BE230C249C02}">
      <dsp:nvSpPr>
        <dsp:cNvPr id="0" name=""/>
        <dsp:cNvSpPr/>
      </dsp:nvSpPr>
      <dsp:spPr>
        <a:xfrm rot="16748816">
          <a:off x="4174509" y="2201295"/>
          <a:ext cx="12322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22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533F4-0864-46A3-AAA5-A4D70ED15DBF}">
      <dsp:nvSpPr>
        <dsp:cNvPr id="0" name=""/>
        <dsp:cNvSpPr/>
      </dsp:nvSpPr>
      <dsp:spPr>
        <a:xfrm>
          <a:off x="3975708" y="-63564"/>
          <a:ext cx="2092498" cy="165655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056574" y="17302"/>
        <a:ext cx="1930766" cy="1494825"/>
      </dsp:txXfrm>
    </dsp:sp>
    <dsp:sp modelId="{6A913657-F415-45ED-A381-1D4BE7CB1196}">
      <dsp:nvSpPr>
        <dsp:cNvPr id="0" name=""/>
        <dsp:cNvSpPr/>
      </dsp:nvSpPr>
      <dsp:spPr>
        <a:xfrm rot="19800000">
          <a:off x="5864567" y="2787811"/>
          <a:ext cx="871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1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A88AD-DCDC-4D19-9F00-2264F47E8C5F}">
      <dsp:nvSpPr>
        <dsp:cNvPr id="0" name=""/>
        <dsp:cNvSpPr/>
      </dsp:nvSpPr>
      <dsp:spPr>
        <a:xfrm>
          <a:off x="5945874" y="1333694"/>
          <a:ext cx="2092498" cy="165655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26740" y="1414560"/>
        <a:ext cx="1930766" cy="1494825"/>
      </dsp:txXfrm>
    </dsp:sp>
    <dsp:sp modelId="{800BF696-4FA2-4538-A59B-667E8B598A13}">
      <dsp:nvSpPr>
        <dsp:cNvPr id="0" name=""/>
        <dsp:cNvSpPr/>
      </dsp:nvSpPr>
      <dsp:spPr>
        <a:xfrm rot="1800000">
          <a:off x="5864567" y="4330652"/>
          <a:ext cx="871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1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CCB75-76B0-4F38-8DAE-0DC6A827CA9F}">
      <dsp:nvSpPr>
        <dsp:cNvPr id="0" name=""/>
        <dsp:cNvSpPr/>
      </dsp:nvSpPr>
      <dsp:spPr>
        <a:xfrm>
          <a:off x="5945874" y="4128212"/>
          <a:ext cx="2092498" cy="165655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26740" y="4209078"/>
        <a:ext cx="1930766" cy="1494825"/>
      </dsp:txXfrm>
    </dsp:sp>
    <dsp:sp modelId="{F07396D4-C019-40C6-86B2-2B21407D5859}">
      <dsp:nvSpPr>
        <dsp:cNvPr id="0" name=""/>
        <dsp:cNvSpPr/>
      </dsp:nvSpPr>
      <dsp:spPr>
        <a:xfrm rot="5433732">
          <a:off x="4235426" y="4634869"/>
          <a:ext cx="6520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203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8CC96-EFD9-4361-8BB1-57983759A2FA}">
      <dsp:nvSpPr>
        <dsp:cNvPr id="0" name=""/>
        <dsp:cNvSpPr/>
      </dsp:nvSpPr>
      <dsp:spPr>
        <a:xfrm>
          <a:off x="3505066" y="4960872"/>
          <a:ext cx="2092498" cy="1412718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574029" y="5029835"/>
        <a:ext cx="1954572" cy="1274792"/>
      </dsp:txXfrm>
    </dsp:sp>
    <dsp:sp modelId="{7F4E85D6-9E8A-4038-82FE-7DB3420542C9}">
      <dsp:nvSpPr>
        <dsp:cNvPr id="0" name=""/>
        <dsp:cNvSpPr/>
      </dsp:nvSpPr>
      <dsp:spPr>
        <a:xfrm rot="9000000">
          <a:off x="3192287" y="4330652"/>
          <a:ext cx="871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1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0B723-B550-4333-A39D-11F2E73FCCE6}">
      <dsp:nvSpPr>
        <dsp:cNvPr id="0" name=""/>
        <dsp:cNvSpPr/>
      </dsp:nvSpPr>
      <dsp:spPr>
        <a:xfrm>
          <a:off x="1105626" y="4128212"/>
          <a:ext cx="2092498" cy="1656557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186492" y="4209078"/>
        <a:ext cx="1930766" cy="1494825"/>
      </dsp:txXfrm>
    </dsp:sp>
    <dsp:sp modelId="{3CE25EAA-9309-4DCB-96DB-D1BE751817B7}">
      <dsp:nvSpPr>
        <dsp:cNvPr id="0" name=""/>
        <dsp:cNvSpPr/>
      </dsp:nvSpPr>
      <dsp:spPr>
        <a:xfrm rot="12600000">
          <a:off x="3192287" y="2787811"/>
          <a:ext cx="871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1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811B0-48CF-46C8-9BA2-9F740B74F1DA}">
      <dsp:nvSpPr>
        <dsp:cNvPr id="0" name=""/>
        <dsp:cNvSpPr/>
      </dsp:nvSpPr>
      <dsp:spPr>
        <a:xfrm>
          <a:off x="1105626" y="1333694"/>
          <a:ext cx="2092498" cy="1656557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186492" y="1414560"/>
        <a:ext cx="1930766" cy="1494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03DEC-09E3-4D4B-96DD-01906551BA94}">
      <dsp:nvSpPr>
        <dsp:cNvPr id="0" name=""/>
        <dsp:cNvSpPr/>
      </dsp:nvSpPr>
      <dsp:spPr>
        <a:xfrm>
          <a:off x="1522504" y="-140585"/>
          <a:ext cx="5926053" cy="5926053"/>
        </a:xfrm>
        <a:prstGeom prst="circularArrow">
          <a:avLst>
            <a:gd name="adj1" fmla="val 5274"/>
            <a:gd name="adj2" fmla="val 312630"/>
            <a:gd name="adj3" fmla="val 13817544"/>
            <a:gd name="adj4" fmla="val 17371637"/>
            <a:gd name="adj5" fmla="val 547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3EA1C-2C11-4E98-9262-0A82E26C56CB}">
      <dsp:nvSpPr>
        <dsp:cNvPr id="0" name=""/>
        <dsp:cNvSpPr/>
      </dsp:nvSpPr>
      <dsp:spPr>
        <a:xfrm>
          <a:off x="3103668" y="1356"/>
          <a:ext cx="2763727" cy="1132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চৌর্য  বিমা 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58963" y="56651"/>
        <a:ext cx="2653137" cy="1022140"/>
      </dsp:txXfrm>
    </dsp:sp>
    <dsp:sp modelId="{4386D5AF-A9F8-438F-ACF5-A5119F07F752}">
      <dsp:nvSpPr>
        <dsp:cNvPr id="0" name=""/>
        <dsp:cNvSpPr/>
      </dsp:nvSpPr>
      <dsp:spPr>
        <a:xfrm>
          <a:off x="5531803" y="1219207"/>
          <a:ext cx="2611329" cy="1132730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</a:rPr>
            <a:t> ২। </a:t>
          </a:r>
          <a:r>
            <a:rPr lang="bn-IN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বিশ্বস্ততা বিমা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587098" y="1274502"/>
        <a:ext cx="2500739" cy="1022140"/>
      </dsp:txXfrm>
    </dsp:sp>
    <dsp:sp modelId="{A348B8F7-2661-4E74-8039-9B0CE980661A}">
      <dsp:nvSpPr>
        <dsp:cNvPr id="0" name=""/>
        <dsp:cNvSpPr/>
      </dsp:nvSpPr>
      <dsp:spPr>
        <a:xfrm>
          <a:off x="5580148" y="3581398"/>
          <a:ext cx="2763750" cy="1132730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দাংগা বিমা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635443" y="3636693"/>
        <a:ext cx="2653160" cy="1022140"/>
      </dsp:txXfrm>
    </dsp:sp>
    <dsp:sp modelId="{2404D2AD-A720-4BCB-B96C-4715F7FD2251}">
      <dsp:nvSpPr>
        <dsp:cNvPr id="0" name=""/>
        <dsp:cNvSpPr/>
      </dsp:nvSpPr>
      <dsp:spPr>
        <a:xfrm>
          <a:off x="3162298" y="4809513"/>
          <a:ext cx="2646467" cy="1132730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দায় বিমা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217593" y="4864808"/>
        <a:ext cx="2535877" cy="1022140"/>
      </dsp:txXfrm>
    </dsp:sp>
    <dsp:sp modelId="{4CB73BFC-704A-43A6-BB42-7F482F2BCAFD}">
      <dsp:nvSpPr>
        <dsp:cNvPr id="0" name=""/>
        <dsp:cNvSpPr/>
      </dsp:nvSpPr>
      <dsp:spPr>
        <a:xfrm>
          <a:off x="1008168" y="3352797"/>
          <a:ext cx="2611329" cy="1132730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মোটর গাড়ি বিমা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063463" y="3408092"/>
        <a:ext cx="2500739" cy="1022140"/>
      </dsp:txXfrm>
    </dsp:sp>
    <dsp:sp modelId="{7F24F50A-09A3-4342-829F-7E85C5A0C0EA}">
      <dsp:nvSpPr>
        <dsp:cNvPr id="0" name=""/>
        <dsp:cNvSpPr/>
      </dsp:nvSpPr>
      <dsp:spPr>
        <a:xfrm>
          <a:off x="685794" y="1447810"/>
          <a:ext cx="2722677" cy="113273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শস্য বিমা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741089" y="1503105"/>
        <a:ext cx="2612087" cy="1022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ব্যবসায় উদ্যোগ ইমেজ\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47244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ব্যবসায় উদ্যোগ ইমেজ\jibon-bima-ok-201803311518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927"/>
            <a:ext cx="4419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miley Face 3"/>
          <p:cNvSpPr/>
          <p:nvPr/>
        </p:nvSpPr>
        <p:spPr>
          <a:xfrm>
            <a:off x="152400" y="4783282"/>
            <a:ext cx="8991600" cy="2074718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/>
              <a:t>আজকের ক্লাসে সবাইকে সু-স্বাগত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533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590800" y="50223"/>
            <a:ext cx="3962400" cy="68580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Walton\Pictures\Camera Roll\WIN_20210505_12_23_11_Pr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827809"/>
            <a:ext cx="9144000" cy="28748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0" y="3886200"/>
            <a:ext cx="9144000" cy="2971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ভারতীয় উপমহাদেশে  কত  সালের বিমা  আইন চালু ছিল?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সর্বাধিক প্রচলিত বিমা কত প্রকার ও কী কী?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০৫ মিনিট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১। ১৯৩৮ ২। ৪ প্রকার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8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7878" y="13855"/>
            <a:ext cx="9321026" cy="6996545"/>
            <a:chOff x="-27878" y="13855"/>
            <a:chExt cx="9321026" cy="6996545"/>
          </a:xfrm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956982434"/>
                </p:ext>
              </p:extLst>
            </p:nvPr>
          </p:nvGraphicFramePr>
          <p:xfrm>
            <a:off x="0" y="13855"/>
            <a:ext cx="9144000" cy="69965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124215" y="13855"/>
              <a:ext cx="3585030" cy="1472190"/>
            </a:xfrm>
            <a:prstGeom prst="rect">
              <a:avLst/>
            </a:prstGeom>
            <a:noFill/>
          </p:spPr>
          <p:txBody>
            <a:bodyPr wrap="square" lIns="116833" tIns="58416" rIns="116833" bIns="58416" rtlCol="0">
              <a:spAutoFit/>
            </a:bodyPr>
            <a:lstStyle/>
            <a:p>
              <a:pPr algn="ctr"/>
              <a:r>
                <a:rPr lang="bn-BD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ব্যবসায়ে </a:t>
              </a:r>
              <a:r>
                <a:rPr lang="bn-BD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বিমার প্রয়োজনীয়তা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  <a:cs typeface="NikoshBAN"/>
                </a:rPr>
                <a:t>:</a:t>
              </a:r>
              <a:endParaRPr lang="en-US" sz="4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42331" y="1775869"/>
              <a:ext cx="2192245" cy="690730"/>
            </a:xfrm>
            <a:prstGeom prst="rect">
              <a:avLst/>
            </a:prstGeom>
            <a:noFill/>
          </p:spPr>
          <p:txBody>
            <a:bodyPr wrap="square" lIns="120170" tIns="60085" rIns="120170" bIns="60085" rtlCol="0">
              <a:spAutoFit/>
            </a:bodyPr>
            <a:lstStyle/>
            <a:p>
              <a:pPr algn="ctr"/>
              <a:r>
                <a:rPr lang="bn-BD" sz="3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নিরাপত্তা দেয়</a:t>
              </a:r>
              <a:endPara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3600" y="3048000"/>
              <a:ext cx="3200400" cy="613786"/>
            </a:xfrm>
            <a:prstGeom prst="rect">
              <a:avLst/>
            </a:prstGeom>
            <a:noFill/>
          </p:spPr>
          <p:txBody>
            <a:bodyPr wrap="square" lIns="120170" tIns="60085" rIns="120170" bIns="60085" rtlCol="0">
              <a:spAutoFit/>
            </a:bodyPr>
            <a:lstStyle/>
            <a:p>
              <a:pPr algn="ctr"/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জাতীয় আয় বাড়ে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50239" y="5829322"/>
              <a:ext cx="3742909" cy="613786"/>
            </a:xfrm>
            <a:prstGeom prst="rect">
              <a:avLst/>
            </a:prstGeom>
            <a:noFill/>
          </p:spPr>
          <p:txBody>
            <a:bodyPr wrap="square" lIns="120170" tIns="60085" rIns="120170" bIns="60085" rtlCol="0">
              <a:spAutoFit/>
            </a:bodyPr>
            <a:lstStyle/>
            <a:p>
              <a:pPr algn="ctr"/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জীবন যাত্রার মান বাড়ে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6174687"/>
              <a:ext cx="3208206" cy="613786"/>
            </a:xfrm>
            <a:prstGeom prst="rect">
              <a:avLst/>
            </a:prstGeom>
            <a:noFill/>
          </p:spPr>
          <p:txBody>
            <a:bodyPr wrap="square" lIns="120170" tIns="60085" rIns="120170" bIns="60085" rtlCol="0">
              <a:spAutoFit/>
            </a:bodyPr>
            <a:lstStyle/>
            <a:p>
              <a:pPr algn="ctr"/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অপচয় হ্রাস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1839" y="5907010"/>
              <a:ext cx="2409782" cy="613786"/>
            </a:xfrm>
            <a:prstGeom prst="rect">
              <a:avLst/>
            </a:prstGeom>
            <a:noFill/>
          </p:spPr>
          <p:txBody>
            <a:bodyPr wrap="square" lIns="120170" tIns="60085" rIns="120170" bIns="60085" rtlCol="0">
              <a:spAutoFit/>
            </a:bodyPr>
            <a:lstStyle/>
            <a:p>
              <a:pPr algn="ctr"/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সঞ্চয় বাড়ে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-27878" y="3284017"/>
              <a:ext cx="3029972" cy="512446"/>
            </a:xfrm>
            <a:prstGeom prst="rect">
              <a:avLst/>
            </a:prstGeom>
          </p:spPr>
          <p:txBody>
            <a:bodyPr lIns="120170" tIns="60085" rIns="120170" bIns="60085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কর্মসংস্থান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সৃষ্টি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973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81000" y="-27710"/>
            <a:ext cx="8534400" cy="7620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আরো কিছু বিমার প্রচলন রয়েছে  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57665923"/>
              </p:ext>
            </p:extLst>
          </p:nvPr>
        </p:nvGraphicFramePr>
        <p:xfrm>
          <a:off x="152400" y="914400"/>
          <a:ext cx="8991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940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86000" y="0"/>
            <a:ext cx="3429000" cy="7620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দলীয় কাজ 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D:\ক্লাস তৈরি ছবি\IMG_20200222_120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067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0" y="3352800"/>
            <a:ext cx="9067800" cy="35814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বিমা কিস্তির পরিমানকে  কী বলে?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  নতুন ভাবে বিমা আইন চালু হয় কত সালে 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বিমাকে  কিসের চুক্তি বলা হয়?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	সময়ঃ০৮ মিনিট 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১। প্রিমিয়াম ২। ২০১০  ৩। ক্ষতি পূরনের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63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048000" y="1"/>
            <a:ext cx="3048000" cy="606552"/>
          </a:xfrm>
          <a:prstGeom prst="flowChartTerminator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b="1" dirty="0" smtClean="0"/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3" name="Picture 2" descr="E:\FINANCE AND BANKING IMAGE\prothomalo-bangla_2021-10_c5e0f5d9-a0b3-4801-a12d-91acafe76897_f368acccb74374264e86630d2df8ddb1_Pora_art_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606553"/>
            <a:ext cx="7086600" cy="2593848"/>
          </a:xfrm>
          <a:prstGeom prst="ellipse">
            <a:avLst/>
          </a:prstGeom>
          <a:solidFill>
            <a:schemeClr val="accent6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0" y="3172693"/>
            <a:ext cx="9144000" cy="358139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ভারতীয় উপমহাদেশে  কত  সালের বিমা  আইন চালু ছিল? </a:t>
            </a:r>
          </a:p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সর্বাধিক প্রচলিত বিমা কত প্রকার ও কী কী? </a:t>
            </a:r>
            <a:endPara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কী ছাড়া ব্যবসায় হয় না?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বিমা কিস্তির পরিমান কে  কী বলে?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বিমাকে কিসের চুক্তি বলা হয়?     </a:t>
            </a:r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09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152400"/>
            <a:ext cx="48006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ylhet-Pic-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7056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52400" y="4419600"/>
            <a:ext cx="88392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বিমার গুরুত্ব ,প্রয়োজনীয়তা  ও প্রকারভেদ পড়ে খাতায় পয়েন্ট গুলো লিখে নিয়ে আসবে।  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1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81000" y="34636"/>
            <a:ext cx="8763000" cy="1642872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 টি দেখার জন্য সবাইকে ধন্যবাদ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Walton\Downloads\বীমা-কি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8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9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199" y="103257"/>
            <a:ext cx="25908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113224"/>
            <a:ext cx="4765964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মোহাম্মদ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ইকবাল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মিয়া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</a:p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সহঃ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শিঃ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(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ব্যবঃ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শিক্ষা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) </a:t>
            </a:r>
          </a:p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পলাশ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পাইলট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উচ্চ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বিদ্যালয়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</a:p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পলাশ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নরসিংদী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। </a:t>
            </a:r>
          </a:p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মোবাঃ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০১৭১৭৬৪৯৯৩২ </a:t>
            </a:r>
          </a:p>
        </p:txBody>
      </p:sp>
      <p:pic>
        <p:nvPicPr>
          <p:cNvPr id="4" name="Picture 2" descr="C:\Users\Walton\Download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457200"/>
            <a:ext cx="3858490" cy="29592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67745" y="5267386"/>
            <a:ext cx="3962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2060"/>
                </a:solidFill>
              </a:rPr>
              <a:t>বিষয়ঃ </a:t>
            </a:r>
            <a:r>
              <a:rPr lang="bn-IN" sz="2400" b="1" dirty="0">
                <a:solidFill>
                  <a:srgbClr val="002060"/>
                </a:solidFill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</a:rPr>
              <a:t>ব্যবসায় উদ্যোগ  </a:t>
            </a:r>
          </a:p>
          <a:p>
            <a:r>
              <a:rPr lang="bn-IN" sz="2400" b="1" dirty="0" smtClean="0">
                <a:solidFill>
                  <a:srgbClr val="002060"/>
                </a:solidFill>
              </a:rPr>
              <a:t> শ্রেণীঃ ৯ম/১০ম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E:\ব্যবসায় উদ্যোগ ইমেজ\ssc_business_entrepreneur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3124200" cy="392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8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lton\Downloads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" y="91440"/>
            <a:ext cx="9102438" cy="333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alton\Downloads\Degital_Insurance_provider-2019-01-17-20-53-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" y="3429002"/>
            <a:ext cx="9102437" cy="35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295400" y="2971802"/>
            <a:ext cx="70104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/>
              <a:t>বিভিন্ন বীমাকারী প্রতিষ্ঠান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8424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762000" y="61791"/>
            <a:ext cx="7086600" cy="80467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/>
              <a:t>তাহলে আজকের পাঠ </a:t>
            </a:r>
            <a:endParaRPr lang="en-US" sz="3600" b="1" dirty="0"/>
          </a:p>
        </p:txBody>
      </p:sp>
      <p:sp>
        <p:nvSpPr>
          <p:cNvPr id="3" name="Horizontal Scroll 2"/>
          <p:cNvSpPr/>
          <p:nvPr/>
        </p:nvSpPr>
        <p:spPr>
          <a:xfrm>
            <a:off x="0" y="866463"/>
            <a:ext cx="4419600" cy="5991538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3276600"/>
            <a:ext cx="4648200" cy="2964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৫ম 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 ব্যবসায়ের  আইন গত দিক 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 ০৭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 ২০২২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E:\ব্যবসায় উদ্যোগ ইমেজ\1140-insurance-typ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91" y="1018863"/>
            <a:ext cx="4630881" cy="21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08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FINANCE AND BANKING IMAGE\photo-1503676260728-1c00da094a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16624"/>
            <a:ext cx="3505199" cy="542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3855" y="1320228"/>
            <a:ext cx="5486400" cy="55169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. .</a:t>
            </a:r>
            <a:endParaRPr lang="bn-IN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/>
              <a:buChar char="Ø"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 কী তা বলতে পারবে; </a:t>
            </a:r>
          </a:p>
          <a:p>
            <a:pPr marL="285750" indent="-285750">
              <a:buFont typeface="Wingdings"/>
              <a:buChar char="Ø"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বিমার প্রকারভেদ ব্যাখ্যা করতে পারবে; </a:t>
            </a:r>
          </a:p>
          <a:p>
            <a:pPr marL="285750" indent="-285750">
              <a:buFont typeface="Wingdings"/>
              <a:buChar char="Ø"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বিমার প্রয়োজনীয়তা বর্ননা করতে পারবে,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-1"/>
            <a:ext cx="3581400" cy="101963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76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0" y="228600"/>
            <a:ext cx="9067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সবচেয়ে বেশী প্রচলিত বিমা 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35789016"/>
              </p:ext>
            </p:extLst>
          </p:nvPr>
        </p:nvGraphicFramePr>
        <p:xfrm>
          <a:off x="0" y="990600"/>
          <a:ext cx="9067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36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09800" y="76200"/>
            <a:ext cx="4038600" cy="7620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একক কাজ 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C:\Users\Walton\Pictures\Camera Roll\WIN_20191010_12_22_00_Pr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990600"/>
            <a:ext cx="9067800" cy="3124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76199" y="4267200"/>
            <a:ext cx="8963891" cy="25908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# সবচেয়ে প্রচলিত ও জনপ্রিয় বিমা কোনটি?  </a:t>
            </a:r>
          </a:p>
          <a:p>
            <a:pPr algn="ctr"/>
            <a:r>
              <a:rPr lang="bn-IN" sz="3200" b="1" dirty="0" smtClean="0"/>
              <a:t>					সময়ঃ ০১ মিনিট</a:t>
            </a:r>
          </a:p>
          <a:p>
            <a:pPr algn="ctr"/>
            <a:r>
              <a:rPr lang="bn-IN" sz="3200" b="1" dirty="0" smtClean="0"/>
              <a:t> </a:t>
            </a:r>
          </a:p>
          <a:p>
            <a:pPr algn="ctr"/>
            <a:r>
              <a:rPr lang="bn-IN" sz="3200" b="1" dirty="0" smtClean="0"/>
              <a:t>উত্তরঃ জীবন বিমা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16519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0"/>
            <a:ext cx="7086600" cy="7818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ব্যক্তি গত জীবনে বিমার গুরুত্ব 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C:\Users\Walton\Downloads\বীমা-কি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3318164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20337877"/>
              </p:ext>
            </p:extLst>
          </p:nvPr>
        </p:nvGraphicFramePr>
        <p:xfrm>
          <a:off x="0" y="965246"/>
          <a:ext cx="6096000" cy="5892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9638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943100"/>
            <a:ext cx="28194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mm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1866900"/>
            <a:ext cx="2514600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800100" y="190500"/>
            <a:ext cx="7924800" cy="1295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3390900" y="3467100"/>
            <a:ext cx="2362200" cy="1219200"/>
          </a:xfrm>
          <a:prstGeom prst="flowChartDecisi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চুক্তি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19100" y="5905500"/>
            <a:ext cx="2743200" cy="7620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বিমাকারী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5753100" y="5905500"/>
            <a:ext cx="2743200" cy="7620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বিমাগ্রহীতা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31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335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17</cp:revision>
  <dcterms:created xsi:type="dcterms:W3CDTF">2006-08-16T00:00:00Z</dcterms:created>
  <dcterms:modified xsi:type="dcterms:W3CDTF">2022-07-20T04:00:41Z</dcterms:modified>
</cp:coreProperties>
</file>