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0" r:id="rId2"/>
    <p:sldId id="311" r:id="rId3"/>
    <p:sldId id="312" r:id="rId4"/>
    <p:sldId id="313" r:id="rId5"/>
    <p:sldId id="314" r:id="rId6"/>
    <p:sldId id="302" r:id="rId7"/>
    <p:sldId id="290" r:id="rId8"/>
    <p:sldId id="285" r:id="rId9"/>
    <p:sldId id="315" r:id="rId10"/>
    <p:sldId id="316" r:id="rId11"/>
    <p:sldId id="318" r:id="rId12"/>
    <p:sldId id="319" r:id="rId13"/>
    <p:sldId id="320" r:id="rId14"/>
    <p:sldId id="321" r:id="rId15"/>
    <p:sldId id="322" r:id="rId16"/>
    <p:sldId id="345" r:id="rId17"/>
    <p:sldId id="349" r:id="rId18"/>
    <p:sldId id="350" r:id="rId19"/>
    <p:sldId id="343" r:id="rId20"/>
    <p:sldId id="347" r:id="rId21"/>
    <p:sldId id="325" r:id="rId22"/>
    <p:sldId id="340" r:id="rId23"/>
    <p:sldId id="341" r:id="rId24"/>
    <p:sldId id="327" r:id="rId25"/>
    <p:sldId id="346" r:id="rId26"/>
    <p:sldId id="331" r:id="rId27"/>
    <p:sldId id="332" r:id="rId28"/>
    <p:sldId id="333" r:id="rId29"/>
    <p:sldId id="334" r:id="rId30"/>
    <p:sldId id="335" r:id="rId31"/>
    <p:sldId id="259" r:id="rId32"/>
    <p:sldId id="336" r:id="rId33"/>
  </p:sldIdLst>
  <p:sldSz cx="12192000" cy="6858000"/>
  <p:notesSz cx="6858000" cy="9144000"/>
  <p:defaultTextStyle>
    <a:defPPr>
      <a:defRPr lang="en-U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2" algn="l" defTabSz="914374" rtl="0" eaLnBrk="1" latinLnBrk="0" hangingPunct="1">
      <a:defRPr sz="1800" kern="1200">
        <a:solidFill>
          <a:schemeClr val="tx1"/>
        </a:solidFill>
        <a:latin typeface="+mn-lt"/>
        <a:ea typeface="+mn-ea"/>
        <a:cs typeface="+mn-cs"/>
      </a:defRPr>
    </a:lvl4pPr>
    <a:lvl5pPr marL="1828749" algn="l" defTabSz="914374" rtl="0" eaLnBrk="1" latinLnBrk="0" hangingPunct="1">
      <a:defRPr sz="1800" kern="1200">
        <a:solidFill>
          <a:schemeClr val="tx1"/>
        </a:solidFill>
        <a:latin typeface="+mn-lt"/>
        <a:ea typeface="+mn-ea"/>
        <a:cs typeface="+mn-cs"/>
      </a:defRPr>
    </a:lvl5pPr>
    <a:lvl6pPr marL="2285936" algn="l" defTabSz="914374" rtl="0" eaLnBrk="1" latinLnBrk="0" hangingPunct="1">
      <a:defRPr sz="1800" kern="1200">
        <a:solidFill>
          <a:schemeClr val="tx1"/>
        </a:solidFill>
        <a:latin typeface="+mn-lt"/>
        <a:ea typeface="+mn-ea"/>
        <a:cs typeface="+mn-cs"/>
      </a:defRPr>
    </a:lvl6pPr>
    <a:lvl7pPr marL="2743123" algn="l" defTabSz="914374" rtl="0" eaLnBrk="1" latinLnBrk="0" hangingPunct="1">
      <a:defRPr sz="1800" kern="1200">
        <a:solidFill>
          <a:schemeClr val="tx1"/>
        </a:solidFill>
        <a:latin typeface="+mn-lt"/>
        <a:ea typeface="+mn-ea"/>
        <a:cs typeface="+mn-cs"/>
      </a:defRPr>
    </a:lvl7pPr>
    <a:lvl8pPr marL="3200310" algn="l" defTabSz="914374" rtl="0" eaLnBrk="1" latinLnBrk="0" hangingPunct="1">
      <a:defRPr sz="1800" kern="1200">
        <a:solidFill>
          <a:schemeClr val="tx1"/>
        </a:solidFill>
        <a:latin typeface="+mn-lt"/>
        <a:ea typeface="+mn-ea"/>
        <a:cs typeface="+mn-cs"/>
      </a:defRPr>
    </a:lvl8pPr>
    <a:lvl9pPr marL="3657498" algn="l" defTabSz="91437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30" autoAdjust="0"/>
    <p:restoredTop sz="94660"/>
  </p:normalViewPr>
  <p:slideViewPr>
    <p:cSldViewPr snapToGrid="0">
      <p:cViewPr varScale="1">
        <p:scale>
          <a:sx n="74" d="100"/>
          <a:sy n="74" d="100"/>
        </p:scale>
        <p:origin x="5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46337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84253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276939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93433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0F6EF-661F-4BD3-AD1B-F8D1F563983B}"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27112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D0F6EF-661F-4BD3-AD1B-F8D1F563983B}"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124692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D0F6EF-661F-4BD3-AD1B-F8D1F563983B}" type="datetimeFigureOut">
              <a:rPr lang="en-US" smtClean="0"/>
              <a:t>7/20/2022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50217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D0F6EF-661F-4BD3-AD1B-F8D1F563983B}" type="datetimeFigureOut">
              <a:rPr lang="en-US" smtClean="0"/>
              <a:t>7/20/2022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194631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0F6EF-661F-4BD3-AD1B-F8D1F563983B}" type="datetimeFigureOut">
              <a:rPr lang="en-US" smtClean="0"/>
              <a:t>7/20/2022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52398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0F6EF-661F-4BD3-AD1B-F8D1F563983B}"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17114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0F6EF-661F-4BD3-AD1B-F8D1F563983B}"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14321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
                <a:lumOff val="96000"/>
              </a:schemeClr>
            </a:gs>
            <a:gs pos="100000">
              <a:schemeClr val="accent6">
                <a:lumMod val="20000"/>
                <a:lumOff val="80000"/>
              </a:schemeClr>
            </a:gs>
            <a:gs pos="21255">
              <a:schemeClr val="accent6">
                <a:lumMod val="20000"/>
                <a:lumOff val="80000"/>
              </a:schemeClr>
            </a:gs>
            <a:gs pos="95625">
              <a:srgbClr val="E6F2DE">
                <a:alpha val="56000"/>
              </a:srgbClr>
            </a:gs>
            <a:gs pos="91250">
              <a:srgbClr val="EAF4E3"/>
            </a:gs>
            <a:gs pos="82500">
              <a:srgbClr val="F1F8EC"/>
            </a:gs>
            <a:gs pos="67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0F6EF-661F-4BD3-AD1B-F8D1F563983B}" type="datetimeFigureOut">
              <a:rPr lang="en-US" smtClean="0"/>
              <a:t>7/20/2022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C3B5F-8142-4E6E-9B5D-97FE30C4EE5B}" type="slidenum">
              <a:rPr lang="en-US" smtClean="0"/>
              <a:t>‹#›</a:t>
            </a:fld>
            <a:endParaRPr lang="en-US"/>
          </a:p>
        </p:txBody>
      </p:sp>
    </p:spTree>
    <p:extLst>
      <p:ext uri="{BB962C8B-B14F-4D97-AF65-F5344CB8AC3E}">
        <p14:creationId xmlns:p14="http://schemas.microsoft.com/office/powerpoint/2010/main" val="6012693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asbcomputerbd.com/%E0%A6%8F%E0%A6%A1%E0%A7%8B%E0%A6%AC%E0%A6%BF-%E0%A6%AB%E0%A6%9F%E0%A7%8B%E0%A6%B6%E0%A6%AA%E0%A7%87%E0%A6%B0-%E0%A6%9F%E0%A7%81%E0%A6%B2%E0%A6%AC%E0%A6%95%E0%A7%8D%E0%A6%B8-%E0%A6%8F%E0%A6%AC/" TargetMode="External"/><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asbcomputerbd.com/%E0%A6%8F%E0%A6%A1%E0%A7%8B%E0%A6%AC%E0%A6%BF-%E0%A6%AB%E0%A6%9F%E0%A7%8B%E0%A6%B6%E0%A6%AA%E0%A7%87%E0%A6%B0-%E0%A6%9F%E0%A7%81%E0%A6%B2%E0%A6%AC%E0%A6%95%E0%A7%8D%E0%A6%B8-%E0%A6%8F%E0%A6%AC/" TargetMode="External"/><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asbcomputerbd.com/%E0%A6%8F%E0%A6%A1%E0%A7%8B%E0%A6%AC%E0%A6%BF-%E0%A6%AB%E0%A6%9F%E0%A7%8B%E0%A6%B6%E0%A6%AA%E0%A7%87%E0%A6%B0-%E0%A6%9F%E0%A7%81%E0%A6%B2%E0%A6%AC%E0%A6%95%E0%A7%8D%E0%A6%B8-%E0%A6%8F%E0%A6%AC/"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www.asbcomputerbd.com/%E0%A6%8F%E0%A6%A1%E0%A7%8B%E0%A6%AC%E0%A6%BF-%E0%A6%AB%E0%A6%9F%E0%A7%87%E0%A6%BE%E0%A6%B6%E0%A6%AA%E0%A7%87-%E0%A6%B8%E0%A6%BF%E0%A6%B2%E0%A7%87%E0%A6%95%E0%A6%B6%E0%A6%A8-%E0%A6%9F%E0%A7%81/"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asbcomputerbd.com/%E0%A6%8F%E0%A6%A1%E0%A7%8B%E0%A6%AC%E0%A6%BF-%E0%A6%AB%E0%A6%9F%E0%A7%8B%E0%A6%B6%E0%A6%AA%E0%A7%87-%E0%A6%A8%E0%A6%A4%E0%A7%81%E0%A6%A8-%E0%A6%B2%E0%A7%87%E0%A7%9F%E0%A6%BE%E0%A6%B0-%E0%A6%A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asbcomputerbd.com/%e0%a6%8f%e0%a6%a1%e0%a7%8b%e0%a6%ac%e0%a6%bf-%e0%a6%ab%e0%a6%9f%e0%a7%8b%e0%a6%b6%e0%a6%aa%e0%a7%87%e0%a6%b0-%e0%a6%b2%e0%a7%87%e0%a7%9f%e0%a6%be%e0%a6%b0-%e0%a6%b8%e0%a6%ae%e0%a7%8d%e0%a6%aa/" TargetMode="Externa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microsoft.com/office/2007/relationships/hdphoto" Target="../media/hdphoto2.wdp"/><Relationship Id="rId9"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1.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1.xml"/><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38637" y="0"/>
            <a:ext cx="12247809" cy="6858000"/>
          </a:xfrm>
          <a:prstGeom prst="frame">
            <a:avLst>
              <a:gd name="adj1" fmla="val 2578"/>
            </a:avLst>
          </a:prstGeom>
          <a:solidFill>
            <a:srgbClr val="7030A0"/>
          </a:solidFill>
          <a:ln w="12700">
            <a:solidFill>
              <a:schemeClr val="tx1"/>
            </a:solidFill>
          </a:ln>
          <a:effectLst/>
          <a:scene3d>
            <a:camera prst="perspective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5" name="Content Placeholder 3" descr="bangladesh_ap466b.jpg"/>
          <p:cNvPicPr>
            <a:picLocks noChangeAspect="1"/>
          </p:cNvPicPr>
          <p:nvPr/>
        </p:nvPicPr>
        <p:blipFill>
          <a:blip r:embed="rId2"/>
          <a:srcRect/>
          <a:stretch>
            <a:fillRect/>
          </a:stretch>
        </p:blipFill>
        <p:spPr bwMode="auto">
          <a:xfrm>
            <a:off x="135467" y="169334"/>
            <a:ext cx="11898489" cy="6469078"/>
          </a:xfrm>
          <a:prstGeom prst="rect">
            <a:avLst/>
          </a:prstGeom>
          <a:ln>
            <a:noFill/>
          </a:ln>
          <a:effectLst>
            <a:softEdge rad="112500"/>
          </a:effectLst>
        </p:spPr>
      </p:pic>
      <p:sp>
        <p:nvSpPr>
          <p:cNvPr id="6" name="TextBox 5"/>
          <p:cNvSpPr txBox="1">
            <a:spLocks noChangeArrowheads="1"/>
          </p:cNvSpPr>
          <p:nvPr/>
        </p:nvSpPr>
        <p:spPr bwMode="auto">
          <a:xfrm>
            <a:off x="1537855" y="5376347"/>
            <a:ext cx="8861612" cy="1258907"/>
          </a:xfrm>
          <a:prstGeom prst="rect">
            <a:avLst/>
          </a:prstGeom>
          <a:noFill/>
          <a:ln w="9525">
            <a:noFill/>
            <a:miter lim="800000"/>
            <a:headEnd/>
            <a:tailEnd/>
          </a:ln>
          <a:effectLst/>
        </p:spPr>
        <p:txBody>
          <a:bodyPr wrap="square" lIns="103733" tIns="51866" rIns="103733" bIns="51866">
            <a:spAutoFit/>
          </a:bodyPr>
          <a:lstStyle/>
          <a:p>
            <a:r>
              <a:rPr lang="bn-BD" sz="5471" b="1" dirty="0">
                <a:ln w="10160">
                  <a:solidFill>
                    <a:srgbClr val="FF00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আজকের পাঠে </a:t>
            </a:r>
            <a:r>
              <a:rPr lang="bn-BD" sz="7500" b="1" dirty="0">
                <a:ln w="10160">
                  <a:solidFill>
                    <a:srgbClr val="FF00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তোমাদের স্বাগতম</a:t>
            </a:r>
            <a:endParaRPr lang="en-US" sz="7500" b="1" dirty="0">
              <a:ln w="10160">
                <a:solidFill>
                  <a:srgbClr val="FF00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8870550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52399" y="149425"/>
            <a:ext cx="11887200" cy="6553200"/>
          </a:xfrm>
          <a:prstGeom prst="rect">
            <a:avLst/>
          </a:prstGeom>
          <a:ln>
            <a:noFill/>
          </a:ln>
          <a:effectLst>
            <a:softEdge rad="112500"/>
          </a:effectLst>
        </p:spPr>
      </p:pic>
      <p:sp>
        <p:nvSpPr>
          <p:cNvPr id="6" name="TextBox 1" descr="Purple mesh"/>
          <p:cNvSpPr>
            <a:spLocks noChangeArrowheads="1"/>
          </p:cNvSpPr>
          <p:nvPr/>
        </p:nvSpPr>
        <p:spPr bwMode="auto">
          <a:xfrm>
            <a:off x="3810000" y="457200"/>
            <a:ext cx="3783106" cy="489107"/>
          </a:xfrm>
          <a:prstGeom prst="roundRect">
            <a:avLst>
              <a:gd name="adj" fmla="val 16667"/>
            </a:avLst>
          </a:prstGeom>
          <a:noFill/>
          <a:ln w="38100" algn="ctr">
            <a:noFill/>
            <a:round/>
            <a:headEnd/>
            <a:tailEnd/>
          </a:ln>
          <a:effectLst/>
        </p:spPr>
        <p:txBody>
          <a:bodyPr wrap="square" lIns="103733" tIns="51866" rIns="103733" bIns="51866" numCol="1">
            <a:prstTxWarp prst="textPlain">
              <a:avLst/>
            </a:prstTxWarp>
            <a:spAutoFit/>
          </a:bodyPr>
          <a:lstStyle/>
          <a:p>
            <a:pPr algn="ctr"/>
            <a:r>
              <a:rPr 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a:t>
            </a:r>
            <a:r>
              <a:rPr lang="en-US" sz="2800" b="1" dirty="0" err="1">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এডোবি</a:t>
            </a:r>
            <a:r>
              <a:rPr 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ফটোশপ</a:t>
            </a:r>
            <a:r>
              <a:rPr 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কী</a:t>
            </a:r>
            <a:r>
              <a:rPr 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 ?</a:t>
            </a:r>
          </a:p>
        </p:txBody>
      </p:sp>
      <p:sp>
        <p:nvSpPr>
          <p:cNvPr id="7" name="TextBox 2"/>
          <p:cNvSpPr txBox="1"/>
          <p:nvPr/>
        </p:nvSpPr>
        <p:spPr>
          <a:xfrm>
            <a:off x="730623" y="3567851"/>
            <a:ext cx="10730753" cy="1546056"/>
          </a:xfrm>
          <a:prstGeom prst="flowChartAlternateProcess">
            <a:avLst/>
          </a:prstGeom>
          <a:noFill/>
          <a:ln>
            <a:noFill/>
          </a:ln>
          <a:effectLst>
            <a:glow rad="228600">
              <a:schemeClr val="accent1">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wrap="square" lIns="103724" tIns="51861" rIns="103724" bIns="51861" numCol="1">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as-IN"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গ্রাফ শব্দের অর্থ চিত্র এবং ডিজাইন অর্থ নকশা</a:t>
            </a:r>
            <a:r>
              <a:rPr lang="as-IN" sz="28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en-US" sz="28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ছবি</a:t>
            </a:r>
            <a:r>
              <a:rPr lang="en-US" sz="28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এবং</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ছবি</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সংক্রান্ত</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বিভিন্ন</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ফরম্যাটিং</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কাজের</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জন্য</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যে</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সফটওয়্যারটি</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ব্যবহুত</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হয়</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তাকে</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Adove</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Photoshop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বলে</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ছবির</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যাবতীয়</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কাজে</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ষ্টুডিও</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এবং</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কালার</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ল্যাবে</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Adove</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Photoshop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এক</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অনন্য</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গ্রাফিক্স</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সফটওয়্যার</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0994" y="1063825"/>
            <a:ext cx="2514600" cy="2362200"/>
          </a:xfrm>
          <a:prstGeom prst="rect">
            <a:avLst/>
          </a:prstGeom>
        </p:spPr>
      </p:pic>
      <p:pic>
        <p:nvPicPr>
          <p:cNvPr id="11" name="Picture 2" descr="E:\New Photoshop Image\0000000000000000.jpg"/>
          <p:cNvPicPr>
            <a:picLocks noChangeAspect="1" noChangeArrowheads="1"/>
          </p:cNvPicPr>
          <p:nvPr/>
        </p:nvPicPr>
        <p:blipFill>
          <a:blip r:embed="rId5"/>
          <a:srcRect/>
          <a:stretch>
            <a:fillRect/>
          </a:stretch>
        </p:blipFill>
        <p:spPr bwMode="auto">
          <a:xfrm>
            <a:off x="6513351" y="1010367"/>
            <a:ext cx="2653227" cy="2514600"/>
          </a:xfrm>
          <a:prstGeom prst="rect">
            <a:avLst/>
          </a:prstGeom>
          <a:ln>
            <a:noFill/>
          </a:ln>
          <a:effectLst>
            <a:softEdge rad="112500"/>
          </a:effectLst>
        </p:spPr>
      </p:pic>
      <p:sp>
        <p:nvSpPr>
          <p:cNvPr id="12" name="Rectangle 11"/>
          <p:cNvSpPr/>
          <p:nvPr/>
        </p:nvSpPr>
        <p:spPr>
          <a:xfrm>
            <a:off x="1258087" y="5177967"/>
            <a:ext cx="9675823" cy="954107"/>
          </a:xfrm>
          <a:prstGeom prst="rect">
            <a:avLst/>
          </a:prstGeom>
        </p:spPr>
        <p:txBody>
          <a:bodyPr wrap="square">
            <a:spAutoFit/>
          </a:bodyPr>
          <a:lstStyle/>
          <a:p>
            <a:pPr algn="ctr"/>
            <a:r>
              <a:rPr lang="as-IN" sz="2800" b="1" spc="50" dirty="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sz="2800" b="1" spc="50" dirty="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rPr>
              <a:t>Photoshop </a:t>
            </a:r>
            <a:r>
              <a:rPr lang="as-IN" sz="2800" b="1" spc="50" dirty="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rPr>
              <a:t>একটি </a:t>
            </a:r>
            <a:r>
              <a:rPr lang="en-US" sz="2800" b="1" spc="50" dirty="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rPr>
              <a:t>Application Software, </a:t>
            </a:r>
            <a:r>
              <a:rPr lang="as-IN" sz="2800" b="1" spc="50" dirty="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rPr>
              <a:t>যার সাহায্যে ছবি সম্পাদনা করা হয় বলে এটিকে </a:t>
            </a:r>
            <a:r>
              <a:rPr lang="en-US" sz="2800" b="1" spc="50" dirty="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rPr>
              <a:t>Graphics Software </a:t>
            </a:r>
            <a:r>
              <a:rPr lang="en-US" sz="28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as-IN" sz="28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rPr>
              <a:t>বলে</a:t>
            </a:r>
            <a:r>
              <a:rPr lang="as-IN" sz="2800" b="1" spc="50" dirty="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rPr>
              <a:t>।</a:t>
            </a:r>
            <a:endParaRPr lang="en-US" sz="2800" b="1" spc="50" dirty="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6717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3" name="TextBox 1" descr="Purple mesh"/>
          <p:cNvSpPr>
            <a:spLocks noChangeArrowheads="1"/>
          </p:cNvSpPr>
          <p:nvPr/>
        </p:nvSpPr>
        <p:spPr bwMode="auto">
          <a:xfrm>
            <a:off x="2412260" y="293634"/>
            <a:ext cx="5817340" cy="660718"/>
          </a:xfrm>
          <a:prstGeom prst="roundRect">
            <a:avLst>
              <a:gd name="adj" fmla="val 16667"/>
            </a:avLst>
          </a:prstGeom>
          <a:noFill/>
          <a:ln w="38100" algn="ctr">
            <a:noFill/>
            <a:round/>
            <a:headEnd/>
            <a:tailEnd/>
          </a:ln>
          <a:effectLst>
            <a:glow rad="228600">
              <a:schemeClr val="accent4">
                <a:satMod val="175000"/>
                <a:alpha val="40000"/>
              </a:schemeClr>
            </a:glow>
          </a:effectLst>
        </p:spPr>
        <p:txBody>
          <a:bodyPr wrap="square" lIns="103733" tIns="51866" rIns="103733" bIns="51866">
            <a:spAutoFit/>
          </a:bodyPr>
          <a:lstStyle/>
          <a:p>
            <a:pPr marL="457200" indent="-457200">
              <a:buFont typeface="Wingdings" panose="05000000000000000000" pitchFamily="2" charset="2"/>
              <a:buChar char="Ø"/>
              <a:defRPr/>
            </a:pP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এডোবি</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ফটোশপ</a:t>
            </a: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effectLst>
                  <a:outerShdw blurRad="38100" dist="19050" dir="2700000" algn="tl" rotWithShape="0">
                    <a:schemeClr val="dk1">
                      <a:alpha val="40000"/>
                    </a:schemeClr>
                  </a:outerShdw>
                </a:effectLst>
                <a:latin typeface="NikoshBAN" pitchFamily="2" charset="0"/>
                <a:cs typeface="NikoshBAN" pitchFamily="2" charset="0"/>
              </a:rPr>
              <a:t>স্কিন</a:t>
            </a:r>
            <a:r>
              <a:rPr lang="as-IN" sz="3200" b="1" dirty="0" smtClean="0">
                <a:solidFill>
                  <a:srgbClr val="3A3A3A"/>
                </a:solidFill>
                <a:latin typeface="NikoshBAN" panose="02000000000000000000" pitchFamily="2" charset="0"/>
                <a:cs typeface="NikoshBAN" panose="02000000000000000000" pitchFamily="2" charset="0"/>
              </a:rPr>
              <a:t> অপশনস</a:t>
            </a:r>
            <a:r>
              <a:rPr lang="en-US" sz="3200" b="1" dirty="0" smtClean="0">
                <a:solidFill>
                  <a:srgbClr val="3A3A3A"/>
                </a:solidFill>
                <a:latin typeface="NikoshBAN" panose="02000000000000000000" pitchFamily="2" charset="0"/>
                <a:cs typeface="NikoshBAN" panose="02000000000000000000" pitchFamily="2" charset="0"/>
              </a:rPr>
              <a:t> </a:t>
            </a:r>
            <a:r>
              <a:rPr lang="bn-BD" sz="3200" dirty="0" smtClean="0">
                <a:ln w="0"/>
                <a:effectLst>
                  <a:outerShdw blurRad="38100" dist="19050" dir="2700000" algn="tl" rotWithShape="0">
                    <a:schemeClr val="dk1">
                      <a:alpha val="40000"/>
                    </a:schemeClr>
                  </a:outerShdw>
                </a:effectLst>
                <a:latin typeface="NikoshBAN" pitchFamily="2" charset="0"/>
                <a:cs typeface="NikoshBAN" pitchFamily="2" charset="0"/>
              </a:rPr>
              <a:t>পরিচিতি</a:t>
            </a:r>
            <a:endParaRPr lang="en-US" sz="32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2"/>
          <p:cNvPicPr>
            <a:picLocks noChangeAspect="1" noChangeArrowheads="1"/>
          </p:cNvPicPr>
          <p:nvPr/>
        </p:nvPicPr>
        <p:blipFill>
          <a:blip r:embed="rId2"/>
          <a:srcRect b="7333"/>
          <a:stretch>
            <a:fillRect/>
          </a:stretch>
        </p:blipFill>
        <p:spPr bwMode="auto">
          <a:xfrm>
            <a:off x="965947" y="863028"/>
            <a:ext cx="10260106" cy="5486400"/>
          </a:xfrm>
          <a:prstGeom prst="rect">
            <a:avLst/>
          </a:prstGeom>
          <a:ln>
            <a:noFill/>
          </a:ln>
          <a:effectLst>
            <a:softEdge rad="112500"/>
          </a:effectLst>
        </p:spPr>
      </p:pic>
      <p:sp>
        <p:nvSpPr>
          <p:cNvPr id="5" name="TextBox 4"/>
          <p:cNvSpPr txBox="1"/>
          <p:nvPr/>
        </p:nvSpPr>
        <p:spPr>
          <a:xfrm>
            <a:off x="2263547" y="3904015"/>
            <a:ext cx="2111269" cy="661500"/>
          </a:xfrm>
          <a:prstGeom prst="rect">
            <a:avLst/>
          </a:prstGeom>
          <a:noFill/>
          <a:ln w="38100">
            <a:noFill/>
          </a:ln>
        </p:spPr>
        <p:txBody>
          <a:bodyPr wrap="square" lIns="103733" tIns="51866" rIns="103733" bIns="51866" rtlCol="0">
            <a:spAutoFit/>
          </a:bodyPr>
          <a:lstStyle/>
          <a:p>
            <a:r>
              <a:rPr lang="en-US" sz="3618" dirty="0" err="1">
                <a:latin typeface="NikoshBAN" pitchFamily="2" charset="0"/>
                <a:cs typeface="NikoshBAN" pitchFamily="2" charset="0"/>
              </a:rPr>
              <a:t>টুল</a:t>
            </a:r>
            <a:r>
              <a:rPr lang="en-US" sz="3618" dirty="0">
                <a:latin typeface="NikoshBAN" pitchFamily="2" charset="0"/>
                <a:cs typeface="NikoshBAN" pitchFamily="2" charset="0"/>
              </a:rPr>
              <a:t> </a:t>
            </a:r>
            <a:r>
              <a:rPr lang="en-US" sz="3618" dirty="0" err="1">
                <a:latin typeface="NikoshBAN" pitchFamily="2" charset="0"/>
                <a:cs typeface="NikoshBAN" pitchFamily="2" charset="0"/>
              </a:rPr>
              <a:t>বার</a:t>
            </a:r>
            <a:endParaRPr lang="en-US" sz="3618" dirty="0">
              <a:latin typeface="NikoshBAN" pitchFamily="2" charset="0"/>
              <a:cs typeface="NikoshBAN" pitchFamily="2" charset="0"/>
            </a:endParaRPr>
          </a:p>
        </p:txBody>
      </p:sp>
      <p:cxnSp>
        <p:nvCxnSpPr>
          <p:cNvPr id="7" name="Straight Arrow Connector 6"/>
          <p:cNvCxnSpPr/>
          <p:nvPr/>
        </p:nvCxnSpPr>
        <p:spPr>
          <a:xfrm rot="10800000">
            <a:off x="1483659" y="3580662"/>
            <a:ext cx="1317812" cy="4323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48413" y="3514973"/>
            <a:ext cx="1717918" cy="593661"/>
          </a:xfrm>
          <a:prstGeom prst="rect">
            <a:avLst/>
          </a:prstGeom>
          <a:noFill/>
          <a:ln w="38100">
            <a:noFill/>
          </a:ln>
        </p:spPr>
        <p:txBody>
          <a:bodyPr wrap="none" lIns="103733" tIns="51866" rIns="103733" bIns="51866" rtlCol="0">
            <a:spAutoFit/>
          </a:bodyPr>
          <a:lstStyle/>
          <a:p>
            <a:r>
              <a:rPr lang="en-US" sz="3177" dirty="0" err="1">
                <a:latin typeface="NikoshBAN" pitchFamily="2" charset="0"/>
                <a:cs typeface="NikoshBAN" pitchFamily="2" charset="0"/>
              </a:rPr>
              <a:t>টাইটেল</a:t>
            </a:r>
            <a:r>
              <a:rPr lang="en-US" sz="3177" dirty="0">
                <a:latin typeface="NikoshBAN" pitchFamily="2" charset="0"/>
                <a:cs typeface="NikoshBAN" pitchFamily="2" charset="0"/>
              </a:rPr>
              <a:t> </a:t>
            </a:r>
            <a:r>
              <a:rPr lang="en-US" sz="3177" dirty="0" err="1">
                <a:latin typeface="NikoshBAN" pitchFamily="2" charset="0"/>
                <a:cs typeface="NikoshBAN" pitchFamily="2" charset="0"/>
              </a:rPr>
              <a:t>বার</a:t>
            </a:r>
            <a:endParaRPr lang="en-US" sz="3177" dirty="0">
              <a:latin typeface="NikoshBAN" pitchFamily="2" charset="0"/>
              <a:cs typeface="NikoshBAN" pitchFamily="2" charset="0"/>
            </a:endParaRPr>
          </a:p>
        </p:txBody>
      </p:sp>
      <p:cxnSp>
        <p:nvCxnSpPr>
          <p:cNvPr id="9" name="Straight Arrow Connector 8"/>
          <p:cNvCxnSpPr/>
          <p:nvPr/>
        </p:nvCxnSpPr>
        <p:spPr>
          <a:xfrm rot="10800000">
            <a:off x="2142565" y="1104163"/>
            <a:ext cx="3388659" cy="2438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93538" y="2552676"/>
            <a:ext cx="1600200" cy="525629"/>
          </a:xfrm>
          <a:prstGeom prst="rect">
            <a:avLst/>
          </a:prstGeom>
          <a:noFill/>
          <a:ln w="38100">
            <a:noFill/>
          </a:ln>
        </p:spPr>
        <p:txBody>
          <a:bodyPr wrap="square" lIns="103733" tIns="51866" rIns="103733" bIns="51866" rtlCol="0">
            <a:spAutoFit/>
          </a:bodyPr>
          <a:lstStyle/>
          <a:p>
            <a:r>
              <a:rPr lang="en-US" sz="2735" dirty="0" err="1">
                <a:latin typeface="NikoshBAN" pitchFamily="2" charset="0"/>
                <a:cs typeface="NikoshBAN" pitchFamily="2" charset="0"/>
              </a:rPr>
              <a:t>মেনু</a:t>
            </a:r>
            <a:r>
              <a:rPr lang="en-US" sz="2735" dirty="0">
                <a:latin typeface="NikoshBAN" pitchFamily="2" charset="0"/>
                <a:cs typeface="NikoshBAN" pitchFamily="2" charset="0"/>
              </a:rPr>
              <a:t> </a:t>
            </a:r>
            <a:r>
              <a:rPr lang="en-US" sz="2735" dirty="0" err="1">
                <a:latin typeface="NikoshBAN" pitchFamily="2" charset="0"/>
                <a:cs typeface="NikoshBAN" pitchFamily="2" charset="0"/>
              </a:rPr>
              <a:t>বার</a:t>
            </a:r>
            <a:endParaRPr lang="en-US" sz="2735" dirty="0">
              <a:latin typeface="NikoshBAN" pitchFamily="2" charset="0"/>
              <a:cs typeface="NikoshBAN" pitchFamily="2" charset="0"/>
            </a:endParaRPr>
          </a:p>
        </p:txBody>
      </p:sp>
      <p:cxnSp>
        <p:nvCxnSpPr>
          <p:cNvPr id="11" name="Straight Arrow Connector 10"/>
          <p:cNvCxnSpPr/>
          <p:nvPr/>
        </p:nvCxnSpPr>
        <p:spPr>
          <a:xfrm rot="16200000" flipV="1">
            <a:off x="4398734" y="1186013"/>
            <a:ext cx="1270575" cy="15060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36694" y="2891136"/>
            <a:ext cx="2259106" cy="525629"/>
          </a:xfrm>
          <a:prstGeom prst="rect">
            <a:avLst/>
          </a:prstGeom>
          <a:noFill/>
          <a:ln w="38100">
            <a:noFill/>
          </a:ln>
        </p:spPr>
        <p:txBody>
          <a:bodyPr wrap="square" lIns="103733" tIns="51866" rIns="103733" bIns="51866" rtlCol="0">
            <a:spAutoFit/>
          </a:bodyPr>
          <a:lstStyle/>
          <a:p>
            <a:r>
              <a:rPr lang="en-US" sz="2735" dirty="0" err="1">
                <a:latin typeface="NikoshBAN" pitchFamily="2" charset="0"/>
                <a:cs typeface="NikoshBAN" pitchFamily="2" charset="0"/>
              </a:rPr>
              <a:t>টুল</a:t>
            </a:r>
            <a:r>
              <a:rPr lang="en-US" sz="2735" dirty="0">
                <a:latin typeface="NikoshBAN" pitchFamily="2" charset="0"/>
                <a:cs typeface="NikoshBAN" pitchFamily="2" charset="0"/>
              </a:rPr>
              <a:t> </a:t>
            </a:r>
            <a:r>
              <a:rPr lang="en-US" sz="2735" dirty="0" err="1">
                <a:latin typeface="NikoshBAN" pitchFamily="2" charset="0"/>
                <a:cs typeface="NikoshBAN" pitchFamily="2" charset="0"/>
              </a:rPr>
              <a:t>অপশন</a:t>
            </a:r>
            <a:r>
              <a:rPr lang="en-US" sz="2735" dirty="0">
                <a:latin typeface="NikoshBAN" pitchFamily="2" charset="0"/>
                <a:cs typeface="NikoshBAN" pitchFamily="2" charset="0"/>
              </a:rPr>
              <a:t> </a:t>
            </a:r>
            <a:r>
              <a:rPr lang="en-US" sz="2735" dirty="0" err="1">
                <a:latin typeface="NikoshBAN" pitchFamily="2" charset="0"/>
                <a:cs typeface="NikoshBAN" pitchFamily="2" charset="0"/>
              </a:rPr>
              <a:t>বার</a:t>
            </a:r>
            <a:endParaRPr lang="en-US" sz="2735" dirty="0">
              <a:latin typeface="NikoshBAN" pitchFamily="2" charset="0"/>
              <a:cs typeface="NikoshBAN" pitchFamily="2" charset="0"/>
            </a:endParaRPr>
          </a:p>
        </p:txBody>
      </p:sp>
      <p:cxnSp>
        <p:nvCxnSpPr>
          <p:cNvPr id="13" name="Straight Arrow Connector 12"/>
          <p:cNvCxnSpPr/>
          <p:nvPr/>
        </p:nvCxnSpPr>
        <p:spPr>
          <a:xfrm rot="16200000" flipV="1">
            <a:off x="1703294" y="1697607"/>
            <a:ext cx="1066800" cy="8471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66331" y="4387640"/>
            <a:ext cx="2111269" cy="661500"/>
          </a:xfrm>
          <a:prstGeom prst="rect">
            <a:avLst/>
          </a:prstGeom>
          <a:noFill/>
          <a:ln w="38100">
            <a:noFill/>
          </a:ln>
        </p:spPr>
        <p:txBody>
          <a:bodyPr wrap="square" lIns="103733" tIns="51866" rIns="103733" bIns="51866" rtlCol="0">
            <a:spAutoFit/>
          </a:bodyPr>
          <a:lstStyle/>
          <a:p>
            <a:r>
              <a:rPr lang="en-US" sz="3618" dirty="0" err="1">
                <a:latin typeface="NikoshBAN" pitchFamily="2" charset="0"/>
                <a:cs typeface="NikoshBAN" pitchFamily="2" charset="0"/>
              </a:rPr>
              <a:t>প্যালেট</a:t>
            </a:r>
            <a:endParaRPr lang="en-US" sz="3618" dirty="0">
              <a:latin typeface="NikoshBAN" pitchFamily="2" charset="0"/>
              <a:cs typeface="NikoshBAN" pitchFamily="2" charset="0"/>
            </a:endParaRPr>
          </a:p>
        </p:txBody>
      </p:sp>
      <p:cxnSp>
        <p:nvCxnSpPr>
          <p:cNvPr id="15" name="Straight Arrow Connector 14"/>
          <p:cNvCxnSpPr/>
          <p:nvPr/>
        </p:nvCxnSpPr>
        <p:spPr>
          <a:xfrm flipV="1">
            <a:off x="7101648" y="3145561"/>
            <a:ext cx="1976718" cy="1219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93787" y="5284749"/>
            <a:ext cx="2111269" cy="661500"/>
          </a:xfrm>
          <a:prstGeom prst="rect">
            <a:avLst/>
          </a:prstGeom>
          <a:noFill/>
          <a:ln w="38100">
            <a:noFill/>
          </a:ln>
        </p:spPr>
        <p:txBody>
          <a:bodyPr wrap="square" lIns="103733" tIns="51866" rIns="103733" bIns="51866" rtlCol="0">
            <a:spAutoFit/>
          </a:bodyPr>
          <a:lstStyle/>
          <a:p>
            <a:r>
              <a:rPr lang="en-US" sz="3618" dirty="0" err="1">
                <a:latin typeface="NikoshBAN" pitchFamily="2" charset="0"/>
                <a:cs typeface="NikoshBAN" pitchFamily="2" charset="0"/>
              </a:rPr>
              <a:t>স্ট্যাটাস</a:t>
            </a:r>
            <a:r>
              <a:rPr lang="en-US" sz="3618" dirty="0">
                <a:latin typeface="NikoshBAN" pitchFamily="2" charset="0"/>
                <a:cs typeface="NikoshBAN" pitchFamily="2" charset="0"/>
              </a:rPr>
              <a:t> </a:t>
            </a:r>
            <a:r>
              <a:rPr lang="en-US" sz="3618" dirty="0" err="1">
                <a:latin typeface="NikoshBAN" pitchFamily="2" charset="0"/>
                <a:cs typeface="NikoshBAN" pitchFamily="2" charset="0"/>
              </a:rPr>
              <a:t>বার</a:t>
            </a:r>
            <a:endParaRPr lang="en-US" sz="3618" dirty="0">
              <a:latin typeface="NikoshBAN" pitchFamily="2" charset="0"/>
              <a:cs typeface="NikoshBAN" pitchFamily="2" charset="0"/>
            </a:endParaRPr>
          </a:p>
        </p:txBody>
      </p:sp>
      <p:cxnSp>
        <p:nvCxnSpPr>
          <p:cNvPr id="17" name="Straight Arrow Connector 16"/>
          <p:cNvCxnSpPr/>
          <p:nvPr/>
        </p:nvCxnSpPr>
        <p:spPr>
          <a:xfrm flipH="1">
            <a:off x="3556048" y="5664751"/>
            <a:ext cx="1737739" cy="4845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50080" y="5153432"/>
            <a:ext cx="3012141" cy="593661"/>
          </a:xfrm>
          <a:prstGeom prst="rect">
            <a:avLst/>
          </a:prstGeom>
          <a:noFill/>
          <a:ln w="38100">
            <a:noFill/>
          </a:ln>
        </p:spPr>
        <p:txBody>
          <a:bodyPr wrap="square" lIns="103733" tIns="51866" rIns="103733" bIns="51866" rtlCol="0">
            <a:spAutoFit/>
          </a:bodyPr>
          <a:lstStyle/>
          <a:p>
            <a:r>
              <a:rPr lang="en-US" sz="3177" dirty="0" err="1">
                <a:latin typeface="NikoshBAN" pitchFamily="2" charset="0"/>
                <a:cs typeface="NikoshBAN" pitchFamily="2" charset="0"/>
              </a:rPr>
              <a:t>ইনেক্টিভ</a:t>
            </a:r>
            <a:r>
              <a:rPr lang="en-US" sz="3177" dirty="0">
                <a:latin typeface="NikoshBAN" pitchFamily="2" charset="0"/>
                <a:cs typeface="NikoshBAN" pitchFamily="2" charset="0"/>
              </a:rPr>
              <a:t> </a:t>
            </a:r>
            <a:r>
              <a:rPr lang="en-US" sz="3177" dirty="0" err="1">
                <a:latin typeface="NikoshBAN" pitchFamily="2" charset="0"/>
                <a:cs typeface="NikoshBAN" pitchFamily="2" charset="0"/>
              </a:rPr>
              <a:t>উইন্ডো</a:t>
            </a:r>
            <a:endParaRPr lang="en-US" sz="3177" dirty="0">
              <a:latin typeface="NikoshBAN" pitchFamily="2" charset="0"/>
              <a:cs typeface="NikoshBAN" pitchFamily="2" charset="0"/>
            </a:endParaRPr>
          </a:p>
        </p:txBody>
      </p:sp>
      <p:cxnSp>
        <p:nvCxnSpPr>
          <p:cNvPr id="19" name="Straight Arrow Connector 18"/>
          <p:cNvCxnSpPr/>
          <p:nvPr/>
        </p:nvCxnSpPr>
        <p:spPr>
          <a:xfrm rot="5400000" flipH="1" flipV="1">
            <a:off x="3332629" y="4268129"/>
            <a:ext cx="914399" cy="9412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12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down)">
                                      <p:cBhvr>
                                        <p:cTn id="60" dur="500"/>
                                        <p:tgtEl>
                                          <p:spTgt spid="19"/>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P spid="14" grpId="0"/>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4" name="Picture 3" descr="0000000000000000000000000.JPG"/>
          <p:cNvPicPr>
            <a:picLocks noChangeAspect="1"/>
          </p:cNvPicPr>
          <p:nvPr/>
        </p:nvPicPr>
        <p:blipFill>
          <a:blip r:embed="rId2"/>
          <a:stretch>
            <a:fillRect/>
          </a:stretch>
        </p:blipFill>
        <p:spPr>
          <a:xfrm>
            <a:off x="4872318" y="1600201"/>
            <a:ext cx="2070847" cy="4505325"/>
          </a:xfrm>
          <a:prstGeom prst="rect">
            <a:avLst/>
          </a:prstGeom>
        </p:spPr>
      </p:pic>
      <p:cxnSp>
        <p:nvCxnSpPr>
          <p:cNvPr id="5" name="Straight Arrow Connector 4"/>
          <p:cNvCxnSpPr/>
          <p:nvPr/>
        </p:nvCxnSpPr>
        <p:spPr>
          <a:xfrm rot="10800000">
            <a:off x="6284259" y="2209801"/>
            <a:ext cx="1411941"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31024" y="2438401"/>
            <a:ext cx="1882588" cy="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6233456" y="2695547"/>
            <a:ext cx="1556873" cy="4765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90330" y="2038291"/>
            <a:ext cx="1730742" cy="457790"/>
          </a:xfrm>
          <a:prstGeom prst="rect">
            <a:avLst/>
          </a:prstGeom>
          <a:noFill/>
          <a:ln w="38100">
            <a:noFill/>
          </a:ln>
        </p:spPr>
        <p:txBody>
          <a:bodyPr wrap="none" lIns="103733" tIns="51866" rIns="103733" bIns="51866" rtlCol="0">
            <a:spAutoFit/>
          </a:bodyPr>
          <a:lstStyle/>
          <a:p>
            <a:r>
              <a:rPr lang="en-US" sz="2294" dirty="0">
                <a:ln w="0"/>
                <a:effectLst>
                  <a:outerShdw blurRad="38100" dist="19050" dir="2700000" algn="tl" rotWithShape="0">
                    <a:schemeClr val="dk1">
                      <a:alpha val="40000"/>
                    </a:schemeClr>
                  </a:outerShdw>
                </a:effectLst>
                <a:latin typeface="NikoshBAN" pitchFamily="2" charset="0"/>
                <a:cs typeface="NikoshBAN" pitchFamily="2" charset="0"/>
              </a:rPr>
              <a:t>Move Tool</a:t>
            </a:r>
          </a:p>
        </p:txBody>
      </p:sp>
      <p:sp>
        <p:nvSpPr>
          <p:cNvPr id="10" name="TextBox 9"/>
          <p:cNvSpPr txBox="1"/>
          <p:nvPr/>
        </p:nvSpPr>
        <p:spPr>
          <a:xfrm>
            <a:off x="1102012" y="2209801"/>
            <a:ext cx="2716589" cy="457790"/>
          </a:xfrm>
          <a:prstGeom prst="rect">
            <a:avLst/>
          </a:prstGeom>
          <a:noFill/>
          <a:ln w="38100">
            <a:noFill/>
          </a:ln>
        </p:spPr>
        <p:txBody>
          <a:bodyPr wrap="none" lIns="103733" tIns="51866" rIns="103733" bIns="51866" rtlCol="0">
            <a:spAutoFit/>
          </a:bodyPr>
          <a:lstStyle/>
          <a:p>
            <a:r>
              <a:rPr lang="en-US" sz="2294"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Magic wand Tool</a:t>
            </a:r>
          </a:p>
        </p:txBody>
      </p:sp>
      <p:sp>
        <p:nvSpPr>
          <p:cNvPr id="11" name="TextBox 10"/>
          <p:cNvSpPr txBox="1"/>
          <p:nvPr/>
        </p:nvSpPr>
        <p:spPr>
          <a:xfrm>
            <a:off x="7927773" y="2571691"/>
            <a:ext cx="2578730" cy="457790"/>
          </a:xfrm>
          <a:prstGeom prst="rect">
            <a:avLst/>
          </a:prstGeom>
          <a:noFill/>
          <a:ln w="38100">
            <a:noFill/>
          </a:ln>
        </p:spPr>
        <p:txBody>
          <a:bodyPr wrap="none" lIns="103733" tIns="51866" rIns="103733" bIns="51866" rtlCol="0">
            <a:spAutoFit/>
          </a:bodyPr>
          <a:lstStyle/>
          <a:p>
            <a:r>
              <a:rPr lang="en-US" sz="2294" dirty="0">
                <a:ln w="0"/>
                <a:effectLst>
                  <a:outerShdw blurRad="38100" dist="19050" dir="2700000" algn="tl" rotWithShape="0">
                    <a:schemeClr val="dk1">
                      <a:alpha val="40000"/>
                    </a:schemeClr>
                  </a:outerShdw>
                </a:effectLst>
                <a:latin typeface="NikoshBAN" pitchFamily="2" charset="0"/>
                <a:cs typeface="NikoshBAN" pitchFamily="2" charset="0"/>
              </a:rPr>
              <a:t>Slice select Tool</a:t>
            </a:r>
          </a:p>
        </p:txBody>
      </p:sp>
      <p:cxnSp>
        <p:nvCxnSpPr>
          <p:cNvPr id="12" name="Straight Arrow Connector 11"/>
          <p:cNvCxnSpPr/>
          <p:nvPr/>
        </p:nvCxnSpPr>
        <p:spPr>
          <a:xfrm>
            <a:off x="4119282" y="2971800"/>
            <a:ext cx="1788459" cy="139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836894" y="3810000"/>
            <a:ext cx="2070857"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54306" y="2743201"/>
            <a:ext cx="2068975" cy="457790"/>
          </a:xfrm>
          <a:prstGeom prst="rect">
            <a:avLst/>
          </a:prstGeom>
          <a:noFill/>
          <a:ln w="38100">
            <a:noFill/>
          </a:ln>
        </p:spPr>
        <p:txBody>
          <a:bodyPr wrap="none" lIns="103733" tIns="51866" rIns="103733" bIns="51866" rtlCol="0">
            <a:spAutoFit/>
          </a:bodyPr>
          <a:lstStyle/>
          <a:p>
            <a:r>
              <a:rPr lang="en-US" sz="2294"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Brush Pencil</a:t>
            </a:r>
          </a:p>
        </p:txBody>
      </p:sp>
      <p:sp>
        <p:nvSpPr>
          <p:cNvPr id="15" name="TextBox 14"/>
          <p:cNvSpPr txBox="1"/>
          <p:nvPr/>
        </p:nvSpPr>
        <p:spPr>
          <a:xfrm>
            <a:off x="7856486" y="2971800"/>
            <a:ext cx="2333471" cy="381744"/>
          </a:xfrm>
          <a:prstGeom prst="rect">
            <a:avLst/>
          </a:prstGeom>
          <a:noFill/>
          <a:ln w="38100">
            <a:noFill/>
          </a:ln>
        </p:spPr>
        <p:txBody>
          <a:bodyPr wrap="none" lIns="103733" tIns="51866" rIns="103733" bIns="51866" rtlCol="0">
            <a:spAutoFit/>
          </a:bodyPr>
          <a:lstStyle/>
          <a:p>
            <a:r>
              <a:rPr lang="en-US" dirty="0" smtClean="0">
                <a:ln w="0"/>
                <a:effectLst>
                  <a:outerShdw blurRad="38100" dist="19050" dir="2700000" algn="tl" rotWithShape="0">
                    <a:schemeClr val="dk1">
                      <a:alpha val="40000"/>
                    </a:schemeClr>
                  </a:outerShdw>
                </a:effectLst>
                <a:latin typeface="NikoshBAN" pitchFamily="2" charset="0"/>
                <a:cs typeface="NikoshBAN" pitchFamily="2" charset="0"/>
              </a:rPr>
              <a:t>History brush Tool</a:t>
            </a:r>
            <a:endParaRPr lang="en-US" dirty="0">
              <a:ln w="0"/>
              <a:effectLst>
                <a:outerShdw blurRad="38100" dist="19050" dir="2700000" algn="tl" rotWithShape="0">
                  <a:schemeClr val="dk1">
                    <a:alpha val="40000"/>
                  </a:schemeClr>
                </a:outerShdw>
              </a:effectLst>
              <a:latin typeface="NikoshBAN" pitchFamily="2" charset="0"/>
              <a:cs typeface="NikoshBAN" pitchFamily="2" charset="0"/>
            </a:endParaRPr>
          </a:p>
        </p:txBody>
      </p:sp>
      <p:cxnSp>
        <p:nvCxnSpPr>
          <p:cNvPr id="16" name="Straight Arrow Connector 15"/>
          <p:cNvCxnSpPr/>
          <p:nvPr/>
        </p:nvCxnSpPr>
        <p:spPr>
          <a:xfrm>
            <a:off x="3648635" y="3352801"/>
            <a:ext cx="2259106"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95401" y="3181291"/>
            <a:ext cx="2059357" cy="457790"/>
          </a:xfrm>
          <a:prstGeom prst="rect">
            <a:avLst/>
          </a:prstGeom>
          <a:noFill/>
          <a:ln w="38100">
            <a:noFill/>
          </a:ln>
        </p:spPr>
        <p:txBody>
          <a:bodyPr wrap="none" lIns="103733" tIns="51866" rIns="103733" bIns="51866" rtlCol="0">
            <a:spAutoFit/>
          </a:bodyPr>
          <a:lstStyle/>
          <a:p>
            <a:r>
              <a:rPr lang="en-US" sz="2294"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Paint bucket</a:t>
            </a:r>
          </a:p>
        </p:txBody>
      </p:sp>
      <p:cxnSp>
        <p:nvCxnSpPr>
          <p:cNvPr id="18" name="Straight Arrow Connector 17"/>
          <p:cNvCxnSpPr/>
          <p:nvPr/>
        </p:nvCxnSpPr>
        <p:spPr>
          <a:xfrm rot="10800000">
            <a:off x="6278421" y="4038601"/>
            <a:ext cx="1606039"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6284259" y="3124201"/>
            <a:ext cx="1600200" cy="158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978589" y="3352800"/>
            <a:ext cx="1511130" cy="381744"/>
          </a:xfrm>
          <a:prstGeom prst="rect">
            <a:avLst/>
          </a:prstGeom>
          <a:noFill/>
          <a:ln w="38100">
            <a:noFill/>
          </a:ln>
        </p:spPr>
        <p:txBody>
          <a:bodyPr wrap="none" lIns="103733" tIns="51866" rIns="103733" bIns="51866" rtlCol="0">
            <a:spAutoFit/>
          </a:bodyPr>
          <a:lstStyle/>
          <a:p>
            <a:r>
              <a:rPr lang="en-US" dirty="0" smtClean="0">
                <a:ln w="0"/>
                <a:effectLst>
                  <a:outerShdw blurRad="38100" dist="19050" dir="2700000" algn="tl" rotWithShape="0">
                    <a:schemeClr val="dk1">
                      <a:alpha val="40000"/>
                    </a:schemeClr>
                  </a:outerShdw>
                </a:effectLst>
                <a:latin typeface="NikoshBAN" pitchFamily="2" charset="0"/>
                <a:cs typeface="NikoshBAN" pitchFamily="2" charset="0"/>
              </a:rPr>
              <a:t>Dodge Tool</a:t>
            </a:r>
            <a:endParaRPr lang="en-US"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21" name="TextBox 20"/>
          <p:cNvSpPr txBox="1"/>
          <p:nvPr/>
        </p:nvSpPr>
        <p:spPr>
          <a:xfrm>
            <a:off x="2236694" y="3581400"/>
            <a:ext cx="1334800" cy="381744"/>
          </a:xfrm>
          <a:prstGeom prst="rect">
            <a:avLst/>
          </a:prstGeom>
          <a:noFill/>
          <a:ln w="38100">
            <a:noFill/>
          </a:ln>
        </p:spPr>
        <p:txBody>
          <a:bodyPr wrap="none" lIns="103733" tIns="51866" rIns="103733" bIns="51866"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Text Tool</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22" name="TextBox 21"/>
          <p:cNvSpPr txBox="1"/>
          <p:nvPr/>
        </p:nvSpPr>
        <p:spPr>
          <a:xfrm>
            <a:off x="8066880" y="3810001"/>
            <a:ext cx="1836541" cy="457790"/>
          </a:xfrm>
          <a:prstGeom prst="rect">
            <a:avLst/>
          </a:prstGeom>
          <a:noFill/>
          <a:ln w="38100">
            <a:noFill/>
          </a:ln>
        </p:spPr>
        <p:txBody>
          <a:bodyPr wrap="none" lIns="103733" tIns="51866" rIns="103733" bIns="51866" rtlCol="0">
            <a:spAutoFit/>
          </a:bodyPr>
          <a:lstStyle/>
          <a:p>
            <a:r>
              <a:rPr lang="en-US" sz="2294" dirty="0">
                <a:ln w="0"/>
                <a:effectLst>
                  <a:outerShdw blurRad="38100" dist="19050" dir="2700000" algn="tl" rotWithShape="0">
                    <a:schemeClr val="dk1">
                      <a:alpha val="40000"/>
                    </a:schemeClr>
                  </a:outerShdw>
                </a:effectLst>
                <a:latin typeface="NikoshBAN" pitchFamily="2" charset="0"/>
                <a:cs typeface="NikoshBAN" pitchFamily="2" charset="0"/>
              </a:rPr>
              <a:t>Shape Tool</a:t>
            </a:r>
          </a:p>
        </p:txBody>
      </p:sp>
      <p:cxnSp>
        <p:nvCxnSpPr>
          <p:cNvPr id="23" name="Straight Arrow Connector 22"/>
          <p:cNvCxnSpPr>
            <a:stCxn id="20" idx="1"/>
          </p:cNvCxnSpPr>
          <p:nvPr/>
        </p:nvCxnSpPr>
        <p:spPr>
          <a:xfrm flipH="1">
            <a:off x="6284260" y="3543672"/>
            <a:ext cx="1694329" cy="54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025153" y="4267200"/>
            <a:ext cx="188258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42565" y="4114800"/>
            <a:ext cx="1515940" cy="381744"/>
          </a:xfrm>
          <a:prstGeom prst="rect">
            <a:avLst/>
          </a:prstGeom>
          <a:noFill/>
          <a:ln w="38100">
            <a:noFill/>
          </a:ln>
        </p:spPr>
        <p:txBody>
          <a:bodyPr wrap="none" lIns="103733" tIns="51866" rIns="103733" bIns="51866"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Object Tool</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cxnSp>
        <p:nvCxnSpPr>
          <p:cNvPr id="26" name="Straight Arrow Connector 25"/>
          <p:cNvCxnSpPr/>
          <p:nvPr/>
        </p:nvCxnSpPr>
        <p:spPr>
          <a:xfrm rot="10800000">
            <a:off x="6190130" y="4495800"/>
            <a:ext cx="188258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072718" y="4355069"/>
            <a:ext cx="1461438" cy="381744"/>
          </a:xfrm>
          <a:prstGeom prst="rect">
            <a:avLst/>
          </a:prstGeom>
          <a:noFill/>
          <a:ln w="38100">
            <a:noFill/>
          </a:ln>
        </p:spPr>
        <p:txBody>
          <a:bodyPr wrap="none" lIns="103733" tIns="51866" rIns="103733" bIns="51866" rtlCol="0">
            <a:spAutoFit/>
          </a:bodyPr>
          <a:lstStyle/>
          <a:p>
            <a:r>
              <a:rPr lang="en-US" dirty="0" smtClean="0">
                <a:ln w="0"/>
                <a:effectLst>
                  <a:outerShdw blurRad="38100" dist="19050" dir="2700000" algn="tl" rotWithShape="0">
                    <a:schemeClr val="dk1">
                      <a:alpha val="40000"/>
                    </a:schemeClr>
                  </a:outerShdw>
                </a:effectLst>
                <a:latin typeface="NikoshBAN" pitchFamily="2" charset="0"/>
                <a:cs typeface="NikoshBAN" pitchFamily="2" charset="0"/>
              </a:rPr>
              <a:t> Zoom Tool</a:t>
            </a:r>
            <a:endParaRPr lang="en-US" dirty="0">
              <a:ln w="0"/>
              <a:effectLst>
                <a:outerShdw blurRad="38100" dist="19050" dir="2700000" algn="tl" rotWithShape="0">
                  <a:schemeClr val="dk1">
                    <a:alpha val="40000"/>
                  </a:schemeClr>
                </a:outerShdw>
              </a:effectLst>
              <a:latin typeface="NikoshBAN" pitchFamily="2" charset="0"/>
              <a:cs typeface="NikoshBAN" pitchFamily="2" charset="0"/>
            </a:endParaRPr>
          </a:p>
        </p:txBody>
      </p:sp>
      <p:cxnSp>
        <p:nvCxnSpPr>
          <p:cNvPr id="28" name="Straight Arrow Connector 27"/>
          <p:cNvCxnSpPr/>
          <p:nvPr/>
        </p:nvCxnSpPr>
        <p:spPr>
          <a:xfrm rot="10800000">
            <a:off x="6190129" y="5257800"/>
            <a:ext cx="1600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90329" y="5029200"/>
            <a:ext cx="2181186" cy="381744"/>
          </a:xfrm>
          <a:prstGeom prst="rect">
            <a:avLst/>
          </a:prstGeom>
          <a:noFill/>
          <a:ln w="38100">
            <a:noFill/>
          </a:ln>
        </p:spPr>
        <p:txBody>
          <a:bodyPr wrap="none" lIns="103733" tIns="51866" rIns="103733" bIns="51866" rtlCol="0">
            <a:spAutoFit/>
          </a:bodyPr>
          <a:lstStyle/>
          <a:p>
            <a:r>
              <a:rPr lang="en-US" dirty="0" smtClean="0">
                <a:ln w="0"/>
                <a:effectLst>
                  <a:outerShdw blurRad="38100" dist="19050" dir="2700000" algn="tl" rotWithShape="0">
                    <a:schemeClr val="dk1">
                      <a:alpha val="40000"/>
                    </a:schemeClr>
                  </a:outerShdw>
                </a:effectLst>
                <a:latin typeface="NikoshBAN" pitchFamily="2" charset="0"/>
                <a:cs typeface="NikoshBAN" pitchFamily="2" charset="0"/>
              </a:rPr>
              <a:t> Quick Mask Tool</a:t>
            </a:r>
            <a:endParaRPr lang="en-US"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2" name="Rectangle 1"/>
          <p:cNvSpPr/>
          <p:nvPr/>
        </p:nvSpPr>
        <p:spPr>
          <a:xfrm>
            <a:off x="2750828" y="569398"/>
            <a:ext cx="6341801" cy="584775"/>
          </a:xfrm>
          <a:prstGeom prst="rect">
            <a:avLst/>
          </a:prstGeom>
        </p:spPr>
        <p:txBody>
          <a:bodyPr wrap="none">
            <a:spAutoFit/>
          </a:bodyPr>
          <a:lstStyle/>
          <a:p>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3"/>
              </a:rPr>
              <a:t>এডোবি ফটোশপের টুলবক্স এবং প্যালেট পরিচিতি</a:t>
            </a:r>
            <a:endParaRPr lang="en-US"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6827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ppt_x</p:attrName>
                                        </p:attrNameLst>
                                      </p:cBhvr>
                                      <p:tavLst>
                                        <p:tav tm="0">
                                          <p:val>
                                            <p:strVal val="#ppt_x-.2"/>
                                          </p:val>
                                        </p:tav>
                                        <p:tav tm="100000">
                                          <p:val>
                                            <p:strVal val="#ppt_x"/>
                                          </p:val>
                                        </p:tav>
                                      </p:tavLst>
                                    </p:anim>
                                    <p:anim calcmode="lin" valueType="num">
                                      <p:cBhvr>
                                        <p:cTn id="2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ppt_x</p:attrName>
                                        </p:attrNameLst>
                                      </p:cBhvr>
                                      <p:tavLst>
                                        <p:tav tm="0">
                                          <p:val>
                                            <p:strVal val="#ppt_x-.2"/>
                                          </p:val>
                                        </p:tav>
                                        <p:tav tm="100000">
                                          <p:val>
                                            <p:strVal val="#ppt_x"/>
                                          </p:val>
                                        </p:tav>
                                      </p:tavLst>
                                    </p:anim>
                                    <p:anim calcmode="lin" valueType="num">
                                      <p:cBhvr>
                                        <p:cTn id="4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4"/>
                                        </p:tgtEl>
                                      </p:cBhvr>
                                    </p:animEffect>
                                  </p:childTnLst>
                                </p:cTn>
                              </p:par>
                              <p:par>
                                <p:cTn id="47" presetID="29"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ppt_x</p:attrName>
                                        </p:attrNameLst>
                                      </p:cBhvr>
                                      <p:tavLst>
                                        <p:tav tm="0">
                                          <p:val>
                                            <p:strVal val="#ppt_x-.2"/>
                                          </p:val>
                                        </p:tav>
                                        <p:tav tm="100000">
                                          <p:val>
                                            <p:strVal val="#ppt_x"/>
                                          </p:val>
                                        </p:tav>
                                      </p:tavLst>
                                    </p:anim>
                                    <p:anim calcmode="lin" valueType="num">
                                      <p:cBhvr>
                                        <p:cTn id="5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ppt_x</p:attrName>
                                        </p:attrNameLst>
                                      </p:cBhvr>
                                      <p:tavLst>
                                        <p:tav tm="0">
                                          <p:val>
                                            <p:strVal val="#ppt_x-.2"/>
                                          </p:val>
                                        </p:tav>
                                        <p:tav tm="100000">
                                          <p:val>
                                            <p:strVal val="#ppt_x"/>
                                          </p:val>
                                        </p:tav>
                                      </p:tavLst>
                                    </p:anim>
                                    <p:anim calcmode="lin" valueType="num">
                                      <p:cBhvr>
                                        <p:cTn id="67"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7"/>
                                        </p:tgtEl>
                                      </p:cBhvr>
                                    </p:animEffect>
                                  </p:childTnLst>
                                </p:cTn>
                              </p:par>
                              <p:par>
                                <p:cTn id="69" presetID="29"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1000" fill="hold"/>
                                        <p:tgtEl>
                                          <p:spTgt spid="16"/>
                                        </p:tgtEl>
                                        <p:attrNameLst>
                                          <p:attrName>ppt_x</p:attrName>
                                        </p:attrNameLst>
                                      </p:cBhvr>
                                      <p:tavLst>
                                        <p:tav tm="0">
                                          <p:val>
                                            <p:strVal val="#ppt_x-.2"/>
                                          </p:val>
                                        </p:tav>
                                        <p:tav tm="100000">
                                          <p:val>
                                            <p:strVal val="#ppt_x"/>
                                          </p:val>
                                        </p:tav>
                                      </p:tavLst>
                                    </p:anim>
                                    <p:anim calcmode="lin" valueType="num">
                                      <p:cBhvr>
                                        <p:cTn id="72"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73" dur="10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fill="hold"/>
                                        <p:tgtEl>
                                          <p:spTgt spid="23"/>
                                        </p:tgtEl>
                                        <p:attrNameLst>
                                          <p:attrName>ppt_x</p:attrName>
                                        </p:attrNameLst>
                                      </p:cBhvr>
                                      <p:tavLst>
                                        <p:tav tm="0">
                                          <p:val>
                                            <p:strVal val="#ppt_x"/>
                                          </p:val>
                                        </p:tav>
                                        <p:tav tm="100000">
                                          <p:val>
                                            <p:strVal val="#ppt_x"/>
                                          </p:val>
                                        </p:tav>
                                      </p:tavLst>
                                    </p:anim>
                                    <p:anim calcmode="lin" valueType="num">
                                      <p:cBhvr additive="base">
                                        <p:cTn id="79" dur="500" fill="hold"/>
                                        <p:tgtEl>
                                          <p:spTgt spid="23"/>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fill="hold"/>
                                        <p:tgtEl>
                                          <p:spTgt spid="20"/>
                                        </p:tgtEl>
                                        <p:attrNameLst>
                                          <p:attrName>ppt_x</p:attrName>
                                        </p:attrNameLst>
                                      </p:cBhvr>
                                      <p:tavLst>
                                        <p:tav tm="0">
                                          <p:val>
                                            <p:strVal val="#ppt_x"/>
                                          </p:val>
                                        </p:tav>
                                        <p:tav tm="100000">
                                          <p:val>
                                            <p:strVal val="#ppt_x"/>
                                          </p:val>
                                        </p:tav>
                                      </p:tavLst>
                                    </p:anim>
                                    <p:anim calcmode="lin" valueType="num">
                                      <p:cBhvr additive="base">
                                        <p:cTn id="8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1000" fill="hold"/>
                                        <p:tgtEl>
                                          <p:spTgt spid="21"/>
                                        </p:tgtEl>
                                        <p:attrNameLst>
                                          <p:attrName>ppt_x</p:attrName>
                                        </p:attrNameLst>
                                      </p:cBhvr>
                                      <p:tavLst>
                                        <p:tav tm="0">
                                          <p:val>
                                            <p:strVal val="#ppt_x-.2"/>
                                          </p:val>
                                        </p:tav>
                                        <p:tav tm="100000">
                                          <p:val>
                                            <p:strVal val="#ppt_x"/>
                                          </p:val>
                                        </p:tav>
                                      </p:tavLst>
                                    </p:anim>
                                    <p:anim calcmode="lin" valueType="num">
                                      <p:cBhvr>
                                        <p:cTn id="89"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0" dur="1000"/>
                                        <p:tgtEl>
                                          <p:spTgt spid="21"/>
                                        </p:tgtEl>
                                      </p:cBhvr>
                                    </p:animEffect>
                                  </p:childTnLst>
                                </p:cTn>
                              </p:par>
                              <p:par>
                                <p:cTn id="91" presetID="29" presetClass="entr" presetSubtype="0"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1000" fill="hold"/>
                                        <p:tgtEl>
                                          <p:spTgt spid="13"/>
                                        </p:tgtEl>
                                        <p:attrNameLst>
                                          <p:attrName>ppt_x</p:attrName>
                                        </p:attrNameLst>
                                      </p:cBhvr>
                                      <p:tavLst>
                                        <p:tav tm="0">
                                          <p:val>
                                            <p:strVal val="#ppt_x-.2"/>
                                          </p:val>
                                        </p:tav>
                                        <p:tav tm="100000">
                                          <p:val>
                                            <p:strVal val="#ppt_x"/>
                                          </p:val>
                                        </p:tav>
                                      </p:tavLst>
                                    </p:anim>
                                    <p:anim calcmode="lin" valueType="num">
                                      <p:cBhvr>
                                        <p:cTn id="9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5" dur="1000"/>
                                        <p:tgtEl>
                                          <p:spTgt spid="13"/>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additive="base">
                                        <p:cTn id="100" dur="500" fill="hold"/>
                                        <p:tgtEl>
                                          <p:spTgt spid="18"/>
                                        </p:tgtEl>
                                        <p:attrNameLst>
                                          <p:attrName>ppt_x</p:attrName>
                                        </p:attrNameLst>
                                      </p:cBhvr>
                                      <p:tavLst>
                                        <p:tav tm="0">
                                          <p:val>
                                            <p:strVal val="#ppt_x"/>
                                          </p:val>
                                        </p:tav>
                                        <p:tav tm="100000">
                                          <p:val>
                                            <p:strVal val="#ppt_x"/>
                                          </p:val>
                                        </p:tav>
                                      </p:tavLst>
                                    </p:anim>
                                    <p:anim calcmode="lin" valueType="num">
                                      <p:cBhvr additive="base">
                                        <p:cTn id="101" dur="500" fill="hold"/>
                                        <p:tgtEl>
                                          <p:spTgt spid="18"/>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additive="base">
                                        <p:cTn id="104" dur="500" fill="hold"/>
                                        <p:tgtEl>
                                          <p:spTgt spid="22"/>
                                        </p:tgtEl>
                                        <p:attrNameLst>
                                          <p:attrName>ppt_x</p:attrName>
                                        </p:attrNameLst>
                                      </p:cBhvr>
                                      <p:tavLst>
                                        <p:tav tm="0">
                                          <p:val>
                                            <p:strVal val="#ppt_x"/>
                                          </p:val>
                                        </p:tav>
                                        <p:tav tm="100000">
                                          <p:val>
                                            <p:strVal val="#ppt_x"/>
                                          </p:val>
                                        </p:tav>
                                      </p:tavLst>
                                    </p:anim>
                                    <p:anim calcmode="lin" valueType="num">
                                      <p:cBhvr additive="base">
                                        <p:cTn id="10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9" presetClass="entr" presetSubtype="0" fill="hold" nodeType="click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p:cTn id="110" dur="1000" fill="hold"/>
                                        <p:tgtEl>
                                          <p:spTgt spid="24"/>
                                        </p:tgtEl>
                                        <p:attrNameLst>
                                          <p:attrName>ppt_x</p:attrName>
                                        </p:attrNameLst>
                                      </p:cBhvr>
                                      <p:tavLst>
                                        <p:tav tm="0">
                                          <p:val>
                                            <p:strVal val="#ppt_x-.2"/>
                                          </p:val>
                                        </p:tav>
                                        <p:tav tm="100000">
                                          <p:val>
                                            <p:strVal val="#ppt_x"/>
                                          </p:val>
                                        </p:tav>
                                      </p:tavLst>
                                    </p:anim>
                                    <p:anim calcmode="lin" valueType="num">
                                      <p:cBhvr>
                                        <p:cTn id="111"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12" dur="1000"/>
                                        <p:tgtEl>
                                          <p:spTgt spid="24"/>
                                        </p:tgtEl>
                                      </p:cBhvr>
                                    </p:animEffect>
                                  </p:childTnLst>
                                </p:cTn>
                              </p:par>
                              <p:par>
                                <p:cTn id="113" presetID="29" presetClass="entr" presetSubtype="0" fill="hold" grpId="0" nodeType="with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p:cTn id="115" dur="1000" fill="hold"/>
                                        <p:tgtEl>
                                          <p:spTgt spid="25"/>
                                        </p:tgtEl>
                                        <p:attrNameLst>
                                          <p:attrName>ppt_x</p:attrName>
                                        </p:attrNameLst>
                                      </p:cBhvr>
                                      <p:tavLst>
                                        <p:tav tm="0">
                                          <p:val>
                                            <p:strVal val="#ppt_x-.2"/>
                                          </p:val>
                                        </p:tav>
                                        <p:tav tm="100000">
                                          <p:val>
                                            <p:strVal val="#ppt_x"/>
                                          </p:val>
                                        </p:tav>
                                      </p:tavLst>
                                    </p:anim>
                                    <p:anim calcmode="lin" valueType="num">
                                      <p:cBhvr>
                                        <p:cTn id="116"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17" dur="10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additive="base">
                                        <p:cTn id="122" dur="500" fill="hold"/>
                                        <p:tgtEl>
                                          <p:spTgt spid="26"/>
                                        </p:tgtEl>
                                        <p:attrNameLst>
                                          <p:attrName>ppt_x</p:attrName>
                                        </p:attrNameLst>
                                      </p:cBhvr>
                                      <p:tavLst>
                                        <p:tav tm="0">
                                          <p:val>
                                            <p:strVal val="#ppt_x"/>
                                          </p:val>
                                        </p:tav>
                                        <p:tav tm="100000">
                                          <p:val>
                                            <p:strVal val="#ppt_x"/>
                                          </p:val>
                                        </p:tav>
                                      </p:tavLst>
                                    </p:anim>
                                    <p:anim calcmode="lin" valueType="num">
                                      <p:cBhvr additive="base">
                                        <p:cTn id="123" dur="500" fill="hold"/>
                                        <p:tgtEl>
                                          <p:spTgt spid="26"/>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27"/>
                                        </p:tgtEl>
                                        <p:attrNameLst>
                                          <p:attrName>style.visibility</p:attrName>
                                        </p:attrNameLst>
                                      </p:cBhvr>
                                      <p:to>
                                        <p:strVal val="visible"/>
                                      </p:to>
                                    </p:set>
                                    <p:anim calcmode="lin" valueType="num">
                                      <p:cBhvr additive="base">
                                        <p:cTn id="126" dur="500" fill="hold"/>
                                        <p:tgtEl>
                                          <p:spTgt spid="27"/>
                                        </p:tgtEl>
                                        <p:attrNameLst>
                                          <p:attrName>ppt_x</p:attrName>
                                        </p:attrNameLst>
                                      </p:cBhvr>
                                      <p:tavLst>
                                        <p:tav tm="0">
                                          <p:val>
                                            <p:strVal val="#ppt_x"/>
                                          </p:val>
                                        </p:tav>
                                        <p:tav tm="100000">
                                          <p:val>
                                            <p:strVal val="#ppt_x"/>
                                          </p:val>
                                        </p:tav>
                                      </p:tavLst>
                                    </p:anim>
                                    <p:anim calcmode="lin" valueType="num">
                                      <p:cBhvr additive="base">
                                        <p:cTn id="12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3" presetClass="entr" presetSubtype="16" fill="hold" nodeType="clickEffect">
                                  <p:stCondLst>
                                    <p:cond delay="0"/>
                                  </p:stCondLst>
                                  <p:childTnLst>
                                    <p:set>
                                      <p:cBhvr>
                                        <p:cTn id="131" dur="1" fill="hold">
                                          <p:stCondLst>
                                            <p:cond delay="0"/>
                                          </p:stCondLst>
                                        </p:cTn>
                                        <p:tgtEl>
                                          <p:spTgt spid="28"/>
                                        </p:tgtEl>
                                        <p:attrNameLst>
                                          <p:attrName>style.visibility</p:attrName>
                                        </p:attrNameLst>
                                      </p:cBhvr>
                                      <p:to>
                                        <p:strVal val="visible"/>
                                      </p:to>
                                    </p:set>
                                    <p:anim calcmode="lin" valueType="num">
                                      <p:cBhvr>
                                        <p:cTn id="132" dur="500" fill="hold"/>
                                        <p:tgtEl>
                                          <p:spTgt spid="28"/>
                                        </p:tgtEl>
                                        <p:attrNameLst>
                                          <p:attrName>ppt_w</p:attrName>
                                        </p:attrNameLst>
                                      </p:cBhvr>
                                      <p:tavLst>
                                        <p:tav tm="0">
                                          <p:val>
                                            <p:fltVal val="0"/>
                                          </p:val>
                                        </p:tav>
                                        <p:tav tm="100000">
                                          <p:val>
                                            <p:strVal val="#ppt_w"/>
                                          </p:val>
                                        </p:tav>
                                      </p:tavLst>
                                    </p:anim>
                                    <p:anim calcmode="lin" valueType="num">
                                      <p:cBhvr>
                                        <p:cTn id="133" dur="500" fill="hold"/>
                                        <p:tgtEl>
                                          <p:spTgt spid="28"/>
                                        </p:tgtEl>
                                        <p:attrNameLst>
                                          <p:attrName>ppt_h</p:attrName>
                                        </p:attrNameLst>
                                      </p:cBhvr>
                                      <p:tavLst>
                                        <p:tav tm="0">
                                          <p:val>
                                            <p:fltVal val="0"/>
                                          </p:val>
                                        </p:tav>
                                        <p:tav tm="100000">
                                          <p:val>
                                            <p:strVal val="#ppt_h"/>
                                          </p:val>
                                        </p:tav>
                                      </p:tavLst>
                                    </p:anim>
                                  </p:childTnLst>
                                </p:cTn>
                              </p:par>
                              <p:par>
                                <p:cTn id="134" presetID="23" presetClass="entr" presetSubtype="16" fill="hold" grpId="0" nodeType="withEffect">
                                  <p:stCondLst>
                                    <p:cond delay="0"/>
                                  </p:stCondLst>
                                  <p:childTnLst>
                                    <p:set>
                                      <p:cBhvr>
                                        <p:cTn id="135" dur="1" fill="hold">
                                          <p:stCondLst>
                                            <p:cond delay="0"/>
                                          </p:stCondLst>
                                        </p:cTn>
                                        <p:tgtEl>
                                          <p:spTgt spid="29"/>
                                        </p:tgtEl>
                                        <p:attrNameLst>
                                          <p:attrName>style.visibility</p:attrName>
                                        </p:attrNameLst>
                                      </p:cBhvr>
                                      <p:to>
                                        <p:strVal val="visible"/>
                                      </p:to>
                                    </p:set>
                                    <p:anim calcmode="lin" valueType="num">
                                      <p:cBhvr>
                                        <p:cTn id="136" dur="500" fill="hold"/>
                                        <p:tgtEl>
                                          <p:spTgt spid="29"/>
                                        </p:tgtEl>
                                        <p:attrNameLst>
                                          <p:attrName>ppt_w</p:attrName>
                                        </p:attrNameLst>
                                      </p:cBhvr>
                                      <p:tavLst>
                                        <p:tav tm="0">
                                          <p:val>
                                            <p:fltVal val="0"/>
                                          </p:val>
                                        </p:tav>
                                        <p:tav tm="100000">
                                          <p:val>
                                            <p:strVal val="#ppt_w"/>
                                          </p:val>
                                        </p:tav>
                                      </p:tavLst>
                                    </p:anim>
                                    <p:anim calcmode="lin" valueType="num">
                                      <p:cBhvr>
                                        <p:cTn id="137"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P spid="15" grpId="0"/>
      <p:bldP spid="17" grpId="0"/>
      <p:bldP spid="20" grpId="0"/>
      <p:bldP spid="21" grpId="0"/>
      <p:bldP spid="22" grpId="0"/>
      <p:bldP spid="25" grpId="0"/>
      <p:bldP spid="27"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4" name="Picture 3" descr="0000000000000000000000000.JPG"/>
          <p:cNvPicPr>
            <a:picLocks noChangeAspect="1"/>
          </p:cNvPicPr>
          <p:nvPr/>
        </p:nvPicPr>
        <p:blipFill>
          <a:blip r:embed="rId2"/>
          <a:stretch>
            <a:fillRect/>
          </a:stretch>
        </p:blipFill>
        <p:spPr>
          <a:xfrm>
            <a:off x="4966447" y="1295400"/>
            <a:ext cx="2400300" cy="5257800"/>
          </a:xfrm>
          <a:prstGeom prst="rect">
            <a:avLst/>
          </a:prstGeom>
        </p:spPr>
      </p:pic>
      <p:cxnSp>
        <p:nvCxnSpPr>
          <p:cNvPr id="5" name="Straight Arrow Connector 4"/>
          <p:cNvCxnSpPr/>
          <p:nvPr/>
        </p:nvCxnSpPr>
        <p:spPr>
          <a:xfrm>
            <a:off x="4495800" y="2057400"/>
            <a:ext cx="103542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6001871" y="2286000"/>
            <a:ext cx="188258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8" idx="3"/>
          </p:cNvCxnSpPr>
          <p:nvPr/>
        </p:nvCxnSpPr>
        <p:spPr>
          <a:xfrm flipV="1">
            <a:off x="3005117" y="2590801"/>
            <a:ext cx="2620237" cy="384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6001874" y="2819400"/>
            <a:ext cx="1976717"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1" idx="3"/>
          </p:cNvCxnSpPr>
          <p:nvPr/>
        </p:nvCxnSpPr>
        <p:spPr>
          <a:xfrm>
            <a:off x="3484602" y="3162672"/>
            <a:ext cx="2131729" cy="70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5907741" y="3352800"/>
            <a:ext cx="254149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2" idx="3"/>
          </p:cNvCxnSpPr>
          <p:nvPr/>
        </p:nvCxnSpPr>
        <p:spPr>
          <a:xfrm flipV="1">
            <a:off x="3949921" y="3582989"/>
            <a:ext cx="1803790" cy="368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3" idx="1"/>
          </p:cNvCxnSpPr>
          <p:nvPr/>
        </p:nvCxnSpPr>
        <p:spPr>
          <a:xfrm flipH="1" flipV="1">
            <a:off x="5907742" y="3886203"/>
            <a:ext cx="2447364" cy="384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307541" y="4114800"/>
            <a:ext cx="1411941"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931024" y="5105400"/>
            <a:ext cx="1694329"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01271" y="1916669"/>
            <a:ext cx="2545068" cy="381744"/>
          </a:xfrm>
          <a:prstGeom prst="rect">
            <a:avLst/>
          </a:prstGeom>
          <a:noFill/>
          <a:ln w="38100">
            <a:noFill/>
          </a:ln>
        </p:spPr>
        <p:txBody>
          <a:bodyPr wrap="none" lIns="103733" tIns="51866" rIns="103733" bIns="51866" rtlCol="0">
            <a:spAutoFit/>
          </a:bodyPr>
          <a:lstStyle/>
          <a:p>
            <a:r>
              <a:rPr lang="en-US" dirty="0" err="1" smtClean="0">
                <a:latin typeface="NikoshBAN" pitchFamily="2" charset="0"/>
                <a:cs typeface="NikoshBAN" pitchFamily="2" charset="0"/>
              </a:rPr>
              <a:t>Marquce</a:t>
            </a:r>
            <a:r>
              <a:rPr lang="en-US" dirty="0" smtClean="0">
                <a:latin typeface="NikoshBAN" pitchFamily="2" charset="0"/>
                <a:cs typeface="NikoshBAN" pitchFamily="2" charset="0"/>
              </a:rPr>
              <a:t> select Tool</a:t>
            </a:r>
            <a:endParaRPr lang="en-US" dirty="0">
              <a:latin typeface="NikoshBAN" pitchFamily="2" charset="0"/>
              <a:cs typeface="NikoshBAN" pitchFamily="2" charset="0"/>
            </a:endParaRPr>
          </a:p>
        </p:txBody>
      </p:sp>
      <p:sp>
        <p:nvSpPr>
          <p:cNvPr id="17" name="TextBox 16"/>
          <p:cNvSpPr txBox="1"/>
          <p:nvPr/>
        </p:nvSpPr>
        <p:spPr>
          <a:xfrm>
            <a:off x="7884459" y="2057400"/>
            <a:ext cx="2216452" cy="381744"/>
          </a:xfrm>
          <a:prstGeom prst="rect">
            <a:avLst/>
          </a:prstGeom>
          <a:noFill/>
          <a:ln w="38100">
            <a:noFill/>
          </a:ln>
        </p:spPr>
        <p:txBody>
          <a:bodyPr wrap="none" lIns="103733" tIns="51866" rIns="103733" bIns="51866" rtlCol="0">
            <a:spAutoFit/>
          </a:bodyPr>
          <a:lstStyle/>
          <a:p>
            <a:r>
              <a:rPr lang="en-US" dirty="0" smtClean="0">
                <a:latin typeface="NikoshBAN" pitchFamily="2" charset="0"/>
                <a:cs typeface="NikoshBAN" pitchFamily="2" charset="0"/>
              </a:rPr>
              <a:t>Lasso select  Tool</a:t>
            </a:r>
            <a:endParaRPr lang="en-US" dirty="0">
              <a:latin typeface="NikoshBAN" pitchFamily="2" charset="0"/>
              <a:cs typeface="NikoshBAN" pitchFamily="2" charset="0"/>
            </a:endParaRPr>
          </a:p>
        </p:txBody>
      </p:sp>
      <p:sp>
        <p:nvSpPr>
          <p:cNvPr id="18" name="TextBox 17"/>
          <p:cNvSpPr txBox="1"/>
          <p:nvPr/>
        </p:nvSpPr>
        <p:spPr>
          <a:xfrm>
            <a:off x="1671919" y="2438400"/>
            <a:ext cx="1333198" cy="381744"/>
          </a:xfrm>
          <a:prstGeom prst="rect">
            <a:avLst/>
          </a:prstGeom>
          <a:noFill/>
          <a:ln w="38100">
            <a:noFill/>
          </a:ln>
        </p:spPr>
        <p:txBody>
          <a:bodyPr wrap="none" lIns="103733" tIns="51866" rIns="103733" bIns="51866" rtlCol="0">
            <a:spAutoFit/>
          </a:bodyPr>
          <a:lstStyle/>
          <a:p>
            <a:r>
              <a:rPr lang="en-US" dirty="0" smtClean="0">
                <a:latin typeface="NikoshBAN" pitchFamily="2" charset="0"/>
                <a:cs typeface="NikoshBAN" pitchFamily="2" charset="0"/>
              </a:rPr>
              <a:t>Crop Tool</a:t>
            </a:r>
            <a:endParaRPr lang="en-US" dirty="0">
              <a:latin typeface="NikoshBAN" pitchFamily="2" charset="0"/>
              <a:cs typeface="NikoshBAN" pitchFamily="2" charset="0"/>
            </a:endParaRPr>
          </a:p>
        </p:txBody>
      </p:sp>
      <p:sp>
        <p:nvSpPr>
          <p:cNvPr id="19" name="TextBox 18"/>
          <p:cNvSpPr txBox="1"/>
          <p:nvPr/>
        </p:nvSpPr>
        <p:spPr>
          <a:xfrm>
            <a:off x="8081275" y="2590800"/>
            <a:ext cx="3388659" cy="381744"/>
          </a:xfrm>
          <a:prstGeom prst="rect">
            <a:avLst/>
          </a:prstGeom>
          <a:noFill/>
          <a:ln w="38100">
            <a:noFill/>
          </a:ln>
        </p:spPr>
        <p:txBody>
          <a:bodyPr wrap="square" lIns="103733" tIns="51866" rIns="103733" bIns="51866" rtlCol="0">
            <a:spAutoFit/>
          </a:bodyPr>
          <a:lstStyle/>
          <a:p>
            <a:r>
              <a:rPr lang="en-US" dirty="0" smtClean="0">
                <a:latin typeface="NikoshBAN" pitchFamily="2" charset="0"/>
                <a:cs typeface="NikoshBAN" pitchFamily="2" charset="0"/>
              </a:rPr>
              <a:t>Healing Brush Patch</a:t>
            </a:r>
            <a:endParaRPr lang="en-US" dirty="0">
              <a:latin typeface="NikoshBAN" pitchFamily="2" charset="0"/>
              <a:cs typeface="NikoshBAN" pitchFamily="2" charset="0"/>
            </a:endParaRPr>
          </a:p>
        </p:txBody>
      </p:sp>
      <p:sp>
        <p:nvSpPr>
          <p:cNvPr id="20" name="TextBox 19"/>
          <p:cNvSpPr txBox="1"/>
          <p:nvPr/>
        </p:nvSpPr>
        <p:spPr>
          <a:xfrm>
            <a:off x="8568643" y="3212069"/>
            <a:ext cx="994963" cy="381744"/>
          </a:xfrm>
          <a:prstGeom prst="rect">
            <a:avLst/>
          </a:prstGeom>
          <a:noFill/>
          <a:ln w="38100">
            <a:noFill/>
          </a:ln>
        </p:spPr>
        <p:txBody>
          <a:bodyPr wrap="none" lIns="103733" tIns="51866" rIns="103733" bIns="51866" rtlCol="0">
            <a:spAutoFit/>
          </a:bodyPr>
          <a:lstStyle/>
          <a:p>
            <a:r>
              <a:rPr lang="en-US" dirty="0" smtClean="0">
                <a:latin typeface="NikoshBAN" pitchFamily="2" charset="0"/>
                <a:cs typeface="NikoshBAN" pitchFamily="2" charset="0"/>
              </a:rPr>
              <a:t>Eraser</a:t>
            </a:r>
            <a:endParaRPr lang="en-US" dirty="0">
              <a:latin typeface="NikoshBAN" pitchFamily="2" charset="0"/>
              <a:cs typeface="NikoshBAN" pitchFamily="2" charset="0"/>
            </a:endParaRPr>
          </a:p>
        </p:txBody>
      </p:sp>
      <p:sp>
        <p:nvSpPr>
          <p:cNvPr id="21" name="TextBox 20"/>
          <p:cNvSpPr txBox="1"/>
          <p:nvPr/>
        </p:nvSpPr>
        <p:spPr>
          <a:xfrm>
            <a:off x="1295401" y="2971800"/>
            <a:ext cx="2189201" cy="381744"/>
          </a:xfrm>
          <a:prstGeom prst="rect">
            <a:avLst/>
          </a:prstGeom>
          <a:noFill/>
          <a:ln w="38100">
            <a:noFill/>
          </a:ln>
        </p:spPr>
        <p:txBody>
          <a:bodyPr wrap="none" lIns="103733" tIns="51866" rIns="103733" bIns="51866" rtlCol="0">
            <a:spAutoFit/>
          </a:bodyPr>
          <a:lstStyle/>
          <a:p>
            <a:r>
              <a:rPr lang="en-US" dirty="0" smtClean="0">
                <a:latin typeface="NikoshBAN" pitchFamily="2" charset="0"/>
                <a:cs typeface="NikoshBAN" pitchFamily="2" charset="0"/>
              </a:rPr>
              <a:t>Clone stamp Tool</a:t>
            </a:r>
            <a:endParaRPr lang="en-US" dirty="0">
              <a:latin typeface="NikoshBAN" pitchFamily="2" charset="0"/>
              <a:cs typeface="NikoshBAN" pitchFamily="2" charset="0"/>
            </a:endParaRPr>
          </a:p>
        </p:txBody>
      </p:sp>
      <p:sp>
        <p:nvSpPr>
          <p:cNvPr id="22" name="TextBox 21"/>
          <p:cNvSpPr txBox="1"/>
          <p:nvPr/>
        </p:nvSpPr>
        <p:spPr>
          <a:xfrm>
            <a:off x="1201272" y="3429000"/>
            <a:ext cx="2748649" cy="381744"/>
          </a:xfrm>
          <a:prstGeom prst="rect">
            <a:avLst/>
          </a:prstGeom>
          <a:noFill/>
          <a:ln w="38100">
            <a:noFill/>
          </a:ln>
        </p:spPr>
        <p:txBody>
          <a:bodyPr wrap="none" lIns="103733" tIns="51866" rIns="103733" bIns="51866" rtlCol="0">
            <a:spAutoFit/>
          </a:bodyPr>
          <a:lstStyle/>
          <a:p>
            <a:r>
              <a:rPr lang="en-US" dirty="0" smtClean="0">
                <a:latin typeface="NikoshBAN" pitchFamily="2" charset="0"/>
                <a:cs typeface="NikoshBAN" pitchFamily="2" charset="0"/>
              </a:rPr>
              <a:t>Blur, </a:t>
            </a:r>
            <a:r>
              <a:rPr lang="en-US" dirty="0" err="1" smtClean="0">
                <a:latin typeface="NikoshBAN" pitchFamily="2" charset="0"/>
                <a:cs typeface="NikoshBAN" pitchFamily="2" charset="0"/>
              </a:rPr>
              <a:t>shapen</a:t>
            </a:r>
            <a:r>
              <a:rPr lang="en-US" dirty="0" smtClean="0">
                <a:latin typeface="NikoshBAN" pitchFamily="2" charset="0"/>
                <a:cs typeface="NikoshBAN" pitchFamily="2" charset="0"/>
              </a:rPr>
              <a:t> , Smudge</a:t>
            </a:r>
            <a:endParaRPr lang="en-US" dirty="0">
              <a:latin typeface="NikoshBAN" pitchFamily="2" charset="0"/>
              <a:cs typeface="NikoshBAN" pitchFamily="2" charset="0"/>
            </a:endParaRPr>
          </a:p>
        </p:txBody>
      </p:sp>
      <p:sp>
        <p:nvSpPr>
          <p:cNvPr id="23" name="TextBox 22"/>
          <p:cNvSpPr txBox="1"/>
          <p:nvPr/>
        </p:nvSpPr>
        <p:spPr>
          <a:xfrm>
            <a:off x="8355106" y="3733800"/>
            <a:ext cx="2386370" cy="381744"/>
          </a:xfrm>
          <a:prstGeom prst="rect">
            <a:avLst/>
          </a:prstGeom>
          <a:noFill/>
          <a:ln w="38100">
            <a:noFill/>
          </a:ln>
        </p:spPr>
        <p:txBody>
          <a:bodyPr wrap="none" lIns="103733" tIns="51866" rIns="103733" bIns="51866" rtlCol="0">
            <a:spAutoFit/>
          </a:bodyPr>
          <a:lstStyle/>
          <a:p>
            <a:r>
              <a:rPr lang="en-US" dirty="0" smtClean="0">
                <a:latin typeface="NikoshBAN" pitchFamily="2" charset="0"/>
                <a:cs typeface="NikoshBAN" pitchFamily="2" charset="0"/>
              </a:rPr>
              <a:t>Path selection Tool</a:t>
            </a:r>
            <a:endParaRPr lang="en-US" dirty="0">
              <a:latin typeface="NikoshBAN" pitchFamily="2" charset="0"/>
              <a:cs typeface="NikoshBAN" pitchFamily="2" charset="0"/>
            </a:endParaRPr>
          </a:p>
        </p:txBody>
      </p:sp>
      <p:cxnSp>
        <p:nvCxnSpPr>
          <p:cNvPr id="24" name="Straight Arrow Connector 23"/>
          <p:cNvCxnSpPr/>
          <p:nvPr/>
        </p:nvCxnSpPr>
        <p:spPr>
          <a:xfrm rot="10800000">
            <a:off x="6001871" y="4648200"/>
            <a:ext cx="282388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95400" y="3962400"/>
            <a:ext cx="2421636" cy="381744"/>
          </a:xfrm>
          <a:prstGeom prst="rect">
            <a:avLst/>
          </a:prstGeom>
          <a:noFill/>
          <a:ln w="38100">
            <a:noFill/>
          </a:ln>
        </p:spPr>
        <p:txBody>
          <a:bodyPr wrap="none" lIns="103733" tIns="51866" rIns="103733" bIns="51866" rtlCol="0">
            <a:spAutoFit/>
          </a:bodyPr>
          <a:lstStyle/>
          <a:p>
            <a:r>
              <a:rPr lang="en-US" dirty="0" smtClean="0">
                <a:latin typeface="NikoshBAN" pitchFamily="2" charset="0"/>
                <a:cs typeface="NikoshBAN" pitchFamily="2" charset="0"/>
              </a:rPr>
              <a:t>Pen &amp; Anchor   Tool</a:t>
            </a:r>
            <a:endParaRPr lang="en-US" dirty="0">
              <a:latin typeface="NikoshBAN" pitchFamily="2" charset="0"/>
              <a:cs typeface="NikoshBAN" pitchFamily="2" charset="0"/>
            </a:endParaRPr>
          </a:p>
        </p:txBody>
      </p:sp>
      <p:sp>
        <p:nvSpPr>
          <p:cNvPr id="26" name="TextBox 25"/>
          <p:cNvSpPr txBox="1"/>
          <p:nvPr/>
        </p:nvSpPr>
        <p:spPr>
          <a:xfrm>
            <a:off x="8850395" y="4507469"/>
            <a:ext cx="1376478" cy="381744"/>
          </a:xfrm>
          <a:prstGeom prst="rect">
            <a:avLst/>
          </a:prstGeom>
          <a:noFill/>
          <a:ln w="38100">
            <a:noFill/>
          </a:ln>
        </p:spPr>
        <p:txBody>
          <a:bodyPr wrap="none" lIns="103733" tIns="51866" rIns="103733" bIns="51866" rtlCol="0">
            <a:spAutoFit/>
          </a:bodyPr>
          <a:lstStyle/>
          <a:p>
            <a:r>
              <a:rPr lang="en-US" dirty="0" smtClean="0">
                <a:latin typeface="NikoshBAN" pitchFamily="2" charset="0"/>
                <a:cs typeface="NikoshBAN" pitchFamily="2" charset="0"/>
              </a:rPr>
              <a:t>Hand Tool</a:t>
            </a:r>
            <a:endParaRPr lang="en-US" dirty="0">
              <a:latin typeface="NikoshBAN" pitchFamily="2" charset="0"/>
              <a:cs typeface="NikoshBAN" pitchFamily="2" charset="0"/>
            </a:endParaRPr>
          </a:p>
        </p:txBody>
      </p:sp>
      <p:sp>
        <p:nvSpPr>
          <p:cNvPr id="27" name="TextBox 26"/>
          <p:cNvSpPr txBox="1"/>
          <p:nvPr/>
        </p:nvSpPr>
        <p:spPr>
          <a:xfrm>
            <a:off x="1295402" y="4953000"/>
            <a:ext cx="2160347" cy="381744"/>
          </a:xfrm>
          <a:prstGeom prst="rect">
            <a:avLst/>
          </a:prstGeom>
          <a:noFill/>
          <a:ln w="38100">
            <a:noFill/>
          </a:ln>
        </p:spPr>
        <p:txBody>
          <a:bodyPr wrap="none" lIns="103733" tIns="51866" rIns="103733" bIns="51866" rtlCol="0">
            <a:spAutoFit/>
          </a:bodyPr>
          <a:lstStyle/>
          <a:p>
            <a:r>
              <a:rPr lang="en-US" dirty="0" err="1" smtClean="0">
                <a:latin typeface="NikoshBAN" pitchFamily="2" charset="0"/>
                <a:cs typeface="NikoshBAN" pitchFamily="2" charset="0"/>
              </a:rPr>
              <a:t>Backround</a:t>
            </a:r>
            <a:r>
              <a:rPr lang="en-US" dirty="0" smtClean="0">
                <a:latin typeface="NikoshBAN" pitchFamily="2" charset="0"/>
                <a:cs typeface="NikoshBAN" pitchFamily="2" charset="0"/>
              </a:rPr>
              <a:t> Color</a:t>
            </a:r>
            <a:endParaRPr lang="en-US" dirty="0">
              <a:latin typeface="NikoshBAN" pitchFamily="2" charset="0"/>
              <a:cs typeface="NikoshBAN" pitchFamily="2" charset="0"/>
            </a:endParaRPr>
          </a:p>
        </p:txBody>
      </p:sp>
      <p:sp>
        <p:nvSpPr>
          <p:cNvPr id="28" name="Rectangle 27"/>
          <p:cNvSpPr/>
          <p:nvPr/>
        </p:nvSpPr>
        <p:spPr>
          <a:xfrm>
            <a:off x="2650884" y="443925"/>
            <a:ext cx="6341801" cy="584775"/>
          </a:xfrm>
          <a:prstGeom prst="rect">
            <a:avLst/>
          </a:prstGeom>
        </p:spPr>
        <p:txBody>
          <a:bodyPr wrap="none">
            <a:spAutoFit/>
          </a:bodyPr>
          <a:lstStyle/>
          <a:p>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3"/>
              </a:rPr>
              <a:t>এডোবি ফটোশপের টুলবক্স এবং প্যালেট পরিচিতি</a:t>
            </a:r>
            <a:endParaRPr lang="en-US"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5201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ppt_x</p:attrName>
                                        </p:attrNameLst>
                                      </p:cBhvr>
                                      <p:tavLst>
                                        <p:tav tm="0">
                                          <p:val>
                                            <p:strVal val="#ppt_x-.2"/>
                                          </p:val>
                                        </p:tav>
                                        <p:tav tm="100000">
                                          <p:val>
                                            <p:strVal val="#ppt_x"/>
                                          </p:val>
                                        </p:tav>
                                      </p:tavLst>
                                    </p:anim>
                                    <p:anim calcmode="lin" valueType="num">
                                      <p:cBhvr>
                                        <p:cTn id="1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
                                        </p:tgtEl>
                                      </p:cBhvr>
                                    </p:animEffect>
                                  </p:childTnLst>
                                </p:cTn>
                              </p:par>
                              <p:par>
                                <p:cTn id="15" presetID="29"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ppt_x</p:attrName>
                                        </p:attrNameLst>
                                      </p:cBhvr>
                                      <p:tavLst>
                                        <p:tav tm="0">
                                          <p:val>
                                            <p:strVal val="#ppt_x-.2"/>
                                          </p:val>
                                        </p:tav>
                                        <p:tav tm="100000">
                                          <p:val>
                                            <p:strVal val="#ppt_x"/>
                                          </p:val>
                                        </p:tav>
                                      </p:tavLst>
                                    </p:anim>
                                    <p:anim calcmode="lin" valueType="num">
                                      <p:cBhvr>
                                        <p:cTn id="3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6" dur="1000"/>
                                        <p:tgtEl>
                                          <p:spTgt spid="8"/>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ppt_x</p:attrName>
                                        </p:attrNameLst>
                                      </p:cBhvr>
                                      <p:tavLst>
                                        <p:tav tm="0">
                                          <p:val>
                                            <p:strVal val="#ppt_x-.2"/>
                                          </p:val>
                                        </p:tav>
                                        <p:tav tm="100000">
                                          <p:val>
                                            <p:strVal val="#ppt_x"/>
                                          </p:val>
                                        </p:tav>
                                      </p:tavLst>
                                    </p:anim>
                                    <p:anim calcmode="lin" valueType="num">
                                      <p:cBhvr>
                                        <p:cTn id="40"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ppt_x</p:attrName>
                                        </p:attrNameLst>
                                      </p:cBhvr>
                                      <p:tavLst>
                                        <p:tav tm="0">
                                          <p:val>
                                            <p:strVal val="#ppt_x-.2"/>
                                          </p:val>
                                        </p:tav>
                                        <p:tav tm="100000">
                                          <p:val>
                                            <p:strVal val="#ppt_x"/>
                                          </p:val>
                                        </p:tav>
                                      </p:tavLst>
                                    </p:anim>
                                    <p:anim calcmode="lin" valueType="num">
                                      <p:cBhvr>
                                        <p:cTn id="5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0"/>
                                        </p:tgtEl>
                                      </p:cBhvr>
                                    </p:animEffect>
                                  </p:childTnLst>
                                </p:cTn>
                              </p:par>
                              <p:par>
                                <p:cTn id="59" presetID="29"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ppt_x</p:attrName>
                                        </p:attrNameLst>
                                      </p:cBhvr>
                                      <p:tavLst>
                                        <p:tav tm="0">
                                          <p:val>
                                            <p:strVal val="#ppt_x-.2"/>
                                          </p:val>
                                        </p:tav>
                                        <p:tav tm="100000">
                                          <p:val>
                                            <p:strVal val="#ppt_x"/>
                                          </p:val>
                                        </p:tav>
                                      </p:tavLst>
                                    </p:anim>
                                    <p:anim calcmode="lin" valueType="num">
                                      <p:cBhvr>
                                        <p:cTn id="6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63" dur="10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ppt_x"/>
                                          </p:val>
                                        </p:tav>
                                        <p:tav tm="100000">
                                          <p:val>
                                            <p:strVal val="#ppt_x"/>
                                          </p:val>
                                        </p:tav>
                                      </p:tavLst>
                                    </p:anim>
                                    <p:anim calcmode="lin" valueType="num">
                                      <p:cBhvr additive="base">
                                        <p:cTn id="7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9" presetClass="entr" presetSubtype="0"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1000" fill="hold"/>
                                        <p:tgtEl>
                                          <p:spTgt spid="22"/>
                                        </p:tgtEl>
                                        <p:attrNameLst>
                                          <p:attrName>ppt_x</p:attrName>
                                        </p:attrNameLst>
                                      </p:cBhvr>
                                      <p:tavLst>
                                        <p:tav tm="0">
                                          <p:val>
                                            <p:strVal val="#ppt_x-.2"/>
                                          </p:val>
                                        </p:tav>
                                        <p:tav tm="100000">
                                          <p:val>
                                            <p:strVal val="#ppt_x"/>
                                          </p:val>
                                        </p:tav>
                                      </p:tavLst>
                                    </p:anim>
                                    <p:anim calcmode="lin" valueType="num">
                                      <p:cBhvr>
                                        <p:cTn id="79"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80" dur="1000"/>
                                        <p:tgtEl>
                                          <p:spTgt spid="22"/>
                                        </p:tgtEl>
                                      </p:cBhvr>
                                    </p:animEffect>
                                  </p:childTnLst>
                                </p:cTn>
                              </p:par>
                              <p:par>
                                <p:cTn id="81" presetID="29"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1000" fill="hold"/>
                                        <p:tgtEl>
                                          <p:spTgt spid="12"/>
                                        </p:tgtEl>
                                        <p:attrNameLst>
                                          <p:attrName>ppt_x</p:attrName>
                                        </p:attrNameLst>
                                      </p:cBhvr>
                                      <p:tavLst>
                                        <p:tav tm="0">
                                          <p:val>
                                            <p:strVal val="#ppt_x-.2"/>
                                          </p:val>
                                        </p:tav>
                                        <p:tav tm="100000">
                                          <p:val>
                                            <p:strVal val="#ppt_x"/>
                                          </p:val>
                                        </p:tav>
                                      </p:tavLst>
                                    </p:anim>
                                    <p:anim calcmode="lin" valueType="num">
                                      <p:cBhvr>
                                        <p:cTn id="8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85" dur="1000"/>
                                        <p:tgtEl>
                                          <p:spTgt spid="12"/>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3"/>
                                        </p:tgtEl>
                                        <p:attrNameLst>
                                          <p:attrName>style.visibility</p:attrName>
                                        </p:attrNameLst>
                                      </p:cBhvr>
                                      <p:to>
                                        <p:strVal val="visible"/>
                                      </p:to>
                                    </p:set>
                                    <p:anim calcmode="lin" valueType="num">
                                      <p:cBhvr additive="base">
                                        <p:cTn id="90" dur="500" fill="hold"/>
                                        <p:tgtEl>
                                          <p:spTgt spid="13"/>
                                        </p:tgtEl>
                                        <p:attrNameLst>
                                          <p:attrName>ppt_x</p:attrName>
                                        </p:attrNameLst>
                                      </p:cBhvr>
                                      <p:tavLst>
                                        <p:tav tm="0">
                                          <p:val>
                                            <p:strVal val="#ppt_x"/>
                                          </p:val>
                                        </p:tav>
                                        <p:tav tm="100000">
                                          <p:val>
                                            <p:strVal val="#ppt_x"/>
                                          </p:val>
                                        </p:tav>
                                      </p:tavLst>
                                    </p:anim>
                                    <p:anim calcmode="lin" valueType="num">
                                      <p:cBhvr additive="base">
                                        <p:cTn id="91" dur="500" fill="hold"/>
                                        <p:tgtEl>
                                          <p:spTgt spid="13"/>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additive="base">
                                        <p:cTn id="94" dur="500" fill="hold"/>
                                        <p:tgtEl>
                                          <p:spTgt spid="23"/>
                                        </p:tgtEl>
                                        <p:attrNameLst>
                                          <p:attrName>ppt_x</p:attrName>
                                        </p:attrNameLst>
                                      </p:cBhvr>
                                      <p:tavLst>
                                        <p:tav tm="0">
                                          <p:val>
                                            <p:strVal val="#ppt_x"/>
                                          </p:val>
                                        </p:tav>
                                        <p:tav tm="100000">
                                          <p:val>
                                            <p:strVal val="#ppt_x"/>
                                          </p:val>
                                        </p:tav>
                                      </p:tavLst>
                                    </p:anim>
                                    <p:anim calcmode="lin" valueType="num">
                                      <p:cBhvr additive="base">
                                        <p:cTn id="9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9" presetClass="entr" presetSubtype="0"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1000" fill="hold"/>
                                        <p:tgtEl>
                                          <p:spTgt spid="25"/>
                                        </p:tgtEl>
                                        <p:attrNameLst>
                                          <p:attrName>ppt_x</p:attrName>
                                        </p:attrNameLst>
                                      </p:cBhvr>
                                      <p:tavLst>
                                        <p:tav tm="0">
                                          <p:val>
                                            <p:strVal val="#ppt_x-.2"/>
                                          </p:val>
                                        </p:tav>
                                        <p:tav tm="100000">
                                          <p:val>
                                            <p:strVal val="#ppt_x"/>
                                          </p:val>
                                        </p:tav>
                                      </p:tavLst>
                                    </p:anim>
                                    <p:anim calcmode="lin" valueType="num">
                                      <p:cBhvr>
                                        <p:cTn id="101"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25"/>
                                        </p:tgtEl>
                                      </p:cBhvr>
                                    </p:animEffect>
                                  </p:childTnLst>
                                </p:cTn>
                              </p:par>
                              <p:par>
                                <p:cTn id="103" presetID="29" presetClass="entr" presetSubtype="0" fill="hold" nodeType="with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p:cTn id="105" dur="1000" fill="hold"/>
                                        <p:tgtEl>
                                          <p:spTgt spid="14"/>
                                        </p:tgtEl>
                                        <p:attrNameLst>
                                          <p:attrName>ppt_x</p:attrName>
                                        </p:attrNameLst>
                                      </p:cBhvr>
                                      <p:tavLst>
                                        <p:tav tm="0">
                                          <p:val>
                                            <p:strVal val="#ppt_x-.2"/>
                                          </p:val>
                                        </p:tav>
                                        <p:tav tm="100000">
                                          <p:val>
                                            <p:strVal val="#ppt_x"/>
                                          </p:val>
                                        </p:tav>
                                      </p:tavLst>
                                    </p:anim>
                                    <p:anim calcmode="lin" valueType="num">
                                      <p:cBhvr>
                                        <p:cTn id="10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14"/>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additive="base">
                                        <p:cTn id="112" dur="500" fill="hold"/>
                                        <p:tgtEl>
                                          <p:spTgt spid="24"/>
                                        </p:tgtEl>
                                        <p:attrNameLst>
                                          <p:attrName>ppt_x</p:attrName>
                                        </p:attrNameLst>
                                      </p:cBhvr>
                                      <p:tavLst>
                                        <p:tav tm="0">
                                          <p:val>
                                            <p:strVal val="#ppt_x"/>
                                          </p:val>
                                        </p:tav>
                                        <p:tav tm="100000">
                                          <p:val>
                                            <p:strVal val="#ppt_x"/>
                                          </p:val>
                                        </p:tav>
                                      </p:tavLst>
                                    </p:anim>
                                    <p:anim calcmode="lin" valueType="num">
                                      <p:cBhvr additive="base">
                                        <p:cTn id="113" dur="500" fill="hold"/>
                                        <p:tgtEl>
                                          <p:spTgt spid="24"/>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 calcmode="lin" valueType="num">
                                      <p:cBhvr additive="base">
                                        <p:cTn id="116" dur="500" fill="hold"/>
                                        <p:tgtEl>
                                          <p:spTgt spid="26"/>
                                        </p:tgtEl>
                                        <p:attrNameLst>
                                          <p:attrName>ppt_x</p:attrName>
                                        </p:attrNameLst>
                                      </p:cBhvr>
                                      <p:tavLst>
                                        <p:tav tm="0">
                                          <p:val>
                                            <p:strVal val="#ppt_x"/>
                                          </p:val>
                                        </p:tav>
                                        <p:tav tm="100000">
                                          <p:val>
                                            <p:strVal val="#ppt_x"/>
                                          </p:val>
                                        </p:tav>
                                      </p:tavLst>
                                    </p:anim>
                                    <p:anim calcmode="lin" valueType="num">
                                      <p:cBhvr additive="base">
                                        <p:cTn id="11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9" presetClass="entr" presetSubtype="0" fill="hold" nodeType="clickEffect">
                                  <p:stCondLst>
                                    <p:cond delay="0"/>
                                  </p:stCondLst>
                                  <p:childTnLst>
                                    <p:set>
                                      <p:cBhvr>
                                        <p:cTn id="121" dur="1" fill="hold">
                                          <p:stCondLst>
                                            <p:cond delay="0"/>
                                          </p:stCondLst>
                                        </p:cTn>
                                        <p:tgtEl>
                                          <p:spTgt spid="15"/>
                                        </p:tgtEl>
                                        <p:attrNameLst>
                                          <p:attrName>style.visibility</p:attrName>
                                        </p:attrNameLst>
                                      </p:cBhvr>
                                      <p:to>
                                        <p:strVal val="visible"/>
                                      </p:to>
                                    </p:set>
                                    <p:anim calcmode="lin" valueType="num">
                                      <p:cBhvr>
                                        <p:cTn id="122" dur="1000" fill="hold"/>
                                        <p:tgtEl>
                                          <p:spTgt spid="15"/>
                                        </p:tgtEl>
                                        <p:attrNameLst>
                                          <p:attrName>ppt_x</p:attrName>
                                        </p:attrNameLst>
                                      </p:cBhvr>
                                      <p:tavLst>
                                        <p:tav tm="0">
                                          <p:val>
                                            <p:strVal val="#ppt_x-.2"/>
                                          </p:val>
                                        </p:tav>
                                        <p:tav tm="100000">
                                          <p:val>
                                            <p:strVal val="#ppt_x"/>
                                          </p:val>
                                        </p:tav>
                                      </p:tavLst>
                                    </p:anim>
                                    <p:anim calcmode="lin" valueType="num">
                                      <p:cBhvr>
                                        <p:cTn id="123"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24" dur="1000"/>
                                        <p:tgtEl>
                                          <p:spTgt spid="15"/>
                                        </p:tgtEl>
                                      </p:cBhvr>
                                    </p:animEffect>
                                  </p:childTnLst>
                                </p:cTn>
                              </p:par>
                              <p:par>
                                <p:cTn id="125" presetID="29" presetClass="entr" presetSubtype="0" fill="hold" grpId="0" nodeType="with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1000" fill="hold"/>
                                        <p:tgtEl>
                                          <p:spTgt spid="27"/>
                                        </p:tgtEl>
                                        <p:attrNameLst>
                                          <p:attrName>ppt_x</p:attrName>
                                        </p:attrNameLst>
                                      </p:cBhvr>
                                      <p:tavLst>
                                        <p:tav tm="0">
                                          <p:val>
                                            <p:strVal val="#ppt_x-.2"/>
                                          </p:val>
                                        </p:tav>
                                        <p:tav tm="100000">
                                          <p:val>
                                            <p:strVal val="#ppt_x"/>
                                          </p:val>
                                        </p:tav>
                                      </p:tavLst>
                                    </p:anim>
                                    <p:anim calcmode="lin" valueType="num">
                                      <p:cBhvr>
                                        <p:cTn id="12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2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3" name="TextBox 1" descr="Purple mesh"/>
          <p:cNvSpPr>
            <a:spLocks noChangeArrowheads="1"/>
          </p:cNvSpPr>
          <p:nvPr/>
        </p:nvSpPr>
        <p:spPr bwMode="auto">
          <a:xfrm>
            <a:off x="1888067" y="367106"/>
            <a:ext cx="7018368" cy="660718"/>
          </a:xfrm>
          <a:prstGeom prst="roundRect">
            <a:avLst>
              <a:gd name="adj" fmla="val 16667"/>
            </a:avLst>
          </a:prstGeom>
          <a:noFill/>
          <a:ln w="38100" algn="ctr">
            <a:noFill/>
            <a:round/>
            <a:headEnd/>
            <a:tailEnd/>
          </a:ln>
          <a:effectLst/>
        </p:spPr>
        <p:txBody>
          <a:bodyPr wrap="square" lIns="103733" tIns="51866" rIns="103733" bIns="51866">
            <a:spAutoFit/>
          </a:bodyPr>
          <a:lstStyle/>
          <a:p>
            <a:pPr algn="ct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2"/>
              </a:rPr>
              <a:t>এডোবি ফটোশপের টুলবক্স এবং প্যালেট পরিচিতি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2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descr="Capture333.PNG"/>
          <p:cNvPicPr>
            <a:picLocks noChangeAspect="1"/>
          </p:cNvPicPr>
          <p:nvPr/>
        </p:nvPicPr>
        <p:blipFill>
          <a:blip r:embed="rId3"/>
          <a:stretch>
            <a:fillRect/>
          </a:stretch>
        </p:blipFill>
        <p:spPr>
          <a:xfrm>
            <a:off x="7413812" y="1038578"/>
            <a:ext cx="4047565" cy="5296320"/>
          </a:xfrm>
          <a:prstGeom prst="rect">
            <a:avLst/>
          </a:prstGeom>
          <a:ln>
            <a:noFill/>
          </a:ln>
          <a:effectLst>
            <a:softEdge rad="112500"/>
          </a:effectLst>
        </p:spPr>
      </p:pic>
      <p:sp>
        <p:nvSpPr>
          <p:cNvPr id="5" name="TextBox 4"/>
          <p:cNvSpPr txBox="1"/>
          <p:nvPr/>
        </p:nvSpPr>
        <p:spPr>
          <a:xfrm>
            <a:off x="1577789" y="1297615"/>
            <a:ext cx="5741894" cy="525629"/>
          </a:xfrm>
          <a:prstGeom prst="rect">
            <a:avLst/>
          </a:prstGeom>
          <a:noFill/>
          <a:ln w="38100">
            <a:noFill/>
          </a:ln>
        </p:spPr>
        <p:txBody>
          <a:bodyPr wrap="square" lIns="103733" tIns="51866" rIns="103733" bIns="51866" rtlCol="0">
            <a:spAutoFit/>
          </a:bodyPr>
          <a:lstStyle/>
          <a:p>
            <a:r>
              <a:rPr lang="en-US" sz="2735" dirty="0">
                <a:latin typeface="NikoshBAN" pitchFamily="2" charset="0"/>
                <a:cs typeface="NikoshBAN" pitchFamily="2" charset="0"/>
              </a:rPr>
              <a:t>Navigator / info / Histogram</a:t>
            </a:r>
          </a:p>
        </p:txBody>
      </p:sp>
      <p:cxnSp>
        <p:nvCxnSpPr>
          <p:cNvPr id="7" name="Straight Arrow Connector 6"/>
          <p:cNvCxnSpPr/>
          <p:nvPr/>
        </p:nvCxnSpPr>
        <p:spPr>
          <a:xfrm flipV="1">
            <a:off x="6707842" y="1421515"/>
            <a:ext cx="1223682" cy="3421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07141" y="2257779"/>
            <a:ext cx="4800600" cy="525629"/>
          </a:xfrm>
          <a:prstGeom prst="rect">
            <a:avLst/>
          </a:prstGeom>
          <a:noFill/>
          <a:ln w="38100">
            <a:noFill/>
          </a:ln>
        </p:spPr>
        <p:txBody>
          <a:bodyPr wrap="square" lIns="103733" tIns="51866" rIns="103733" bIns="51866" rtlCol="0">
            <a:spAutoFit/>
          </a:bodyPr>
          <a:lstStyle/>
          <a:p>
            <a:r>
              <a:rPr lang="en-US" sz="2735" dirty="0">
                <a:latin typeface="NikoshBAN" pitchFamily="2" charset="0"/>
                <a:cs typeface="NikoshBAN" pitchFamily="2" charset="0"/>
              </a:rPr>
              <a:t>Color / Styles / Swatches</a:t>
            </a:r>
          </a:p>
        </p:txBody>
      </p:sp>
      <p:sp>
        <p:nvSpPr>
          <p:cNvPr id="9" name="TextBox 8"/>
          <p:cNvSpPr txBox="1"/>
          <p:nvPr/>
        </p:nvSpPr>
        <p:spPr>
          <a:xfrm>
            <a:off x="2895600" y="3324579"/>
            <a:ext cx="3294529" cy="525629"/>
          </a:xfrm>
          <a:prstGeom prst="rect">
            <a:avLst/>
          </a:prstGeom>
          <a:noFill/>
          <a:ln w="38100">
            <a:noFill/>
          </a:ln>
        </p:spPr>
        <p:txBody>
          <a:bodyPr wrap="square" lIns="103733" tIns="51866" rIns="103733" bIns="51866" rtlCol="0">
            <a:spAutoFit/>
          </a:bodyPr>
          <a:lstStyle/>
          <a:p>
            <a:r>
              <a:rPr lang="en-US" sz="2735" dirty="0">
                <a:latin typeface="NikoshBAN" pitchFamily="2" charset="0"/>
                <a:cs typeface="NikoshBAN" pitchFamily="2" charset="0"/>
              </a:rPr>
              <a:t>History / Action</a:t>
            </a:r>
          </a:p>
        </p:txBody>
      </p:sp>
      <p:sp>
        <p:nvSpPr>
          <p:cNvPr id="10" name="TextBox 9"/>
          <p:cNvSpPr txBox="1"/>
          <p:nvPr/>
        </p:nvSpPr>
        <p:spPr>
          <a:xfrm>
            <a:off x="1295400" y="4391379"/>
            <a:ext cx="5459506" cy="525629"/>
          </a:xfrm>
          <a:prstGeom prst="rect">
            <a:avLst/>
          </a:prstGeom>
          <a:noFill/>
          <a:ln w="38100">
            <a:noFill/>
          </a:ln>
        </p:spPr>
        <p:txBody>
          <a:bodyPr wrap="square" lIns="103733" tIns="51866" rIns="103733" bIns="51866" rtlCol="0">
            <a:spAutoFit/>
          </a:bodyPr>
          <a:lstStyle/>
          <a:p>
            <a:r>
              <a:rPr lang="en-US" sz="2735" dirty="0">
                <a:latin typeface="NikoshBAN" pitchFamily="2" charset="0"/>
                <a:cs typeface="NikoshBAN" pitchFamily="2" charset="0"/>
              </a:rPr>
              <a:t>Layer / Channels / Paths</a:t>
            </a:r>
          </a:p>
        </p:txBody>
      </p:sp>
      <p:sp>
        <p:nvSpPr>
          <p:cNvPr id="11" name="TextBox 10"/>
          <p:cNvSpPr txBox="1"/>
          <p:nvPr/>
        </p:nvSpPr>
        <p:spPr>
          <a:xfrm>
            <a:off x="4119282" y="5077179"/>
            <a:ext cx="2729753" cy="525629"/>
          </a:xfrm>
          <a:prstGeom prst="rect">
            <a:avLst/>
          </a:prstGeom>
          <a:noFill/>
          <a:ln w="38100">
            <a:noFill/>
          </a:ln>
        </p:spPr>
        <p:txBody>
          <a:bodyPr wrap="square" lIns="103733" tIns="51866" rIns="103733" bIns="51866" rtlCol="0">
            <a:spAutoFit/>
          </a:bodyPr>
          <a:lstStyle/>
          <a:p>
            <a:r>
              <a:rPr lang="en-US" sz="2735" dirty="0" err="1">
                <a:latin typeface="NikoshBAN" pitchFamily="2" charset="0"/>
                <a:cs typeface="NikoshBAN" pitchFamily="2" charset="0"/>
              </a:rPr>
              <a:t>Backround</a:t>
            </a:r>
            <a:endParaRPr lang="en-US" sz="2735" dirty="0">
              <a:latin typeface="NikoshBAN" pitchFamily="2" charset="0"/>
              <a:cs typeface="NikoshBAN" pitchFamily="2" charset="0"/>
            </a:endParaRPr>
          </a:p>
        </p:txBody>
      </p:sp>
      <p:cxnSp>
        <p:nvCxnSpPr>
          <p:cNvPr id="12" name="Straight Arrow Connector 11"/>
          <p:cNvCxnSpPr/>
          <p:nvPr/>
        </p:nvCxnSpPr>
        <p:spPr>
          <a:xfrm>
            <a:off x="6566647" y="2486378"/>
            <a:ext cx="1223682"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284259" y="3553178"/>
            <a:ext cx="1694329"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190130" y="4619978"/>
            <a:ext cx="1694329"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849035" y="5305778"/>
            <a:ext cx="1411941"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888067" y="4894914"/>
            <a:ext cx="5923844" cy="400110"/>
          </a:xfrm>
          <a:prstGeom prst="rect">
            <a:avLst/>
          </a:prstGeom>
        </p:spPr>
        <p:txBody>
          <a:bodyPr wrap="square">
            <a:spAutoFit/>
          </a:bodyPr>
          <a:lstStyle/>
          <a:p>
            <a:pPr algn="ctr"/>
            <a:r>
              <a:rPr lang="as-IN"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2381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par>
                                <p:cTn id="17" presetID="2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ppt_x</p:attrName>
                                        </p:attrNameLst>
                                      </p:cBhvr>
                                      <p:tavLst>
                                        <p:tav tm="0">
                                          <p:val>
                                            <p:strVal val="#ppt_x-.2"/>
                                          </p:val>
                                        </p:tav>
                                        <p:tav tm="100000">
                                          <p:val>
                                            <p:strVal val="#ppt_x"/>
                                          </p:val>
                                        </p:tav>
                                      </p:tavLst>
                                    </p:anim>
                                    <p:anim calcmode="lin" valueType="num">
                                      <p:cBhvr>
                                        <p:cTn id="2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8"/>
                                        </p:tgtEl>
                                      </p:cBhvr>
                                    </p:animEffect>
                                  </p:childTnLst>
                                </p:cTn>
                              </p:par>
                              <p:par>
                                <p:cTn id="29" presetID="29"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ppt_x</p:attrName>
                                        </p:attrNameLst>
                                      </p:cBhvr>
                                      <p:tavLst>
                                        <p:tav tm="0">
                                          <p:val>
                                            <p:strVal val="#ppt_x-.2"/>
                                          </p:val>
                                        </p:tav>
                                        <p:tav tm="100000">
                                          <p:val>
                                            <p:strVal val="#ppt_x"/>
                                          </p:val>
                                        </p:tav>
                                      </p:tavLst>
                                    </p:anim>
                                    <p:anim calcmode="lin" valueType="num">
                                      <p:cBhvr>
                                        <p:cTn id="3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ppt_x</p:attrName>
                                        </p:attrNameLst>
                                      </p:cBhvr>
                                      <p:tavLst>
                                        <p:tav tm="0">
                                          <p:val>
                                            <p:strVal val="#ppt_x-.2"/>
                                          </p:val>
                                        </p:tav>
                                        <p:tav tm="100000">
                                          <p:val>
                                            <p:strVal val="#ppt_x"/>
                                          </p:val>
                                        </p:tav>
                                      </p:tavLst>
                                    </p:anim>
                                    <p:anim calcmode="lin" valueType="num">
                                      <p:cBhvr>
                                        <p:cTn id="3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0" dur="1000"/>
                                        <p:tgtEl>
                                          <p:spTgt spid="9"/>
                                        </p:tgtEl>
                                      </p:cBhvr>
                                    </p:animEffect>
                                  </p:childTnLst>
                                </p:cTn>
                              </p:par>
                              <p:par>
                                <p:cTn id="41" presetID="29"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ppt_x</p:attrName>
                                        </p:attrNameLst>
                                      </p:cBhvr>
                                      <p:tavLst>
                                        <p:tav tm="0">
                                          <p:val>
                                            <p:strVal val="#ppt_x-.2"/>
                                          </p:val>
                                        </p:tav>
                                        <p:tav tm="100000">
                                          <p:val>
                                            <p:strVal val="#ppt_x"/>
                                          </p:val>
                                        </p:tav>
                                      </p:tavLst>
                                    </p:anim>
                                    <p:anim calcmode="lin" valueType="num">
                                      <p:cBhvr>
                                        <p:cTn id="4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ppt_x</p:attrName>
                                        </p:attrNameLst>
                                      </p:cBhvr>
                                      <p:tavLst>
                                        <p:tav tm="0">
                                          <p:val>
                                            <p:strVal val="#ppt_x-.2"/>
                                          </p:val>
                                        </p:tav>
                                        <p:tav tm="100000">
                                          <p:val>
                                            <p:strVal val="#ppt_x"/>
                                          </p:val>
                                        </p:tav>
                                      </p:tavLst>
                                    </p:anim>
                                    <p:anim calcmode="lin" valueType="num">
                                      <p:cBhvr>
                                        <p:cTn id="51"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0"/>
                                        </p:tgtEl>
                                      </p:cBhvr>
                                    </p:animEffect>
                                  </p:childTnLst>
                                </p:cTn>
                              </p:par>
                              <p:par>
                                <p:cTn id="53" presetID="29"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ppt_x</p:attrName>
                                        </p:attrNameLst>
                                      </p:cBhvr>
                                      <p:tavLst>
                                        <p:tav tm="0">
                                          <p:val>
                                            <p:strVal val="#ppt_x-.2"/>
                                          </p:val>
                                        </p:tav>
                                        <p:tav tm="100000">
                                          <p:val>
                                            <p:strVal val="#ppt_x"/>
                                          </p:val>
                                        </p:tav>
                                      </p:tavLst>
                                    </p:anim>
                                    <p:anim calcmode="lin" valueType="num">
                                      <p:cBhvr>
                                        <p:cTn id="5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1000" fill="hold"/>
                                        <p:tgtEl>
                                          <p:spTgt spid="11"/>
                                        </p:tgtEl>
                                        <p:attrNameLst>
                                          <p:attrName>ppt_x</p:attrName>
                                        </p:attrNameLst>
                                      </p:cBhvr>
                                      <p:tavLst>
                                        <p:tav tm="0">
                                          <p:val>
                                            <p:strVal val="#ppt_x-.2"/>
                                          </p:val>
                                        </p:tav>
                                        <p:tav tm="100000">
                                          <p:val>
                                            <p:strVal val="#ppt_x"/>
                                          </p:val>
                                        </p:tav>
                                      </p:tavLst>
                                    </p:anim>
                                    <p:anim calcmode="lin" valueType="num">
                                      <p:cBhvr>
                                        <p:cTn id="6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1"/>
                                        </p:tgtEl>
                                      </p:cBhvr>
                                    </p:animEffect>
                                  </p:childTnLst>
                                </p:cTn>
                              </p:par>
                              <p:par>
                                <p:cTn id="65" presetID="29"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ppt_x</p:attrName>
                                        </p:attrNameLst>
                                      </p:cBhvr>
                                      <p:tavLst>
                                        <p:tav tm="0">
                                          <p:val>
                                            <p:strVal val="#ppt_x-.2"/>
                                          </p:val>
                                        </p:tav>
                                        <p:tav tm="100000">
                                          <p:val>
                                            <p:strVal val="#ppt_x"/>
                                          </p:val>
                                        </p:tav>
                                      </p:tavLst>
                                    </p:anim>
                                    <p:anim calcmode="lin" valueType="num">
                                      <p:cBhvr>
                                        <p:cTn id="6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6" name="Picture 2" descr="F:\New Upload Image\unnamed24.jpg"/>
          <p:cNvPicPr>
            <a:picLocks noChangeAspect="1" noChangeArrowheads="1"/>
          </p:cNvPicPr>
          <p:nvPr/>
        </p:nvPicPr>
        <p:blipFill>
          <a:blip r:embed="rId2"/>
          <a:srcRect/>
          <a:stretch>
            <a:fillRect/>
          </a:stretch>
        </p:blipFill>
        <p:spPr bwMode="auto">
          <a:xfrm>
            <a:off x="265288" y="309172"/>
            <a:ext cx="11661423" cy="6284259"/>
          </a:xfrm>
          <a:prstGeom prst="rect">
            <a:avLst/>
          </a:prstGeom>
          <a:ln>
            <a:noFill/>
          </a:ln>
          <a:effectLst>
            <a:glow rad="228600">
              <a:schemeClr val="accent2">
                <a:satMod val="175000"/>
                <a:alpha val="40000"/>
              </a:schemeClr>
            </a:glow>
            <a:softEdge rad="112500"/>
          </a:effectLst>
        </p:spPr>
      </p:pic>
      <p:sp>
        <p:nvSpPr>
          <p:cNvPr id="7" name="TextBox 1" descr="Bouquet"/>
          <p:cNvSpPr>
            <a:spLocks noChangeArrowheads="1"/>
          </p:cNvSpPr>
          <p:nvPr/>
        </p:nvSpPr>
        <p:spPr bwMode="auto">
          <a:xfrm>
            <a:off x="4112724" y="639152"/>
            <a:ext cx="3154176" cy="478668"/>
          </a:xfrm>
          <a:prstGeom prst="roundRect">
            <a:avLst>
              <a:gd name="adj" fmla="val 16667"/>
            </a:avLst>
          </a:prstGeom>
          <a:noFill/>
          <a:ln w="38100" algn="ctr">
            <a:noFill/>
            <a:round/>
            <a:headEnd/>
            <a:tailEnd/>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02580" tIns="51289" rIns="102580" bIns="51289" numCol="1">
            <a:prstTxWarp prst="textPlain">
              <a:avLst/>
            </a:prstTxWarp>
            <a:spAutoFit/>
          </a:bodyPr>
          <a:lstStyle/>
          <a:p>
            <a:pPr algn="ctr" fontAlgn="auto">
              <a:spcBef>
                <a:spcPts val="0"/>
              </a:spcBef>
              <a:spcAft>
                <a:spcPts val="0"/>
              </a:spcAft>
              <a:defRPr/>
            </a:pPr>
            <a:r>
              <a:rPr lang="bn-BD" sz="45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একক কাজ</a:t>
            </a:r>
            <a:endParaRPr lang="en-US" sz="45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9991" r="17967"/>
          <a:stretch/>
        </p:blipFill>
        <p:spPr>
          <a:xfrm>
            <a:off x="3657600" y="1447800"/>
            <a:ext cx="4365499" cy="3344700"/>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2222809" y="5097300"/>
            <a:ext cx="7913650" cy="1200329"/>
          </a:xfrm>
          <a:prstGeom prst="rect">
            <a:avLst/>
          </a:prstGeom>
        </p:spPr>
        <p:txBody>
          <a:bodyPr wrap="square">
            <a:spAutoFit/>
          </a:bodyPr>
          <a:lstStyle/>
          <a:p>
            <a:pPr marL="842878" indent="-842878">
              <a:buFont typeface="+mj-lt"/>
              <a:buAutoNum type="arabicPeriod"/>
            </a:pPr>
            <a:r>
              <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প্রশ্ন: </a:t>
            </a:r>
            <a:r>
              <a:rPr lang="en-US" sz="36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ফটোশপ</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6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 </a:t>
            </a:r>
          </a:p>
          <a:p>
            <a:pPr marL="842878" indent="-842878">
              <a:buFont typeface="+mj-lt"/>
              <a:buAutoNum type="arabicPeriod"/>
            </a:pPr>
            <a:r>
              <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প্রশ্ন:</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ফটোশপ কোন ধরনের সফটওয়্যার</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p>
        </p:txBody>
      </p:sp>
    </p:spTree>
    <p:extLst>
      <p:ext uri="{BB962C8B-B14F-4D97-AF65-F5344CB8AC3E}">
        <p14:creationId xmlns:p14="http://schemas.microsoft.com/office/powerpoint/2010/main" val="371399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ame 15"/>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3" name="Rectangle 2"/>
          <p:cNvSpPr/>
          <p:nvPr/>
        </p:nvSpPr>
        <p:spPr>
          <a:xfrm>
            <a:off x="1912837" y="186238"/>
            <a:ext cx="8523487" cy="646331"/>
          </a:xfrm>
          <a:prstGeom prst="rect">
            <a:avLst/>
          </a:prstGeom>
        </p:spPr>
        <p:txBody>
          <a:bodyPr wrap="none">
            <a:spAutoFit/>
          </a:bodyPr>
          <a:lstStyle/>
          <a:p>
            <a:pPr marL="571500" indent="-571500">
              <a:buFont typeface="Wingdings" panose="05000000000000000000" pitchFamily="2" charset="2"/>
              <a:buChar char="Ø"/>
            </a:pPr>
            <a:r>
              <a:rPr lang="as-IN" sz="3600" dirty="0">
                <a:solidFill>
                  <a:srgbClr val="009688"/>
                </a:solidFill>
                <a:latin typeface="NikoshBAN" panose="02000000000000000000" pitchFamily="2" charset="0"/>
                <a:cs typeface="NikoshBAN" panose="02000000000000000000" pitchFamily="2" charset="0"/>
                <a:hlinkClick r:id="rId2"/>
              </a:rPr>
              <a:t>এডোবি ফটোশপে সিলেকশন টুল এবং মুভ টুল পরিচিতি</a:t>
            </a:r>
            <a:endParaRPr lang="en-US" sz="3600" dirty="0">
              <a:latin typeface="NikoshBAN" panose="02000000000000000000" pitchFamily="2" charset="0"/>
              <a:cs typeface="NikoshBAN" panose="02000000000000000000" pitchFamily="2" charset="0"/>
            </a:endParaRPr>
          </a:p>
        </p:txBody>
      </p:sp>
      <p:sp>
        <p:nvSpPr>
          <p:cNvPr id="2" name="Rectangle 1"/>
          <p:cNvSpPr/>
          <p:nvPr/>
        </p:nvSpPr>
        <p:spPr>
          <a:xfrm>
            <a:off x="511968" y="751344"/>
            <a:ext cx="11168064" cy="3108543"/>
          </a:xfrm>
          <a:prstGeom prst="rect">
            <a:avLst/>
          </a:prstGeom>
        </p:spPr>
        <p:txBody>
          <a:bodyPr wrap="square">
            <a:spAutoFit/>
          </a:bodyPr>
          <a:lstStyle/>
          <a:p>
            <a:r>
              <a:rPr lang="as-IN" sz="2800" b="1" dirty="0">
                <a:solidFill>
                  <a:srgbClr val="222222"/>
                </a:solidFill>
                <a:latin typeface="NikoshBAN" panose="02000000000000000000" pitchFamily="2" charset="0"/>
                <a:cs typeface="NikoshBAN" panose="02000000000000000000" pitchFamily="2" charset="0"/>
              </a:rPr>
              <a:t>সিলেকশন টুল এবং মুভ টুল পরিচিতিঃ-</a:t>
            </a:r>
            <a:r>
              <a:rPr lang="as-IN" sz="2800" dirty="0">
                <a:solidFill>
                  <a:srgbClr val="222222"/>
                </a:solidFill>
                <a:latin typeface="NikoshBAN" panose="02000000000000000000" pitchFamily="2" charset="0"/>
                <a:cs typeface="NikoshBAN" panose="02000000000000000000" pitchFamily="2" charset="0"/>
              </a:rPr>
              <a:t> টুল বক্সের একেবারে উপরের অংশে রয়েছে ৩টি সিলেকশন টুল এবং একটি মুভ  টুল। কিছু টুলের নিচের ডান দিকে ছোট তীর চিহ্নের </a:t>
            </a:r>
            <a:r>
              <a:rPr lang="en-US" sz="2800" dirty="0">
                <a:solidFill>
                  <a:srgbClr val="222222"/>
                </a:solidFill>
                <a:latin typeface="NikoshBAN" panose="02000000000000000000" pitchFamily="2" charset="0"/>
                <a:cs typeface="NikoshBAN" panose="02000000000000000000" pitchFamily="2" charset="0"/>
              </a:rPr>
              <a:t>Z </a:t>
            </a:r>
            <a:r>
              <a:rPr lang="as-IN" sz="2800" dirty="0">
                <a:solidFill>
                  <a:srgbClr val="222222"/>
                </a:solidFill>
                <a:latin typeface="NikoshBAN" panose="02000000000000000000" pitchFamily="2" charset="0"/>
                <a:cs typeface="NikoshBAN" panose="02000000000000000000" pitchFamily="2" charset="0"/>
              </a:rPr>
              <a:t>রয়েছে। এতে বোঝা যাবে ওই সকল টুলের একই অবস্থানে একই গোত্রের আরও টুল রয়েছে। যেমনঃ- একই অবস্থানে রয়েছে চারটি মর্কি টুল এবং অন্য অবস্থানে রয়েছে তিনটি লেসো টুল।</a:t>
            </a:r>
          </a:p>
          <a:p>
            <a:r>
              <a:rPr lang="as-IN" sz="2800" dirty="0">
                <a:solidFill>
                  <a:srgbClr val="222222"/>
                </a:solidFill>
                <a:latin typeface="NikoshBAN" panose="02000000000000000000" pitchFamily="2" charset="0"/>
                <a:cs typeface="NikoshBAN" panose="02000000000000000000" pitchFamily="2" charset="0"/>
              </a:rPr>
              <a:t>টুলের উপর মাউস পয়েন্টার স্থাপন করলে টুলের নাম প্রদর্শিত হবে। মাউস পয়েন্টার দিয়ে ওই টুলের উপর ক্লিক করলে টুলটি সক্রিয় হবে। এ অবস্থায় সাউস পয়েন্টার পর্দার ভেতরে নিয়ে এলে সিলেক্টেড টুলের নিজস্ব আকৃতিতে বা যোগচিহ্ন রূপে দেখা যাবে।</a:t>
            </a:r>
            <a:endParaRPr lang="as-IN" sz="2800" b="0" i="0" dirty="0">
              <a:solidFill>
                <a:srgbClr val="222222"/>
              </a:solidFill>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260" y="3429000"/>
            <a:ext cx="4332599" cy="3057525"/>
          </a:xfrm>
          <a:prstGeom prst="rect">
            <a:avLst/>
          </a:prstGeom>
          <a:ln>
            <a:noFill/>
          </a:ln>
          <a:effectLst>
            <a:softEdge rad="112500"/>
          </a:effectLst>
        </p:spPr>
      </p:pic>
    </p:spTree>
    <p:extLst>
      <p:ext uri="{BB962C8B-B14F-4D97-AF65-F5344CB8AC3E}">
        <p14:creationId xmlns:p14="http://schemas.microsoft.com/office/powerpoint/2010/main" val="29650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968" y="315506"/>
            <a:ext cx="4690708" cy="584775"/>
          </a:xfrm>
          <a:prstGeom prst="rect">
            <a:avLst/>
          </a:prstGeom>
        </p:spPr>
        <p:txBody>
          <a:bodyPr wrap="none">
            <a:spAutoFit/>
          </a:bodyPr>
          <a:lstStyle/>
          <a:p>
            <a:pPr marL="457200" indent="-457200" fontAlgn="base">
              <a:buFont typeface="Wingdings" panose="05000000000000000000" pitchFamily="2" charset="2"/>
              <a:buChar char="Ø"/>
            </a:pPr>
            <a:r>
              <a:rPr lang="as-IN" sz="3200" b="1" dirty="0">
                <a:solidFill>
                  <a:srgbClr val="444444"/>
                </a:solidFill>
                <a:latin typeface="NikoshBAN" panose="02000000000000000000" pitchFamily="2" charset="0"/>
                <a:cs typeface="NikoshBAN" panose="02000000000000000000" pitchFamily="2" charset="0"/>
              </a:rPr>
              <a:t>লেয়ার কি কেন এবং এর ব্যবহার</a:t>
            </a:r>
            <a:endParaRPr lang="as-IN" sz="3200" b="1" i="0" dirty="0">
              <a:solidFill>
                <a:srgbClr val="444444"/>
              </a:solidFill>
              <a:effectLst/>
              <a:latin typeface="NikoshBAN" panose="02000000000000000000" pitchFamily="2" charset="0"/>
              <a:cs typeface="NikoshBAN" panose="02000000000000000000" pitchFamily="2" charset="0"/>
            </a:endParaRPr>
          </a:p>
        </p:txBody>
      </p:sp>
      <p:sp>
        <p:nvSpPr>
          <p:cNvPr id="4" name="Rectangle 3"/>
          <p:cNvSpPr/>
          <p:nvPr/>
        </p:nvSpPr>
        <p:spPr>
          <a:xfrm>
            <a:off x="506146" y="847799"/>
            <a:ext cx="10082832" cy="954107"/>
          </a:xfrm>
          <a:prstGeom prst="rect">
            <a:avLst/>
          </a:prstGeom>
        </p:spPr>
        <p:txBody>
          <a:bodyPr wrap="square">
            <a:spAutoFit/>
          </a:bodyPr>
          <a:lstStyle/>
          <a:p>
            <a:r>
              <a:rPr lang="as-IN" sz="2800" dirty="0">
                <a:solidFill>
                  <a:srgbClr val="555555"/>
                </a:solidFill>
                <a:latin typeface="NikoshBAN" panose="02000000000000000000" pitchFamily="2" charset="0"/>
                <a:cs typeface="NikoshBAN" panose="02000000000000000000" pitchFamily="2" charset="0"/>
              </a:rPr>
              <a:t>কাজের সুবিধার্থে এই ইমেজ ও টেক্সটসমূহ ফটোশপে বিভিন্ন লেবেলে রাখা হয়। এগুলোকেই লেয়ার বলা হয়।</a:t>
            </a:r>
            <a:endParaRPr lang="en-US" sz="2800" dirty="0">
              <a:latin typeface="NikoshBAN" panose="02000000000000000000" pitchFamily="2" charset="0"/>
              <a:cs typeface="NikoshBAN" panose="02000000000000000000" pitchFamily="2" charset="0"/>
            </a:endParaRPr>
          </a:p>
        </p:txBody>
      </p:sp>
      <p:sp>
        <p:nvSpPr>
          <p:cNvPr id="5" name="Rectangle 4"/>
          <p:cNvSpPr/>
          <p:nvPr/>
        </p:nvSpPr>
        <p:spPr>
          <a:xfrm>
            <a:off x="506146" y="1755166"/>
            <a:ext cx="8276317" cy="523220"/>
          </a:xfrm>
          <a:prstGeom prst="rect">
            <a:avLst/>
          </a:prstGeom>
        </p:spPr>
        <p:txBody>
          <a:bodyPr wrap="square">
            <a:spAutoFit/>
          </a:bodyPr>
          <a:lstStyle/>
          <a:p>
            <a:r>
              <a:rPr lang="as-IN" sz="2800" dirty="0">
                <a:solidFill>
                  <a:srgbClr val="555555"/>
                </a:solidFill>
                <a:latin typeface="NikoshBAN" panose="02000000000000000000" pitchFamily="2" charset="0"/>
                <a:cs typeface="NikoshBAN" panose="02000000000000000000" pitchFamily="2" charset="0"/>
              </a:rPr>
              <a:t>ফটোশপে কাজ করতে চাইলে প্রথমে আপনাকে লেয়ার সম্পর্কে জানতে হবে।</a:t>
            </a:r>
            <a:endParaRPr lang="en-US" sz="2800" dirty="0">
              <a:latin typeface="NikoshBAN" panose="02000000000000000000" pitchFamily="2" charset="0"/>
              <a:cs typeface="NikoshBAN" panose="02000000000000000000" pitchFamily="2" charset="0"/>
            </a:endParaRPr>
          </a:p>
        </p:txBody>
      </p:sp>
      <p:sp>
        <p:nvSpPr>
          <p:cNvPr id="6" name="Rectangle 5"/>
          <p:cNvSpPr/>
          <p:nvPr/>
        </p:nvSpPr>
        <p:spPr>
          <a:xfrm>
            <a:off x="461541" y="3380648"/>
            <a:ext cx="8883182" cy="461665"/>
          </a:xfrm>
          <a:prstGeom prst="rect">
            <a:avLst/>
          </a:prstGeom>
        </p:spPr>
        <p:txBody>
          <a:bodyPr wrap="square">
            <a:spAutoFit/>
          </a:bodyPr>
          <a:lstStyle/>
          <a:p>
            <a:r>
              <a:rPr lang="as-IN" sz="2400" dirty="0">
                <a:solidFill>
                  <a:srgbClr val="555555"/>
                </a:solidFill>
                <a:latin typeface="NikoshBAN" panose="02000000000000000000" pitchFamily="2" charset="0"/>
                <a:cs typeface="NikoshBAN" panose="02000000000000000000" pitchFamily="2" charset="0"/>
              </a:rPr>
              <a:t>এডোবি ফটোশপে কোন ইমেজ ফাইল ওপেন করলে লক অবস্থায় লেয়ারে প্রদর্শিত হয়।</a:t>
            </a:r>
            <a:endParaRPr lang="en-US" sz="2400" dirty="0">
              <a:latin typeface="NikoshBAN" panose="02000000000000000000" pitchFamily="2" charset="0"/>
              <a:cs typeface="NikoshBAN" panose="02000000000000000000" pitchFamily="2" charset="0"/>
            </a:endParaRPr>
          </a:p>
        </p:txBody>
      </p:sp>
      <p:sp>
        <p:nvSpPr>
          <p:cNvPr id="7" name="Rectangle 6"/>
          <p:cNvSpPr/>
          <p:nvPr/>
        </p:nvSpPr>
        <p:spPr>
          <a:xfrm>
            <a:off x="416935" y="3966059"/>
            <a:ext cx="8883182" cy="461665"/>
          </a:xfrm>
          <a:prstGeom prst="rect">
            <a:avLst/>
          </a:prstGeom>
        </p:spPr>
        <p:txBody>
          <a:bodyPr wrap="square">
            <a:spAutoFit/>
          </a:bodyPr>
          <a:lstStyle/>
          <a:p>
            <a:r>
              <a:rPr lang="as-IN" sz="2400" dirty="0">
                <a:solidFill>
                  <a:srgbClr val="555555"/>
                </a:solidFill>
                <a:latin typeface="NikoshBAN" panose="02000000000000000000" pitchFamily="2" charset="0"/>
                <a:cs typeface="NikoshBAN" panose="02000000000000000000" pitchFamily="2" charset="0"/>
              </a:rPr>
              <a:t>তালা চিহ্ন প্রদর্শিত হচ্ছে। ঐ চিহ্নের উপর মাউস দ্বারা ক্লিক করলে লেয়ারটি আনলক হয়ে যাবে।</a:t>
            </a:r>
            <a:endParaRPr lang="en-US" sz="24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4723" y="1535289"/>
            <a:ext cx="2520175" cy="4452916"/>
          </a:xfrm>
          <a:prstGeom prst="rect">
            <a:avLst/>
          </a:prstGeom>
        </p:spPr>
      </p:pic>
      <p:sp>
        <p:nvSpPr>
          <p:cNvPr id="11" name="Rectangle 10"/>
          <p:cNvSpPr/>
          <p:nvPr/>
        </p:nvSpPr>
        <p:spPr>
          <a:xfrm>
            <a:off x="416937" y="4395418"/>
            <a:ext cx="8972392" cy="646331"/>
          </a:xfrm>
          <a:prstGeom prst="rect">
            <a:avLst/>
          </a:prstGeom>
        </p:spPr>
        <p:txBody>
          <a:bodyPr wrap="square">
            <a:spAutoFit/>
          </a:bodyPr>
          <a:lstStyle/>
          <a:p>
            <a:pPr algn="just" fontAlgn="base"/>
            <a:r>
              <a:rPr lang="as-IN" b="1" dirty="0" smtClean="0">
                <a:solidFill>
                  <a:srgbClr val="008000"/>
                </a:solidFill>
                <a:latin typeface="NikoshBAN" panose="02000000000000000000" pitchFamily="2" charset="0"/>
                <a:cs typeface="NikoshBAN" panose="02000000000000000000" pitchFamily="2" charset="0"/>
              </a:rPr>
              <a:t>লেয়ার </a:t>
            </a:r>
            <a:r>
              <a:rPr lang="as-IN" b="1" dirty="0">
                <a:solidFill>
                  <a:srgbClr val="008000"/>
                </a:solidFill>
                <a:latin typeface="NikoshBAN" panose="02000000000000000000" pitchFamily="2" charset="0"/>
                <a:cs typeface="NikoshBAN" panose="02000000000000000000" pitchFamily="2" charset="0"/>
              </a:rPr>
              <a:t>তৈরি [</a:t>
            </a:r>
            <a:r>
              <a:rPr lang="en-US" b="1" dirty="0">
                <a:solidFill>
                  <a:srgbClr val="008000"/>
                </a:solidFill>
                <a:latin typeface="NikoshBAN" panose="02000000000000000000" pitchFamily="2" charset="0"/>
                <a:cs typeface="NikoshBAN" panose="02000000000000000000" pitchFamily="2" charset="0"/>
              </a:rPr>
              <a:t>Create] </a:t>
            </a:r>
            <a:r>
              <a:rPr lang="as-IN" b="1" dirty="0">
                <a:solidFill>
                  <a:srgbClr val="008000"/>
                </a:solidFill>
                <a:latin typeface="NikoshBAN" panose="02000000000000000000" pitchFamily="2" charset="0"/>
                <a:cs typeface="NikoshBAN" panose="02000000000000000000" pitchFamily="2" charset="0"/>
              </a:rPr>
              <a:t>করা</a:t>
            </a:r>
            <a:endParaRPr lang="as-IN" b="1" dirty="0">
              <a:solidFill>
                <a:srgbClr val="444444"/>
              </a:solidFill>
              <a:latin typeface="NikoshBAN" panose="02000000000000000000" pitchFamily="2" charset="0"/>
              <a:cs typeface="NikoshBAN" panose="02000000000000000000" pitchFamily="2" charset="0"/>
            </a:endParaRPr>
          </a:p>
          <a:p>
            <a:pPr algn="just" fontAlgn="base"/>
            <a:r>
              <a:rPr lang="as-IN" dirty="0">
                <a:solidFill>
                  <a:srgbClr val="555555"/>
                </a:solidFill>
                <a:latin typeface="NikoshBAN" panose="02000000000000000000" pitchFamily="2" charset="0"/>
                <a:cs typeface="NikoshBAN" panose="02000000000000000000" pitchFamily="2" charset="0"/>
              </a:rPr>
              <a:t>ফটোশপ সিসি চালু করে নির্দিষ্ট মাপের নতুন ক্যানভাস তৈরি করলে একটি লেয়ার সাদা ব্যাকগ্রাউণ্ডসহ লক অবস্থায় প্রদর্শিত হয়।</a:t>
            </a:r>
          </a:p>
        </p:txBody>
      </p:sp>
      <p:sp>
        <p:nvSpPr>
          <p:cNvPr id="12" name="Rectangle 11"/>
          <p:cNvSpPr/>
          <p:nvPr/>
        </p:nvSpPr>
        <p:spPr>
          <a:xfrm>
            <a:off x="416936" y="5127374"/>
            <a:ext cx="8972392" cy="646331"/>
          </a:xfrm>
          <a:prstGeom prst="rect">
            <a:avLst/>
          </a:prstGeom>
        </p:spPr>
        <p:txBody>
          <a:bodyPr wrap="square">
            <a:spAutoFit/>
          </a:bodyPr>
          <a:lstStyle/>
          <a:p>
            <a:pPr algn="just" fontAlgn="base"/>
            <a:r>
              <a:rPr lang="as-IN" b="1" dirty="0">
                <a:solidFill>
                  <a:srgbClr val="008000"/>
                </a:solidFill>
                <a:latin typeface="NikoshBAN" panose="02000000000000000000" pitchFamily="2" charset="0"/>
                <a:cs typeface="NikoshBAN" panose="02000000000000000000" pitchFamily="2" charset="0"/>
              </a:rPr>
              <a:t>লেয়ার সিলেক্ট [</a:t>
            </a:r>
            <a:r>
              <a:rPr lang="en-US" b="1" dirty="0">
                <a:solidFill>
                  <a:srgbClr val="008000"/>
                </a:solidFill>
                <a:latin typeface="NikoshBAN" panose="02000000000000000000" pitchFamily="2" charset="0"/>
                <a:cs typeface="NikoshBAN" panose="02000000000000000000" pitchFamily="2" charset="0"/>
              </a:rPr>
              <a:t>Select] </a:t>
            </a:r>
            <a:r>
              <a:rPr lang="as-IN" b="1" dirty="0">
                <a:solidFill>
                  <a:srgbClr val="008000"/>
                </a:solidFill>
                <a:latin typeface="NikoshBAN" panose="02000000000000000000" pitchFamily="2" charset="0"/>
                <a:cs typeface="NikoshBAN" panose="02000000000000000000" pitchFamily="2" charset="0"/>
              </a:rPr>
              <a:t>করা</a:t>
            </a:r>
            <a:endParaRPr lang="as-IN" b="1" dirty="0">
              <a:solidFill>
                <a:srgbClr val="444444"/>
              </a:solidFill>
              <a:latin typeface="NikoshBAN" panose="02000000000000000000" pitchFamily="2" charset="0"/>
              <a:cs typeface="NikoshBAN" panose="02000000000000000000" pitchFamily="2" charset="0"/>
            </a:endParaRPr>
          </a:p>
          <a:p>
            <a:pPr algn="just" fontAlgn="base"/>
            <a:r>
              <a:rPr lang="as-IN" dirty="0">
                <a:solidFill>
                  <a:srgbClr val="555555"/>
                </a:solidFill>
                <a:latin typeface="NikoshBAN" panose="02000000000000000000" pitchFamily="2" charset="0"/>
                <a:cs typeface="NikoshBAN" panose="02000000000000000000" pitchFamily="2" charset="0"/>
              </a:rPr>
              <a:t>যে লেয়ার সিলেক্ট করতে চান মাউস দ্বারা সেই লেয়ারের উপর ক্লিক করলেই সেই লেয়ারটি সিলেক্ট হবে।</a:t>
            </a:r>
          </a:p>
        </p:txBody>
      </p:sp>
      <p:sp>
        <p:nvSpPr>
          <p:cNvPr id="13" name="Rectangle 12"/>
          <p:cNvSpPr/>
          <p:nvPr/>
        </p:nvSpPr>
        <p:spPr>
          <a:xfrm>
            <a:off x="416935" y="5859330"/>
            <a:ext cx="9275872" cy="646331"/>
          </a:xfrm>
          <a:prstGeom prst="rect">
            <a:avLst/>
          </a:prstGeom>
        </p:spPr>
        <p:txBody>
          <a:bodyPr wrap="square">
            <a:spAutoFit/>
          </a:bodyPr>
          <a:lstStyle/>
          <a:p>
            <a:pPr algn="just" fontAlgn="base"/>
            <a:r>
              <a:rPr lang="as-IN" b="1" dirty="0">
                <a:solidFill>
                  <a:srgbClr val="008000"/>
                </a:solidFill>
                <a:latin typeface="NikoshBAN" panose="02000000000000000000" pitchFamily="2" charset="0"/>
                <a:cs typeface="NikoshBAN" panose="02000000000000000000" pitchFamily="2" charset="0"/>
              </a:rPr>
              <a:t>একাধিক লেয়ার সিলেক্ট [</a:t>
            </a:r>
            <a:r>
              <a:rPr lang="en-US" b="1" dirty="0">
                <a:solidFill>
                  <a:srgbClr val="008000"/>
                </a:solidFill>
                <a:latin typeface="NikoshBAN" panose="02000000000000000000" pitchFamily="2" charset="0"/>
                <a:cs typeface="NikoshBAN" panose="02000000000000000000" pitchFamily="2" charset="0"/>
              </a:rPr>
              <a:t>Select] </a:t>
            </a:r>
            <a:r>
              <a:rPr lang="as-IN" b="1" dirty="0">
                <a:solidFill>
                  <a:srgbClr val="008000"/>
                </a:solidFill>
                <a:latin typeface="NikoshBAN" panose="02000000000000000000" pitchFamily="2" charset="0"/>
                <a:cs typeface="NikoshBAN" panose="02000000000000000000" pitchFamily="2" charset="0"/>
              </a:rPr>
              <a:t>করা</a:t>
            </a:r>
            <a:endParaRPr lang="as-IN" b="1" dirty="0">
              <a:solidFill>
                <a:srgbClr val="444444"/>
              </a:solidFill>
              <a:latin typeface="NikoshBAN" panose="02000000000000000000" pitchFamily="2" charset="0"/>
              <a:cs typeface="NikoshBAN" panose="02000000000000000000" pitchFamily="2" charset="0"/>
            </a:endParaRPr>
          </a:p>
          <a:p>
            <a:pPr algn="just" fontAlgn="base">
              <a:buFont typeface="Arial" panose="020B0604020202020204" pitchFamily="34" charset="0"/>
              <a:buChar char="•"/>
            </a:pPr>
            <a:r>
              <a:rPr lang="as-IN" dirty="0">
                <a:solidFill>
                  <a:srgbClr val="555555"/>
                </a:solidFill>
                <a:latin typeface="NikoshBAN" panose="02000000000000000000" pitchFamily="2" charset="0"/>
                <a:cs typeface="NikoshBAN" panose="02000000000000000000" pitchFamily="2" charset="0"/>
              </a:rPr>
              <a:t>মাউস দ্বারা ক্লিক করে একটি লেয়ার সিলেক্ট করুন</a:t>
            </a:r>
            <a:r>
              <a:rPr lang="as-IN" dirty="0" smtClean="0">
                <a:solidFill>
                  <a:srgbClr val="555555"/>
                </a:solidFill>
                <a:latin typeface="NikoshBAN" panose="02000000000000000000" pitchFamily="2" charset="0"/>
                <a:cs typeface="NikoshBAN" panose="02000000000000000000" pitchFamily="2" charset="0"/>
              </a:rPr>
              <a:t>।অতপর </a:t>
            </a:r>
            <a:r>
              <a:rPr lang="as-IN" dirty="0">
                <a:solidFill>
                  <a:srgbClr val="555555"/>
                </a:solidFill>
                <a:latin typeface="NikoshBAN" panose="02000000000000000000" pitchFamily="2" charset="0"/>
                <a:cs typeface="NikoshBAN" panose="02000000000000000000" pitchFamily="2" charset="0"/>
              </a:rPr>
              <a:t>কীবোর্ডের </a:t>
            </a:r>
            <a:r>
              <a:rPr lang="en-US" b="1" dirty="0">
                <a:solidFill>
                  <a:srgbClr val="555555"/>
                </a:solidFill>
                <a:latin typeface="NikoshBAN" panose="02000000000000000000" pitchFamily="2" charset="0"/>
                <a:cs typeface="NikoshBAN" panose="02000000000000000000" pitchFamily="2" charset="0"/>
              </a:rPr>
              <a:t>Ctrl (Control)</a:t>
            </a:r>
            <a:r>
              <a:rPr lang="en-US" dirty="0">
                <a:solidFill>
                  <a:srgbClr val="555555"/>
                </a:solidFill>
                <a:latin typeface="NikoshBAN" panose="02000000000000000000" pitchFamily="2" charset="0"/>
                <a:cs typeface="NikoshBAN" panose="02000000000000000000" pitchFamily="2" charset="0"/>
              </a:rPr>
              <a:t> </a:t>
            </a:r>
            <a:r>
              <a:rPr lang="as-IN" dirty="0">
                <a:solidFill>
                  <a:srgbClr val="555555"/>
                </a:solidFill>
                <a:latin typeface="NikoshBAN" panose="02000000000000000000" pitchFamily="2" charset="0"/>
                <a:cs typeface="NikoshBAN" panose="02000000000000000000" pitchFamily="2" charset="0"/>
              </a:rPr>
              <a:t>কী চেপে ধরে বাকি লেয়ারগুলোর উপর </a:t>
            </a:r>
            <a:endParaRPr lang="en-US" dirty="0"/>
          </a:p>
        </p:txBody>
      </p:sp>
      <p:sp>
        <p:nvSpPr>
          <p:cNvPr id="14" name="Frame 13"/>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15" name="Rectangle 14"/>
          <p:cNvSpPr/>
          <p:nvPr/>
        </p:nvSpPr>
        <p:spPr>
          <a:xfrm>
            <a:off x="509506" y="2372692"/>
            <a:ext cx="8682460" cy="923330"/>
          </a:xfrm>
          <a:prstGeom prst="rect">
            <a:avLst/>
          </a:prstGeom>
        </p:spPr>
        <p:txBody>
          <a:bodyPr wrap="square">
            <a:spAutoFit/>
          </a:bodyPr>
          <a:lstStyle/>
          <a:p>
            <a:pPr algn="just" fontAlgn="base"/>
            <a:r>
              <a:rPr lang="as-IN" dirty="0">
                <a:solidFill>
                  <a:srgbClr val="555555"/>
                </a:solidFill>
                <a:latin typeface="inherit"/>
              </a:rPr>
              <a:t>কোন ডিজাইন করার সময় লেয়ারসমূহের বিভিন্ন নামকরণের কারণে সুবিধা হয়।</a:t>
            </a:r>
            <a:endParaRPr lang="as-IN" dirty="0">
              <a:solidFill>
                <a:srgbClr val="555555"/>
              </a:solidFill>
              <a:latin typeface="SolaimanLipi"/>
            </a:endParaRPr>
          </a:p>
          <a:p>
            <a:pPr algn="just" fontAlgn="base">
              <a:buFont typeface="Arial" panose="020B0604020202020204" pitchFamily="34" charset="0"/>
              <a:buChar char="•"/>
            </a:pPr>
            <a:r>
              <a:rPr lang="as-IN" dirty="0">
                <a:solidFill>
                  <a:srgbClr val="555555"/>
                </a:solidFill>
                <a:latin typeface="inherit"/>
              </a:rPr>
              <a:t>যে লেয়ারের নাম পরিবর্তন করতে চান তা সিলেক্ট করুন।</a:t>
            </a:r>
          </a:p>
          <a:p>
            <a:pPr algn="just" fontAlgn="base">
              <a:buFont typeface="Arial" panose="020B0604020202020204" pitchFamily="34" charset="0"/>
              <a:buChar char="•"/>
            </a:pPr>
            <a:r>
              <a:rPr lang="as-IN" dirty="0">
                <a:solidFill>
                  <a:srgbClr val="555555"/>
                </a:solidFill>
                <a:latin typeface="inherit"/>
              </a:rPr>
              <a:t>মেন্যুবার হতে </a:t>
            </a:r>
            <a:r>
              <a:rPr lang="en-US" b="1" dirty="0">
                <a:solidFill>
                  <a:srgbClr val="555555"/>
                </a:solidFill>
                <a:latin typeface="inherit"/>
              </a:rPr>
              <a:t>Layer &gt; Rename Layer</a:t>
            </a:r>
            <a:r>
              <a:rPr lang="en-US" dirty="0">
                <a:solidFill>
                  <a:srgbClr val="555555"/>
                </a:solidFill>
                <a:latin typeface="inherit"/>
              </a:rPr>
              <a:t> </a:t>
            </a:r>
            <a:r>
              <a:rPr lang="as-IN" dirty="0">
                <a:solidFill>
                  <a:srgbClr val="555555"/>
                </a:solidFill>
                <a:latin typeface="inherit"/>
              </a:rPr>
              <a:t>ক্লিক করুন।</a:t>
            </a:r>
            <a:endParaRPr lang="as-IN" b="0" i="0" dirty="0">
              <a:solidFill>
                <a:srgbClr val="555555"/>
              </a:solidFill>
              <a:effectLst/>
              <a:latin typeface="inherit"/>
            </a:endParaRPr>
          </a:p>
        </p:txBody>
      </p:sp>
    </p:spTree>
    <p:extLst>
      <p:ext uri="{BB962C8B-B14F-4D97-AF65-F5344CB8AC3E}">
        <p14:creationId xmlns:p14="http://schemas.microsoft.com/office/powerpoint/2010/main" val="30026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P spid="12"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281" y="900281"/>
            <a:ext cx="10770528" cy="1938992"/>
          </a:xfrm>
          <a:prstGeom prst="rect">
            <a:avLst/>
          </a:prstGeom>
        </p:spPr>
        <p:txBody>
          <a:bodyPr wrap="square">
            <a:spAutoFit/>
          </a:bodyPr>
          <a:lstStyle/>
          <a:p>
            <a:pPr algn="just" fontAlgn="base">
              <a:buFont typeface="Arial" panose="020B0604020202020204" pitchFamily="34" charset="0"/>
              <a:buChar char="•"/>
            </a:pPr>
            <a:r>
              <a:rPr lang="as-IN" sz="2400" dirty="0">
                <a:solidFill>
                  <a:srgbClr val="222222"/>
                </a:solidFill>
                <a:latin typeface="NikoshBAN" panose="02000000000000000000" pitchFamily="2" charset="0"/>
                <a:cs typeface="NikoshBAN" panose="02000000000000000000" pitchFamily="2" charset="0"/>
              </a:rPr>
              <a:t>প্যালেটের নিচে </a:t>
            </a:r>
            <a:r>
              <a:rPr lang="en-US" sz="2400" dirty="0">
                <a:solidFill>
                  <a:srgbClr val="222222"/>
                </a:solidFill>
                <a:latin typeface="NikoshBAN" panose="02000000000000000000" pitchFamily="2" charset="0"/>
                <a:cs typeface="NikoshBAN" panose="02000000000000000000" pitchFamily="2" charset="0"/>
              </a:rPr>
              <a:t>Create a new layer </a:t>
            </a:r>
            <a:r>
              <a:rPr lang="as-IN" sz="2400" dirty="0">
                <a:solidFill>
                  <a:srgbClr val="222222"/>
                </a:solidFill>
                <a:latin typeface="NikoshBAN" panose="02000000000000000000" pitchFamily="2" charset="0"/>
                <a:cs typeface="NikoshBAN" panose="02000000000000000000" pitchFamily="2" charset="0"/>
              </a:rPr>
              <a:t>আইকনে ক্লিক করলে বিদ্যমান লেয়ার বা সিলেক্ট করা লেয়ারটির উপরে একটি নতুন লেয়ার যুক্ত </a:t>
            </a:r>
            <a:r>
              <a:rPr lang="as-IN" sz="2400" dirty="0" smtClean="0">
                <a:solidFill>
                  <a:srgbClr val="222222"/>
                </a:solidFill>
                <a:latin typeface="NikoshBAN" panose="02000000000000000000" pitchFamily="2" charset="0"/>
                <a:cs typeface="NikoshBAN" panose="02000000000000000000" pitchFamily="2" charset="0"/>
              </a:rPr>
              <a:t>হবে</a:t>
            </a:r>
            <a:r>
              <a:rPr lang="en-US" sz="2400" dirty="0" smtClean="0">
                <a:solidFill>
                  <a:srgbClr val="222222"/>
                </a:solidFill>
                <a:latin typeface="NikoshBAN" panose="02000000000000000000" pitchFamily="2" charset="0"/>
                <a:cs typeface="NikoshBAN" panose="02000000000000000000" pitchFamily="2" charset="0"/>
              </a:rPr>
              <a:t> </a:t>
            </a:r>
            <a:r>
              <a:rPr lang="as-IN" sz="2400" dirty="0" smtClean="0">
                <a:solidFill>
                  <a:srgbClr val="222222"/>
                </a:solidFill>
                <a:latin typeface="NikoshBAN" panose="02000000000000000000" pitchFamily="2" charset="0"/>
                <a:cs typeface="NikoshBAN" panose="02000000000000000000" pitchFamily="2" charset="0"/>
              </a:rPr>
              <a:t>।</a:t>
            </a:r>
            <a:r>
              <a:rPr lang="en-US" sz="2400" dirty="0" smtClean="0">
                <a:solidFill>
                  <a:srgbClr val="222222"/>
                </a:solidFill>
                <a:latin typeface="NikoshBAN" panose="02000000000000000000" pitchFamily="2" charset="0"/>
                <a:cs typeface="NikoshBAN" panose="02000000000000000000" pitchFamily="2" charset="0"/>
              </a:rPr>
              <a:t> </a:t>
            </a:r>
            <a:r>
              <a:rPr lang="as-IN" sz="2400" dirty="0">
                <a:solidFill>
                  <a:srgbClr val="555555"/>
                </a:solidFill>
                <a:latin typeface="NikoshBAN" panose="02000000000000000000" pitchFamily="2" charset="0"/>
                <a:cs typeface="NikoshBAN" panose="02000000000000000000" pitchFamily="2" charset="0"/>
              </a:rPr>
              <a:t>নতুন লেয়ার তৈরি করার জন্য মেন্যুবারের </a:t>
            </a:r>
            <a:r>
              <a:rPr lang="en-US" sz="2400" b="1" dirty="0">
                <a:solidFill>
                  <a:srgbClr val="555555"/>
                </a:solidFill>
                <a:latin typeface="NikoshBAN" panose="02000000000000000000" pitchFamily="2" charset="0"/>
                <a:cs typeface="NikoshBAN" panose="02000000000000000000" pitchFamily="2" charset="0"/>
              </a:rPr>
              <a:t>Layer &gt; New &gt; Layer</a:t>
            </a:r>
            <a:r>
              <a:rPr lang="en-US" sz="2400" dirty="0">
                <a:solidFill>
                  <a:srgbClr val="555555"/>
                </a:solidFill>
                <a:latin typeface="NikoshBAN" panose="02000000000000000000" pitchFamily="2" charset="0"/>
                <a:cs typeface="NikoshBAN" panose="02000000000000000000" pitchFamily="2" charset="0"/>
              </a:rPr>
              <a:t> </a:t>
            </a:r>
            <a:r>
              <a:rPr lang="as-IN" sz="2400" dirty="0">
                <a:solidFill>
                  <a:srgbClr val="555555"/>
                </a:solidFill>
                <a:latin typeface="NikoshBAN" panose="02000000000000000000" pitchFamily="2" charset="0"/>
                <a:cs typeface="NikoshBAN" panose="02000000000000000000" pitchFamily="2" charset="0"/>
              </a:rPr>
              <a:t>ক্লিক করুন</a:t>
            </a:r>
            <a:r>
              <a:rPr lang="as-IN" sz="2400" dirty="0" smtClean="0">
                <a:solidFill>
                  <a:srgbClr val="555555"/>
                </a:solidFill>
                <a:latin typeface="NikoshBAN" panose="02000000000000000000" pitchFamily="2" charset="0"/>
                <a:cs typeface="NikoshBAN" panose="02000000000000000000" pitchFamily="2" charset="0"/>
              </a:rPr>
              <a:t>।</a:t>
            </a:r>
            <a:r>
              <a:rPr lang="as-IN" sz="2400" b="1" dirty="0">
                <a:solidFill>
                  <a:srgbClr val="FF6600"/>
                </a:solidFill>
                <a:latin typeface="NikoshBAN" panose="02000000000000000000" pitchFamily="2" charset="0"/>
                <a:cs typeface="NikoshBAN" panose="02000000000000000000" pitchFamily="2" charset="0"/>
              </a:rPr>
              <a:t>অথবা,</a:t>
            </a:r>
            <a:r>
              <a:rPr lang="as-IN" sz="2400" dirty="0">
                <a:solidFill>
                  <a:srgbClr val="555555"/>
                </a:solidFill>
                <a:latin typeface="NikoshBAN" panose="02000000000000000000" pitchFamily="2" charset="0"/>
                <a:cs typeface="NikoshBAN" panose="02000000000000000000" pitchFamily="2" charset="0"/>
              </a:rPr>
              <a:t> কীবোর্ডের </a:t>
            </a:r>
            <a:r>
              <a:rPr lang="en-US" sz="2400" b="1" dirty="0" err="1">
                <a:solidFill>
                  <a:srgbClr val="555555"/>
                </a:solidFill>
                <a:latin typeface="NikoshBAN" panose="02000000000000000000" pitchFamily="2" charset="0"/>
                <a:cs typeface="NikoshBAN" panose="02000000000000000000" pitchFamily="2" charset="0"/>
              </a:rPr>
              <a:t>Shift+Ctrl+N</a:t>
            </a:r>
            <a:r>
              <a:rPr lang="en-US" sz="2400" dirty="0">
                <a:solidFill>
                  <a:srgbClr val="555555"/>
                </a:solidFill>
                <a:latin typeface="NikoshBAN" panose="02000000000000000000" pitchFamily="2" charset="0"/>
                <a:cs typeface="NikoshBAN" panose="02000000000000000000" pitchFamily="2" charset="0"/>
              </a:rPr>
              <a:t> </a:t>
            </a:r>
            <a:r>
              <a:rPr lang="as-IN" sz="2400" dirty="0">
                <a:solidFill>
                  <a:srgbClr val="555555"/>
                </a:solidFill>
                <a:latin typeface="NikoshBAN" panose="02000000000000000000" pitchFamily="2" charset="0"/>
                <a:cs typeface="NikoshBAN" panose="02000000000000000000" pitchFamily="2" charset="0"/>
              </a:rPr>
              <a:t>চাপুন।</a:t>
            </a:r>
          </a:p>
          <a:p>
            <a:pPr algn="just" fontAlgn="base"/>
            <a:r>
              <a:rPr lang="as-IN" sz="2400" dirty="0">
                <a:solidFill>
                  <a:srgbClr val="555555"/>
                </a:solidFill>
                <a:latin typeface="NikoshBAN" panose="02000000000000000000" pitchFamily="2" charset="0"/>
                <a:cs typeface="NikoshBAN" panose="02000000000000000000" pitchFamily="2" charset="0"/>
              </a:rPr>
              <a:t>প্রদর্শিত ডায়ালগ বক্সে লেয়ারের নতুন নাম টাইপ করুন</a:t>
            </a:r>
            <a:r>
              <a:rPr lang="as-IN" sz="2400" dirty="0" smtClean="0">
                <a:solidFill>
                  <a:srgbClr val="555555"/>
                </a:solidFill>
                <a:latin typeface="NikoshBAN" panose="02000000000000000000" pitchFamily="2" charset="0"/>
                <a:cs typeface="NikoshBAN" panose="02000000000000000000" pitchFamily="2" charset="0"/>
              </a:rPr>
              <a:t>।</a:t>
            </a:r>
            <a:endParaRPr lang="en-US" sz="2400" dirty="0" smtClean="0">
              <a:solidFill>
                <a:srgbClr val="555555"/>
              </a:solidFill>
              <a:latin typeface="NikoshBAN" panose="02000000000000000000" pitchFamily="2" charset="0"/>
              <a:cs typeface="NikoshBAN" panose="02000000000000000000" pitchFamily="2" charset="0"/>
            </a:endParaRPr>
          </a:p>
          <a:p>
            <a:pPr algn="just" fontAlgn="base"/>
            <a:endParaRPr lang="as-IN" sz="2400" dirty="0">
              <a:solidFill>
                <a:srgbClr val="555555"/>
              </a:solidFill>
              <a:latin typeface="NikoshBAN" panose="02000000000000000000" pitchFamily="2" charset="0"/>
              <a:cs typeface="NikoshBAN" panose="02000000000000000000" pitchFamily="2" charset="0"/>
            </a:endParaRPr>
          </a:p>
        </p:txBody>
      </p:sp>
      <p:sp>
        <p:nvSpPr>
          <p:cNvPr id="5" name="Rectangle 4"/>
          <p:cNvSpPr/>
          <p:nvPr/>
        </p:nvSpPr>
        <p:spPr>
          <a:xfrm>
            <a:off x="2528474" y="197111"/>
            <a:ext cx="6320367" cy="707886"/>
          </a:xfrm>
          <a:prstGeom prst="rect">
            <a:avLst/>
          </a:prstGeom>
        </p:spPr>
        <p:txBody>
          <a:bodyPr wrap="square">
            <a:spAutoFit/>
          </a:bodyPr>
          <a:lstStyle/>
          <a:p>
            <a:pPr marL="285750" indent="-285750">
              <a:buFont typeface="Wingdings" panose="05000000000000000000" pitchFamily="2" charset="2"/>
              <a:buChar char="Ø"/>
            </a:pPr>
            <a:r>
              <a:rPr lang="as-IN" sz="4000" dirty="0">
                <a:solidFill>
                  <a:srgbClr val="009688"/>
                </a:solidFill>
                <a:latin typeface="NikoshBAN" panose="02000000000000000000" pitchFamily="2" charset="0"/>
                <a:cs typeface="NikoshBAN" panose="02000000000000000000" pitchFamily="2" charset="0"/>
                <a:hlinkClick r:id="rId2"/>
              </a:rPr>
              <a:t>ফটোশপে নতুন লেয়ার যুক্ত করা</a:t>
            </a:r>
            <a:r>
              <a:rPr lang="as-IN" sz="4000" dirty="0">
                <a:solidFill>
                  <a:srgbClr val="222222"/>
                </a:solidFill>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6" name="Rectangle 5"/>
          <p:cNvSpPr/>
          <p:nvPr/>
        </p:nvSpPr>
        <p:spPr>
          <a:xfrm>
            <a:off x="538440" y="5262099"/>
            <a:ext cx="6570119" cy="923330"/>
          </a:xfrm>
          <a:prstGeom prst="rect">
            <a:avLst/>
          </a:prstGeom>
        </p:spPr>
        <p:txBody>
          <a:bodyPr wrap="square">
            <a:spAutoFit/>
          </a:bodyPr>
          <a:lstStyle/>
          <a:p>
            <a:pPr algn="just" fontAlgn="base">
              <a:lnSpc>
                <a:spcPct val="150000"/>
              </a:lnSpc>
              <a:buFont typeface="Arial" panose="020B0604020202020204" pitchFamily="34" charset="0"/>
              <a:buChar char="•"/>
            </a:pPr>
            <a:r>
              <a:rPr lang="en-US" dirty="0" smtClean="0">
                <a:solidFill>
                  <a:srgbClr val="555555"/>
                </a:solidFill>
                <a:latin typeface="inherit"/>
              </a:rPr>
              <a:t>  </a:t>
            </a:r>
            <a:r>
              <a:rPr lang="as-IN" dirty="0" smtClean="0">
                <a:solidFill>
                  <a:srgbClr val="555555"/>
                </a:solidFill>
                <a:latin typeface="inherit"/>
              </a:rPr>
              <a:t>নতুন </a:t>
            </a:r>
            <a:r>
              <a:rPr lang="as-IN" dirty="0">
                <a:solidFill>
                  <a:srgbClr val="555555"/>
                </a:solidFill>
                <a:latin typeface="inherit"/>
              </a:rPr>
              <a:t>লেয়ার তৈরি করার জন্য মেন্যুবারের </a:t>
            </a:r>
            <a:r>
              <a:rPr lang="en-US" b="1" dirty="0">
                <a:solidFill>
                  <a:srgbClr val="555555"/>
                </a:solidFill>
                <a:latin typeface="inherit"/>
              </a:rPr>
              <a:t>Layer &gt; New &gt; Layer</a:t>
            </a:r>
            <a:r>
              <a:rPr lang="en-US" dirty="0">
                <a:solidFill>
                  <a:srgbClr val="555555"/>
                </a:solidFill>
                <a:latin typeface="inherit"/>
              </a:rPr>
              <a:t> </a:t>
            </a:r>
            <a:r>
              <a:rPr lang="as-IN" dirty="0">
                <a:solidFill>
                  <a:srgbClr val="555555"/>
                </a:solidFill>
                <a:latin typeface="inherit"/>
              </a:rPr>
              <a:t>ক্লিক </a:t>
            </a:r>
            <a:r>
              <a:rPr lang="as-IN" dirty="0" smtClean="0">
                <a:solidFill>
                  <a:srgbClr val="555555"/>
                </a:solidFill>
                <a:latin typeface="inherit"/>
              </a:rPr>
              <a:t>করুন</a:t>
            </a:r>
            <a:r>
              <a:rPr lang="en-US" dirty="0" smtClean="0">
                <a:solidFill>
                  <a:srgbClr val="555555"/>
                </a:solidFill>
                <a:latin typeface="inherit"/>
              </a:rPr>
              <a:t> </a:t>
            </a:r>
            <a:r>
              <a:rPr lang="as-IN" dirty="0" smtClean="0">
                <a:solidFill>
                  <a:srgbClr val="555555"/>
                </a:solidFill>
                <a:latin typeface="inherit"/>
              </a:rPr>
              <a:t>।</a:t>
            </a:r>
            <a:endParaRPr lang="as-IN" b="0" i="0" dirty="0">
              <a:solidFill>
                <a:srgbClr val="555555"/>
              </a:solidFill>
              <a:effectLst/>
              <a:latin typeface="inherit"/>
            </a:endParaRPr>
          </a:p>
        </p:txBody>
      </p:sp>
      <p:sp>
        <p:nvSpPr>
          <p:cNvPr id="10" name="Rectangle 9"/>
          <p:cNvSpPr/>
          <p:nvPr/>
        </p:nvSpPr>
        <p:spPr>
          <a:xfrm>
            <a:off x="538440" y="3813142"/>
            <a:ext cx="6618716" cy="1200329"/>
          </a:xfrm>
          <a:prstGeom prst="rect">
            <a:avLst/>
          </a:prstGeom>
        </p:spPr>
        <p:txBody>
          <a:bodyPr wrap="square">
            <a:spAutoFit/>
          </a:bodyPr>
          <a:lstStyle/>
          <a:p>
            <a:pPr algn="just" fontAlgn="base"/>
            <a:r>
              <a:rPr lang="as-IN" sz="2400" b="1" dirty="0">
                <a:solidFill>
                  <a:srgbClr val="008000"/>
                </a:solidFill>
                <a:latin typeface="NikoshBAN" panose="02000000000000000000" pitchFamily="2" charset="0"/>
                <a:cs typeface="NikoshBAN" panose="02000000000000000000" pitchFamily="2" charset="0"/>
              </a:rPr>
              <a:t>লেয়ার তৈরি [</a:t>
            </a:r>
            <a:r>
              <a:rPr lang="en-US" sz="2400" b="1" dirty="0">
                <a:solidFill>
                  <a:srgbClr val="008000"/>
                </a:solidFill>
                <a:latin typeface="NikoshBAN" panose="02000000000000000000" pitchFamily="2" charset="0"/>
                <a:cs typeface="NikoshBAN" panose="02000000000000000000" pitchFamily="2" charset="0"/>
              </a:rPr>
              <a:t>Create] </a:t>
            </a:r>
            <a:r>
              <a:rPr lang="as-IN" sz="2400" b="1" dirty="0">
                <a:solidFill>
                  <a:srgbClr val="008000"/>
                </a:solidFill>
                <a:latin typeface="NikoshBAN" panose="02000000000000000000" pitchFamily="2" charset="0"/>
                <a:cs typeface="NikoshBAN" panose="02000000000000000000" pitchFamily="2" charset="0"/>
              </a:rPr>
              <a:t>করা</a:t>
            </a:r>
            <a:endParaRPr lang="as-IN" sz="2400" b="1" dirty="0">
              <a:solidFill>
                <a:srgbClr val="444444"/>
              </a:solidFill>
              <a:latin typeface="NikoshBAN" panose="02000000000000000000" pitchFamily="2" charset="0"/>
              <a:cs typeface="NikoshBAN" panose="02000000000000000000" pitchFamily="2" charset="0"/>
            </a:endParaRPr>
          </a:p>
          <a:p>
            <a:pPr algn="just" fontAlgn="base"/>
            <a:r>
              <a:rPr lang="as-IN" sz="2400" dirty="0">
                <a:solidFill>
                  <a:srgbClr val="555555"/>
                </a:solidFill>
                <a:latin typeface="NikoshBAN" panose="02000000000000000000" pitchFamily="2" charset="0"/>
                <a:cs typeface="NikoshBAN" panose="02000000000000000000" pitchFamily="2" charset="0"/>
              </a:rPr>
              <a:t>ফটোশপ সিসি চালু করে নির্দিষ্ট মাপের নতুন ক্যানভাস তৈরি করলে একটি লেয়ার সাদা ব্যাকগ্রাউণ্ডসহ লক অবস্থায় প্রদর্শিত হয়।</a:t>
            </a:r>
            <a:endParaRPr lang="en-US" sz="2400" dirty="0"/>
          </a:p>
        </p:txBody>
      </p:sp>
      <p:sp>
        <p:nvSpPr>
          <p:cNvPr id="11" name="Rectangle 10"/>
          <p:cNvSpPr/>
          <p:nvPr/>
        </p:nvSpPr>
        <p:spPr>
          <a:xfrm>
            <a:off x="440281" y="2465869"/>
            <a:ext cx="10770528" cy="1200329"/>
          </a:xfrm>
          <a:prstGeom prst="rect">
            <a:avLst/>
          </a:prstGeom>
        </p:spPr>
        <p:txBody>
          <a:bodyPr wrap="square">
            <a:spAutoFit/>
          </a:bodyPr>
          <a:lstStyle/>
          <a:p>
            <a:pPr algn="just" fontAlgn="base">
              <a:buFont typeface="Arial" panose="020B0604020202020204" pitchFamily="34" charset="0"/>
              <a:buChar char="•"/>
            </a:pPr>
            <a:r>
              <a:rPr lang="as-IN" sz="2400" dirty="0">
                <a:solidFill>
                  <a:srgbClr val="222222"/>
                </a:solidFill>
                <a:latin typeface="NikoshBAN" panose="02000000000000000000" pitchFamily="2" charset="0"/>
                <a:cs typeface="NikoshBAN" panose="02000000000000000000" pitchFamily="2" charset="0"/>
              </a:rPr>
              <a:t>প্যালেটের নিচে </a:t>
            </a:r>
            <a:r>
              <a:rPr lang="en-US" sz="2400" dirty="0">
                <a:solidFill>
                  <a:srgbClr val="222222"/>
                </a:solidFill>
                <a:latin typeface="NikoshBAN" panose="02000000000000000000" pitchFamily="2" charset="0"/>
                <a:cs typeface="NikoshBAN" panose="02000000000000000000" pitchFamily="2" charset="0"/>
              </a:rPr>
              <a:t>Create a new layer </a:t>
            </a:r>
            <a:r>
              <a:rPr lang="as-IN" sz="2400" dirty="0">
                <a:solidFill>
                  <a:srgbClr val="222222"/>
                </a:solidFill>
                <a:latin typeface="NikoshBAN" panose="02000000000000000000" pitchFamily="2" charset="0"/>
                <a:cs typeface="NikoshBAN" panose="02000000000000000000" pitchFamily="2" charset="0"/>
              </a:rPr>
              <a:t>আইকনে ক্লিক করলে বিদ্যমান লেয়ার বা সিলেক্ট করা লেয়ারটির উপরে একটি নতুন লেয়ার যুক্ত </a:t>
            </a:r>
            <a:r>
              <a:rPr lang="as-IN" sz="2400" dirty="0" smtClean="0">
                <a:solidFill>
                  <a:srgbClr val="222222"/>
                </a:solidFill>
                <a:latin typeface="NikoshBAN" panose="02000000000000000000" pitchFamily="2" charset="0"/>
                <a:cs typeface="NikoshBAN" panose="02000000000000000000" pitchFamily="2" charset="0"/>
              </a:rPr>
              <a:t>হবে</a:t>
            </a:r>
            <a:r>
              <a:rPr lang="en-US" sz="2400" dirty="0" smtClean="0">
                <a:solidFill>
                  <a:srgbClr val="222222"/>
                </a:solidFill>
                <a:latin typeface="NikoshBAN" panose="02000000000000000000" pitchFamily="2" charset="0"/>
                <a:cs typeface="NikoshBAN" panose="02000000000000000000" pitchFamily="2" charset="0"/>
              </a:rPr>
              <a:t> </a:t>
            </a:r>
            <a:r>
              <a:rPr lang="as-IN" sz="2400" dirty="0" smtClean="0">
                <a:solidFill>
                  <a:srgbClr val="222222"/>
                </a:solidFill>
                <a:latin typeface="NikoshBAN" panose="02000000000000000000" pitchFamily="2" charset="0"/>
                <a:cs typeface="NikoshBAN" panose="02000000000000000000" pitchFamily="2" charset="0"/>
              </a:rPr>
              <a:t>।</a:t>
            </a:r>
            <a:r>
              <a:rPr lang="en-US" sz="2400" dirty="0" smtClean="0">
                <a:solidFill>
                  <a:srgbClr val="222222"/>
                </a:solidFill>
                <a:latin typeface="NikoshBAN" panose="02000000000000000000" pitchFamily="2" charset="0"/>
                <a:cs typeface="NikoshBAN" panose="02000000000000000000" pitchFamily="2" charset="0"/>
              </a:rPr>
              <a:t> </a:t>
            </a:r>
            <a:r>
              <a:rPr lang="as-IN" sz="2400" dirty="0">
                <a:solidFill>
                  <a:srgbClr val="555555"/>
                </a:solidFill>
                <a:latin typeface="NikoshBAN" panose="02000000000000000000" pitchFamily="2" charset="0"/>
                <a:cs typeface="NikoshBAN" panose="02000000000000000000" pitchFamily="2" charset="0"/>
              </a:rPr>
              <a:t>নতুন লেয়ার তৈরি করার জন্য মেন্যুবারের </a:t>
            </a:r>
            <a:r>
              <a:rPr lang="en-US" sz="2400" b="1" dirty="0">
                <a:solidFill>
                  <a:srgbClr val="555555"/>
                </a:solidFill>
                <a:latin typeface="NikoshBAN" panose="02000000000000000000" pitchFamily="2" charset="0"/>
                <a:cs typeface="NikoshBAN" panose="02000000000000000000" pitchFamily="2" charset="0"/>
              </a:rPr>
              <a:t>Layer &gt; New &gt; Layer</a:t>
            </a:r>
            <a:r>
              <a:rPr lang="en-US" sz="2400" dirty="0">
                <a:solidFill>
                  <a:srgbClr val="555555"/>
                </a:solidFill>
                <a:latin typeface="NikoshBAN" panose="02000000000000000000" pitchFamily="2" charset="0"/>
                <a:cs typeface="NikoshBAN" panose="02000000000000000000" pitchFamily="2" charset="0"/>
              </a:rPr>
              <a:t> </a:t>
            </a:r>
            <a:r>
              <a:rPr lang="as-IN" sz="2400" dirty="0">
                <a:solidFill>
                  <a:srgbClr val="555555"/>
                </a:solidFill>
                <a:latin typeface="NikoshBAN" panose="02000000000000000000" pitchFamily="2" charset="0"/>
                <a:cs typeface="NikoshBAN" panose="02000000000000000000" pitchFamily="2" charset="0"/>
              </a:rPr>
              <a:t>ক্লিক করুন</a:t>
            </a:r>
            <a:r>
              <a:rPr lang="as-IN" sz="2400" dirty="0" smtClean="0">
                <a:solidFill>
                  <a:srgbClr val="555555"/>
                </a:solidFill>
                <a:latin typeface="NikoshBAN" panose="02000000000000000000" pitchFamily="2" charset="0"/>
                <a:cs typeface="NikoshBAN" panose="02000000000000000000" pitchFamily="2" charset="0"/>
              </a:rPr>
              <a:t>।</a:t>
            </a:r>
            <a:r>
              <a:rPr lang="as-IN" sz="2400" b="1" dirty="0">
                <a:solidFill>
                  <a:srgbClr val="FF6600"/>
                </a:solidFill>
                <a:latin typeface="NikoshBAN" panose="02000000000000000000" pitchFamily="2" charset="0"/>
                <a:cs typeface="NikoshBAN" panose="02000000000000000000" pitchFamily="2" charset="0"/>
              </a:rPr>
              <a:t>অথবা,</a:t>
            </a:r>
            <a:r>
              <a:rPr lang="as-IN" sz="2400" dirty="0">
                <a:solidFill>
                  <a:srgbClr val="555555"/>
                </a:solidFill>
                <a:latin typeface="NikoshBAN" panose="02000000000000000000" pitchFamily="2" charset="0"/>
                <a:cs typeface="NikoshBAN" panose="02000000000000000000" pitchFamily="2" charset="0"/>
              </a:rPr>
              <a:t> কীবোর্ডের </a:t>
            </a:r>
            <a:r>
              <a:rPr lang="en-US" sz="2400" b="1" dirty="0" err="1">
                <a:solidFill>
                  <a:srgbClr val="555555"/>
                </a:solidFill>
                <a:latin typeface="NikoshBAN" panose="02000000000000000000" pitchFamily="2" charset="0"/>
                <a:cs typeface="NikoshBAN" panose="02000000000000000000" pitchFamily="2" charset="0"/>
              </a:rPr>
              <a:t>Shift+Ctrl+N</a:t>
            </a:r>
            <a:r>
              <a:rPr lang="en-US" sz="2400" dirty="0">
                <a:solidFill>
                  <a:srgbClr val="555555"/>
                </a:solidFill>
                <a:latin typeface="NikoshBAN" panose="02000000000000000000" pitchFamily="2" charset="0"/>
                <a:cs typeface="NikoshBAN" panose="02000000000000000000" pitchFamily="2" charset="0"/>
              </a:rPr>
              <a:t> </a:t>
            </a:r>
            <a:r>
              <a:rPr lang="as-IN" sz="2400" dirty="0">
                <a:solidFill>
                  <a:srgbClr val="555555"/>
                </a:solidFill>
                <a:latin typeface="NikoshBAN" panose="02000000000000000000" pitchFamily="2" charset="0"/>
                <a:cs typeface="NikoshBAN" panose="02000000000000000000" pitchFamily="2" charset="0"/>
              </a:rPr>
              <a:t>চাপুন</a:t>
            </a:r>
            <a:r>
              <a:rPr lang="as-IN" sz="2400" dirty="0" smtClean="0">
                <a:solidFill>
                  <a:srgbClr val="555555"/>
                </a:solidFill>
                <a:latin typeface="NikoshBAN" panose="02000000000000000000" pitchFamily="2" charset="0"/>
                <a:cs typeface="NikoshBAN" panose="02000000000000000000" pitchFamily="2" charset="0"/>
              </a:rPr>
              <a:t>।</a:t>
            </a:r>
            <a:endParaRPr lang="as-IN" sz="2400" dirty="0">
              <a:solidFill>
                <a:srgbClr val="555555"/>
              </a:solidFill>
              <a:latin typeface="NikoshBAN" panose="02000000000000000000" pitchFamily="2" charset="0"/>
              <a:cs typeface="NikoshBAN" panose="02000000000000000000" pitchFamily="2" charset="0"/>
            </a:endParaRPr>
          </a:p>
        </p:txBody>
      </p:sp>
      <p:sp>
        <p:nvSpPr>
          <p:cNvPr id="12" name="Frame 11"/>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952" y="3469915"/>
            <a:ext cx="4408137" cy="3043774"/>
          </a:xfrm>
          <a:prstGeom prst="rect">
            <a:avLst/>
          </a:prstGeom>
        </p:spPr>
      </p:pic>
    </p:spTree>
    <p:extLst>
      <p:ext uri="{BB962C8B-B14F-4D97-AF65-F5344CB8AC3E}">
        <p14:creationId xmlns:p14="http://schemas.microsoft.com/office/powerpoint/2010/main" val="248967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2" name="Rectangle 1"/>
          <p:cNvSpPr/>
          <p:nvPr/>
        </p:nvSpPr>
        <p:spPr>
          <a:xfrm>
            <a:off x="2062162" y="412790"/>
            <a:ext cx="7424739" cy="707886"/>
          </a:xfrm>
          <a:prstGeom prst="rect">
            <a:avLst/>
          </a:prstGeom>
        </p:spPr>
        <p:txBody>
          <a:bodyPr wrap="square">
            <a:spAutoFit/>
          </a:bodyPr>
          <a:lstStyle/>
          <a:p>
            <a:pPr marL="457200" indent="-457200">
              <a:buFont typeface="Wingdings" panose="05000000000000000000" pitchFamily="2" charset="2"/>
              <a:buChar char="Ø"/>
            </a:pPr>
            <a:r>
              <a:rPr lang="as-IN" sz="4000" b="1" dirty="0">
                <a:solidFill>
                  <a:srgbClr val="222222"/>
                </a:solidFill>
                <a:latin typeface="NikoshBAN" panose="02000000000000000000" pitchFamily="2" charset="0"/>
                <a:cs typeface="NikoshBAN" panose="02000000000000000000" pitchFamily="2" charset="0"/>
              </a:rPr>
              <a:t>লেয়ারে ছবি দৃশ্যমান করা ও অদৃশ্য </a:t>
            </a:r>
            <a:r>
              <a:rPr lang="as-IN" sz="4000" b="1" dirty="0" smtClean="0">
                <a:solidFill>
                  <a:srgbClr val="222222"/>
                </a:solidFill>
                <a:latin typeface="NikoshBAN" panose="02000000000000000000" pitchFamily="2" charset="0"/>
                <a:cs typeface="NikoshBAN" panose="02000000000000000000" pitchFamily="2" charset="0"/>
              </a:rPr>
              <a:t>করা</a:t>
            </a:r>
            <a:endParaRPr lang="as-IN" sz="4000" dirty="0">
              <a:solidFill>
                <a:srgbClr val="222222"/>
              </a:solidFill>
              <a:latin typeface="NikoshBAN" panose="02000000000000000000" pitchFamily="2" charset="0"/>
              <a:cs typeface="NikoshBAN" panose="02000000000000000000" pitchFamily="2" charset="0"/>
            </a:endParaRPr>
          </a:p>
        </p:txBody>
      </p:sp>
      <p:sp>
        <p:nvSpPr>
          <p:cNvPr id="3" name="Rectangle 2"/>
          <p:cNvSpPr/>
          <p:nvPr/>
        </p:nvSpPr>
        <p:spPr>
          <a:xfrm>
            <a:off x="633411" y="1120676"/>
            <a:ext cx="8477135" cy="2308324"/>
          </a:xfrm>
          <a:prstGeom prst="rect">
            <a:avLst/>
          </a:prstGeom>
        </p:spPr>
        <p:txBody>
          <a:bodyPr wrap="square">
            <a:spAutoFit/>
          </a:bodyPr>
          <a:lstStyle/>
          <a:p>
            <a:r>
              <a:rPr lang="as-IN" sz="2400" dirty="0">
                <a:solidFill>
                  <a:srgbClr val="222222"/>
                </a:solidFill>
                <a:latin typeface="NikoshBAN" panose="02000000000000000000" pitchFamily="2" charset="0"/>
                <a:cs typeface="NikoshBAN" panose="02000000000000000000" pitchFamily="2" charset="0"/>
              </a:rPr>
              <a:t>প্রতিটি লেয়ারের একেবারে বাম দিকে রয়েছে চোখের আইকন। এ আইকনকে বলা হয় </a:t>
            </a:r>
            <a:r>
              <a:rPr lang="as-IN" sz="2400" dirty="0">
                <a:solidFill>
                  <a:srgbClr val="009688"/>
                </a:solidFill>
                <a:latin typeface="NikoshBAN" panose="02000000000000000000" pitchFamily="2" charset="0"/>
                <a:cs typeface="NikoshBAN" panose="02000000000000000000" pitchFamily="2" charset="0"/>
                <a:hlinkClick r:id="rId2"/>
              </a:rPr>
              <a:t>লেয়ার</a:t>
            </a:r>
            <a:r>
              <a:rPr lang="as-IN" sz="2400" dirty="0">
                <a:solidFill>
                  <a:srgbClr val="222222"/>
                </a:solidFill>
                <a:latin typeface="NikoshBAN" panose="02000000000000000000" pitchFamily="2" charset="0"/>
                <a:cs typeface="NikoshBAN" panose="02000000000000000000" pitchFamily="2" charset="0"/>
              </a:rPr>
              <a:t> ভিজিবিলিটি আইকন। চোখের আইকনটির উপর ক্লিক করলে চোখটি অদৃশ্য হয়ে যাবে এবং সেইসঙ্গে ওই লেয়ারের ছবিটিও পর্দা থেকে অদৃশ্য হয়ে যাবে। অদৃশ্য চোখের জায়গাটিতে আবার ক্লিক করলে চোখের আইকনটি দৃশ্যমান হবে এবং সেইসঙ্গে ওই লেয়ারের ছবিও পর্দায় দৃশ্যমান হবে। ফুলের ছবির লেয়ারকে দৃশ্যমান ও অদৃশ্য করে দেখা যেতে পারে।</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863" y="3122343"/>
            <a:ext cx="2324422" cy="334944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8863" y="586101"/>
            <a:ext cx="2284162" cy="2515875"/>
          </a:xfrm>
          <a:prstGeom prst="rect">
            <a:avLst/>
          </a:prstGeom>
        </p:spPr>
      </p:pic>
      <p:sp>
        <p:nvSpPr>
          <p:cNvPr id="14" name="Rectangle 13"/>
          <p:cNvSpPr/>
          <p:nvPr/>
        </p:nvSpPr>
        <p:spPr>
          <a:xfrm>
            <a:off x="633411" y="3642854"/>
            <a:ext cx="8394661" cy="1938992"/>
          </a:xfrm>
          <a:prstGeom prst="rect">
            <a:avLst/>
          </a:prstGeom>
        </p:spPr>
        <p:txBody>
          <a:bodyPr wrap="square">
            <a:spAutoFit/>
          </a:bodyPr>
          <a:lstStyle/>
          <a:p>
            <a:pPr algn="just" fontAlgn="base"/>
            <a:r>
              <a:rPr lang="en-US" sz="2400" dirty="0">
                <a:solidFill>
                  <a:srgbClr val="202124"/>
                </a:solidFill>
                <a:latin typeface="NikoshBAN" panose="02000000000000000000" pitchFamily="2" charset="0"/>
                <a:cs typeface="NikoshBAN" panose="02000000000000000000" pitchFamily="2" charset="0"/>
              </a:rPr>
              <a:t>Layer </a:t>
            </a:r>
            <a:r>
              <a:rPr lang="as-IN" sz="2400" dirty="0">
                <a:solidFill>
                  <a:srgbClr val="202124"/>
                </a:solidFill>
                <a:latin typeface="NikoshBAN" panose="02000000000000000000" pitchFamily="2" charset="0"/>
                <a:cs typeface="NikoshBAN" panose="02000000000000000000" pitchFamily="2" charset="0"/>
              </a:rPr>
              <a:t>হচ্ছে </a:t>
            </a:r>
            <a:r>
              <a:rPr lang="as-IN" sz="2400" b="1" dirty="0">
                <a:solidFill>
                  <a:srgbClr val="202124"/>
                </a:solidFill>
                <a:latin typeface="NikoshBAN" panose="02000000000000000000" pitchFamily="2" charset="0"/>
                <a:cs typeface="NikoshBAN" panose="02000000000000000000" pitchFamily="2" charset="0"/>
              </a:rPr>
              <a:t>ছবি সম্পাদনার</a:t>
            </a:r>
            <a:r>
              <a:rPr lang="as-IN" sz="2400" dirty="0">
                <a:solidFill>
                  <a:srgbClr val="202124"/>
                </a:solidFill>
                <a:latin typeface="NikoshBAN" panose="02000000000000000000" pitchFamily="2" charset="0"/>
                <a:cs typeface="NikoshBAN" panose="02000000000000000000" pitchFamily="2" charset="0"/>
              </a:rPr>
              <a:t> পর্দা বা ক্যানভাসের একেকটি স্তর। লেয়ার পদ্ধতিতে একাধিক স্বচ্ছ ক্যানভাস একটির উপরে একটি রেখে </a:t>
            </a:r>
            <a:r>
              <a:rPr lang="as-IN" sz="2400" b="1" dirty="0">
                <a:solidFill>
                  <a:srgbClr val="202124"/>
                </a:solidFill>
                <a:latin typeface="NikoshBAN" panose="02000000000000000000" pitchFamily="2" charset="0"/>
                <a:cs typeface="NikoshBAN" panose="02000000000000000000" pitchFamily="2" charset="0"/>
              </a:rPr>
              <a:t>কাজ করা</a:t>
            </a:r>
            <a:r>
              <a:rPr lang="as-IN" sz="2400" dirty="0">
                <a:solidFill>
                  <a:srgbClr val="202124"/>
                </a:solidFill>
                <a:latin typeface="NikoshBAN" panose="02000000000000000000" pitchFamily="2" charset="0"/>
                <a:cs typeface="NikoshBAN" panose="02000000000000000000" pitchFamily="2" charset="0"/>
              </a:rPr>
              <a:t> যায়। ক্যানভাস স্বচ্ছ হলে প্রতি স্তরে বিদ্যমান </a:t>
            </a:r>
            <a:r>
              <a:rPr lang="as-IN" sz="2400" b="1" dirty="0">
                <a:solidFill>
                  <a:srgbClr val="202124"/>
                </a:solidFill>
                <a:latin typeface="NikoshBAN" panose="02000000000000000000" pitchFamily="2" charset="0"/>
                <a:cs typeface="NikoshBAN" panose="02000000000000000000" pitchFamily="2" charset="0"/>
              </a:rPr>
              <a:t>ছবি</a:t>
            </a:r>
            <a:r>
              <a:rPr lang="as-IN" sz="2400" dirty="0">
                <a:solidFill>
                  <a:srgbClr val="202124"/>
                </a:solidFill>
                <a:latin typeface="NikoshBAN" panose="02000000000000000000" pitchFamily="2" charset="0"/>
                <a:cs typeface="NikoshBAN" panose="02000000000000000000" pitchFamily="2" charset="0"/>
              </a:rPr>
              <a:t> দেখে দেখে </a:t>
            </a:r>
            <a:r>
              <a:rPr lang="as-IN" sz="2400" b="1" dirty="0">
                <a:solidFill>
                  <a:srgbClr val="202124"/>
                </a:solidFill>
                <a:latin typeface="NikoshBAN" panose="02000000000000000000" pitchFamily="2" charset="0"/>
                <a:cs typeface="NikoshBAN" panose="02000000000000000000" pitchFamily="2" charset="0"/>
              </a:rPr>
              <a:t>কাজ করা</a:t>
            </a:r>
            <a:r>
              <a:rPr lang="as-IN" sz="2400" dirty="0">
                <a:solidFill>
                  <a:srgbClr val="202124"/>
                </a:solidFill>
                <a:latin typeface="NikoshBAN" panose="02000000000000000000" pitchFamily="2" charset="0"/>
                <a:cs typeface="NikoshBAN" panose="02000000000000000000" pitchFamily="2" charset="0"/>
              </a:rPr>
              <a:t> যায়</a:t>
            </a:r>
            <a:r>
              <a:rPr lang="as-IN" sz="2400" dirty="0" smtClean="0">
                <a:solidFill>
                  <a:srgbClr val="202124"/>
                </a:solidFill>
                <a:latin typeface="NikoshBAN" panose="02000000000000000000" pitchFamily="2" charset="0"/>
                <a:cs typeface="NikoshBAN" panose="02000000000000000000" pitchFamily="2" charset="0"/>
              </a:rPr>
              <a:t>।</a:t>
            </a:r>
            <a:r>
              <a:rPr lang="as-IN" sz="2400" dirty="0">
                <a:solidFill>
                  <a:srgbClr val="00B050"/>
                </a:solidFill>
                <a:latin typeface="NikoshBAN" panose="02000000000000000000" pitchFamily="2" charset="0"/>
                <a:cs typeface="NikoshBAN" panose="02000000000000000000" pitchFamily="2" charset="0"/>
              </a:rPr>
              <a:t>প্যালেটের নিচে </a:t>
            </a:r>
            <a:r>
              <a:rPr lang="en-US" sz="2400" dirty="0">
                <a:solidFill>
                  <a:srgbClr val="00B050"/>
                </a:solidFill>
                <a:latin typeface="NikoshBAN" panose="02000000000000000000" pitchFamily="2" charset="0"/>
                <a:cs typeface="NikoshBAN" panose="02000000000000000000" pitchFamily="2" charset="0"/>
              </a:rPr>
              <a:t>create a new layer </a:t>
            </a:r>
            <a:r>
              <a:rPr lang="as-IN" sz="2400" dirty="0">
                <a:solidFill>
                  <a:srgbClr val="00B050"/>
                </a:solidFill>
                <a:latin typeface="NikoshBAN" panose="02000000000000000000" pitchFamily="2" charset="0"/>
                <a:cs typeface="NikoshBAN" panose="02000000000000000000" pitchFamily="2" charset="0"/>
              </a:rPr>
              <a:t>আইকনে ক্লিক করলে সিলেক্ট </a:t>
            </a:r>
            <a:r>
              <a:rPr lang="as-IN" sz="2400" dirty="0" smtClean="0">
                <a:solidFill>
                  <a:srgbClr val="00B050"/>
                </a:solidFill>
                <a:latin typeface="NikoshBAN" panose="02000000000000000000" pitchFamily="2" charset="0"/>
                <a:cs typeface="NikoshBAN" panose="02000000000000000000" pitchFamily="2" charset="0"/>
              </a:rPr>
              <a:t>করা</a:t>
            </a:r>
            <a:r>
              <a:rPr lang="en-US" sz="2400" dirty="0" smtClean="0">
                <a:solidFill>
                  <a:srgbClr val="5E5E5E"/>
                </a:solidFill>
                <a:latin typeface="NikoshBAN" panose="02000000000000000000" pitchFamily="2" charset="0"/>
                <a:cs typeface="NikoshBAN" panose="02000000000000000000" pitchFamily="2" charset="0"/>
              </a:rPr>
              <a:t> </a:t>
            </a:r>
            <a:r>
              <a:rPr lang="as-IN" sz="2400" dirty="0" smtClean="0">
                <a:solidFill>
                  <a:srgbClr val="00B050"/>
                </a:solidFill>
                <a:latin typeface="NikoshBAN" panose="02000000000000000000" pitchFamily="2" charset="0"/>
                <a:cs typeface="NikoshBAN" panose="02000000000000000000" pitchFamily="2" charset="0"/>
              </a:rPr>
              <a:t>লেয়ারটির </a:t>
            </a:r>
            <a:r>
              <a:rPr lang="as-IN" sz="2400" dirty="0">
                <a:solidFill>
                  <a:srgbClr val="00B050"/>
                </a:solidFill>
                <a:latin typeface="NikoshBAN" panose="02000000000000000000" pitchFamily="2" charset="0"/>
                <a:cs typeface="NikoshBAN" panose="02000000000000000000" pitchFamily="2" charset="0"/>
              </a:rPr>
              <a:t>উপরে একটি নতুন লেয়ার যুক্ত হবে। </a:t>
            </a:r>
            <a:endParaRPr lang="as-IN" sz="2400" dirty="0">
              <a:solidFill>
                <a:srgbClr val="5E5E5E"/>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514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3"/>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4643717" y="669446"/>
            <a:ext cx="1949824" cy="654424"/>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3733" tIns="51866" rIns="103733" bIns="51866" numCol="1" rtlCol="0" anchor="ctr">
            <a:prstTxWarp prst="textPlain">
              <a:avLst/>
            </a:prstTxWarp>
          </a:bodyPr>
          <a:lstStyle/>
          <a:p>
            <a:pPr algn="ctr"/>
            <a:r>
              <a:rPr lang="en-US" sz="4059"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en-US" sz="4059"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Frame 9"/>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2">
                <a:satMod val="175000"/>
                <a:alpha val="40000"/>
              </a:schemeClr>
            </a:glow>
            <a:softEdge rad="63500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11" name="Picture 10" descr="picture-73310-1440962543"/>
          <p:cNvPicPr>
            <a:picLocks noChangeAspect="1" noChangeArrowheads="1"/>
          </p:cNvPicPr>
          <p:nvPr/>
        </p:nvPicPr>
        <p:blipFill>
          <a:blip r:embed="rId2"/>
          <a:srcRect/>
          <a:stretch>
            <a:fillRect/>
          </a:stretch>
        </p:blipFill>
        <p:spPr bwMode="auto">
          <a:xfrm>
            <a:off x="1854617" y="1520579"/>
            <a:ext cx="1728911" cy="1614281"/>
          </a:xfrm>
          <a:prstGeom prst="rect">
            <a:avLst/>
          </a:prstGeom>
          <a:ln>
            <a:noFill/>
          </a:ln>
          <a:effectLst>
            <a:softEdge rad="112500"/>
          </a:effectLst>
        </p:spPr>
      </p:pic>
      <p:sp>
        <p:nvSpPr>
          <p:cNvPr id="15" name="Rectangle 14"/>
          <p:cNvSpPr/>
          <p:nvPr/>
        </p:nvSpPr>
        <p:spPr>
          <a:xfrm>
            <a:off x="719033" y="3302434"/>
            <a:ext cx="5643129" cy="2862322"/>
          </a:xfrm>
          <a:prstGeom prst="rect">
            <a:avLst/>
          </a:prstGeom>
        </p:spPr>
        <p:txBody>
          <a:bodyPr wrap="square">
            <a:spAutoFit/>
          </a:bodyPr>
          <a:lstStyle/>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হারুনর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রশীদ</a:t>
            </a:r>
            <a:endPar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ট্রেড</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ইন্সট্রাক্টর</a:t>
            </a:r>
            <a:r>
              <a:rPr lang="en-US" sz="3600" dirty="0" smtClean="0">
                <a:solidFill>
                  <a:schemeClr val="tx1">
                    <a:lumMod val="85000"/>
                    <a:lumOff val="15000"/>
                  </a:schemeClr>
                </a:solidFill>
                <a:latin typeface="NikoshBAN" panose="02000000000000000000" pitchFamily="2" charset="0"/>
                <a:cs typeface="NikoshBAN" panose="02000000000000000000" pitchFamily="2" charset="0"/>
              </a:rPr>
              <a:t> </a:t>
            </a:r>
            <a:r>
              <a:rPr lang="bn-BD" sz="2800" dirty="0" smtClean="0">
                <a:solidFill>
                  <a:schemeClr val="tx1">
                    <a:lumMod val="85000"/>
                    <a:lumOff val="15000"/>
                  </a:schemeClr>
                </a:solidFill>
                <a:latin typeface="NikoshBAN" panose="02000000000000000000" pitchFamily="2" charset="0"/>
                <a:cs typeface="NikoshBAN" panose="02000000000000000000" pitchFamily="2" charset="0"/>
              </a:rPr>
              <a:t>(</a:t>
            </a:r>
            <a:r>
              <a:rPr lang="bn-BD" sz="2800" dirty="0">
                <a:solidFill>
                  <a:schemeClr val="tx1">
                    <a:lumMod val="85000"/>
                    <a:lumOff val="15000"/>
                  </a:schemeClr>
                </a:solidFill>
                <a:latin typeface="NikoshBAN" panose="02000000000000000000" pitchFamily="2" charset="0"/>
                <a:cs typeface="NikoshBAN" panose="02000000000000000000" pitchFamily="2" charset="0"/>
              </a:rPr>
              <a:t>কম্পিউটার ও তথ্য </a:t>
            </a:r>
            <a:r>
              <a:rPr lang="bn-BD" sz="2800" dirty="0" smtClean="0">
                <a:solidFill>
                  <a:schemeClr val="tx1">
                    <a:lumMod val="85000"/>
                    <a:lumOff val="15000"/>
                  </a:schemeClr>
                </a:solidFill>
                <a:latin typeface="NikoshBAN" panose="02000000000000000000" pitchFamily="2" charset="0"/>
                <a:cs typeface="NikoshBAN" panose="02000000000000000000" pitchFamily="2" charset="0"/>
              </a:rPr>
              <a:t>প্রযুক্তি</a:t>
            </a:r>
            <a:r>
              <a:rPr lang="en-US" sz="2800" dirty="0" smtClean="0">
                <a:solidFill>
                  <a:schemeClr val="tx1">
                    <a:lumMod val="85000"/>
                    <a:lumOff val="15000"/>
                  </a:schemeClr>
                </a:solidFill>
                <a:latin typeface="NikoshBAN" panose="02000000000000000000" pitchFamily="2" charset="0"/>
                <a:cs typeface="NikoshBAN" panose="02000000000000000000" pitchFamily="2" charset="0"/>
              </a:rPr>
              <a:t> </a:t>
            </a:r>
            <a:r>
              <a:rPr lang="bn-BD" sz="2800" dirty="0" smtClean="0">
                <a:solidFill>
                  <a:schemeClr val="tx1">
                    <a:lumMod val="85000"/>
                    <a:lumOff val="15000"/>
                  </a:schemeClr>
                </a:solidFill>
                <a:latin typeface="NikoshBAN" panose="02000000000000000000" pitchFamily="2" charset="0"/>
                <a:cs typeface="NikoshBAN" panose="02000000000000000000" pitchFamily="2" charset="0"/>
              </a:rPr>
              <a:t>)</a:t>
            </a:r>
            <a:endParaRPr lang="bn-BD" sz="2800" dirty="0">
              <a:solidFill>
                <a:schemeClr val="tx1">
                  <a:lumMod val="85000"/>
                  <a:lumOff val="15000"/>
                </a:schemeClr>
              </a:solidFill>
              <a:latin typeface="NikoshBAN" panose="02000000000000000000" pitchFamily="2" charset="0"/>
              <a:cs typeface="NikoshBAN" panose="02000000000000000000" pitchFamily="2" charset="0"/>
            </a:endParaRPr>
          </a:p>
          <a:p>
            <a:pPr defTabSz="403409">
              <a:defRPr/>
            </a:pP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সৈয়দ</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আজিজ</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হাবিব</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উচ্চ</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বিদ্যালয়</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বাংলাবাজার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নবীগঞ্জ</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হবিগঞ্জ</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মোবাইলঃ</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০১871117308</a:t>
            </a:r>
            <a:endPar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6" name="TextBox 15"/>
          <p:cNvSpPr txBox="1"/>
          <p:nvPr/>
        </p:nvSpPr>
        <p:spPr>
          <a:xfrm>
            <a:off x="6362162" y="3429000"/>
            <a:ext cx="5048518" cy="2874734"/>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lIns="103733" tIns="51866" rIns="103733" bIns="51866" rtlCol="0">
            <a:spAutoFit/>
          </a:bodyPr>
          <a:lstStyle/>
          <a:p>
            <a:pPr algn="ctr"/>
            <a:r>
              <a:rPr lang="bn-BD"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বিষয়ঃ তথ্য ও যোগাযোগ প্রযুক্তি</a:t>
            </a:r>
            <a:endParaRPr lang="en-US"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6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নবম</a:t>
            </a:r>
            <a:r>
              <a:rPr lang="en-US"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ও </a:t>
            </a:r>
            <a:r>
              <a:rPr lang="en-US" sz="36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দশম</a:t>
            </a:r>
            <a:r>
              <a:rPr lang="en-US"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শ্রেণি</a:t>
            </a:r>
            <a:endParaRPr lang="en-US"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fontAlgn="auto">
              <a:spcBef>
                <a:spcPts val="0"/>
              </a:spcBef>
              <a:spcAft>
                <a:spcPts val="0"/>
              </a:spcAft>
              <a:defRPr/>
            </a:pPr>
            <a:r>
              <a:rPr lang="en-US" sz="36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অধ্যায়</a:t>
            </a:r>
            <a:r>
              <a:rPr lang="en-US"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 </a:t>
            </a:r>
            <a:r>
              <a:rPr lang="en-US" sz="36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পঞ্চম</a:t>
            </a:r>
            <a:endParaRPr lang="en-US"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fontAlgn="auto">
              <a:spcBef>
                <a:spcPts val="0"/>
              </a:spcBef>
              <a:spcAft>
                <a:spcPts val="0"/>
              </a:spcAft>
              <a:defRPr/>
            </a:pPr>
            <a:r>
              <a:rPr lang="bn-BD"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পাঠ শিরোনা</a:t>
            </a:r>
            <a:r>
              <a:rPr lang="en-US"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a:t>
            </a:r>
            <a:r>
              <a:rPr lang="bn-BD"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এডোবি</a:t>
            </a:r>
            <a:r>
              <a:rPr lang="en-US"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ফটো</a:t>
            </a:r>
            <a:r>
              <a:rPr lang="en-US"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a:t>
            </a:r>
            <a:r>
              <a:rPr lang="bn-BD"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a:t>
            </a:r>
            <a:endParaRPr lang="en-US"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fontAlgn="auto">
              <a:spcBef>
                <a:spcPts val="0"/>
              </a:spcBef>
              <a:spcAft>
                <a:spcPts val="0"/>
              </a:spcAft>
              <a:defRPr/>
            </a:pPr>
            <a:r>
              <a:rPr lang="bn-BD"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সময় : </a:t>
            </a:r>
            <a:r>
              <a:rPr lang="en-US"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৫</a:t>
            </a:r>
            <a:r>
              <a:rPr lang="bn-BD"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০ মিনিট</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6200000">
            <a:off x="7849105" y="1547255"/>
            <a:ext cx="1788459" cy="1560928"/>
          </a:xfrm>
          <a:prstGeom prst="rect">
            <a:avLst/>
          </a:prstGeom>
        </p:spPr>
      </p:pic>
    </p:spTree>
    <p:extLst>
      <p:ext uri="{BB962C8B-B14F-4D97-AF65-F5344CB8AC3E}">
        <p14:creationId xmlns:p14="http://schemas.microsoft.com/office/powerpoint/2010/main" val="370808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3" name="Rectangle 2"/>
          <p:cNvSpPr/>
          <p:nvPr/>
        </p:nvSpPr>
        <p:spPr>
          <a:xfrm>
            <a:off x="2813756" y="365205"/>
            <a:ext cx="5038559" cy="584775"/>
          </a:xfrm>
          <a:prstGeom prst="rect">
            <a:avLst/>
          </a:prstGeom>
        </p:spPr>
        <p:txBody>
          <a:bodyPr wrap="none">
            <a:spAutoFit/>
          </a:bodyPr>
          <a:lstStyle/>
          <a:p>
            <a:pPr marL="457200" indent="-457200">
              <a:buFont typeface="Wingdings" panose="05000000000000000000" pitchFamily="2" charset="2"/>
              <a:buChar char="Ø"/>
            </a:pPr>
            <a:r>
              <a:rPr lang="as-IN" sz="3200" dirty="0">
                <a:solidFill>
                  <a:srgbClr val="111111"/>
                </a:solidFill>
                <a:latin typeface="NikoshBAN" panose="02000000000000000000" pitchFamily="2" charset="0"/>
                <a:cs typeface="NikoshBAN" panose="02000000000000000000" pitchFamily="2" charset="0"/>
              </a:rPr>
              <a:t>এডোবি ফটোশপ ও গ্রাফিক্সের গুরুত্ব</a:t>
            </a:r>
            <a:endParaRPr lang="as-IN" sz="3200" b="0" i="0" dirty="0">
              <a:solidFill>
                <a:srgbClr val="111111"/>
              </a:solidFill>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43052" y="949980"/>
            <a:ext cx="10905895" cy="5241887"/>
          </a:xfrm>
          <a:prstGeom prst="rect">
            <a:avLst/>
          </a:prstGeom>
        </p:spPr>
      </p:pic>
    </p:spTree>
    <p:extLst>
      <p:ext uri="{BB962C8B-B14F-4D97-AF65-F5344CB8AC3E}">
        <p14:creationId xmlns:p14="http://schemas.microsoft.com/office/powerpoint/2010/main" val="315396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2" name="Rectangle 1"/>
          <p:cNvSpPr/>
          <p:nvPr/>
        </p:nvSpPr>
        <p:spPr>
          <a:xfrm>
            <a:off x="3694769" y="361153"/>
            <a:ext cx="5404626" cy="707886"/>
          </a:xfrm>
          <a:prstGeom prst="rect">
            <a:avLst/>
          </a:prstGeom>
        </p:spPr>
        <p:txBody>
          <a:bodyPr wrap="square">
            <a:spAutoFit/>
          </a:bodyPr>
          <a:lstStyle/>
          <a:p>
            <a:pPr marL="571500" indent="-571500">
              <a:buFont typeface="Wingdings" panose="05000000000000000000" pitchFamily="2" charset="2"/>
              <a:buChar char="Ø"/>
            </a:pPr>
            <a:r>
              <a:rPr lang="bn-IN" sz="4000" dirty="0">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NikoshBAN" panose="02000000000000000000" pitchFamily="2" charset="0"/>
              </a:rPr>
              <a:t>ফটোশপ প্রোগ্রামের </a:t>
            </a:r>
            <a:r>
              <a:rPr lang="bn-IN" sz="4000" dirty="0" smtClean="0">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NikoshBAN" panose="02000000000000000000" pitchFamily="2" charset="0"/>
              </a:rPr>
              <a:t>ব্যবহার</a:t>
            </a:r>
            <a:endParaRPr lang="en-US" sz="4000" dirty="0">
              <a:latin typeface="Times New Roman" panose="02020603050405020304" pitchFamily="18" charset="0"/>
              <a:ea typeface="Times New Roman" panose="02020603050405020304" pitchFamily="18" charset="0"/>
            </a:endParaRPr>
          </a:p>
        </p:txBody>
      </p:sp>
      <p:sp>
        <p:nvSpPr>
          <p:cNvPr id="3" name="Rectangle 2"/>
          <p:cNvSpPr/>
          <p:nvPr/>
        </p:nvSpPr>
        <p:spPr>
          <a:xfrm>
            <a:off x="795453" y="1207168"/>
            <a:ext cx="10255405" cy="3272563"/>
          </a:xfrm>
          <a:prstGeom prst="rect">
            <a:avLst/>
          </a:prstGeom>
        </p:spPr>
        <p:txBody>
          <a:bodyPr wrap="square">
            <a:spAutoFit/>
          </a:bodyPr>
          <a:lstStyle/>
          <a:p>
            <a:pPr>
              <a:lnSpc>
                <a:spcPct val="107000"/>
              </a:lnSpc>
            </a:pPr>
            <a:r>
              <a:rPr lang="bn-IN" b="1"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এডোবি</a:t>
            </a:r>
            <a:r>
              <a:rPr lang="bn-IN" b="1"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b="1"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ফটোশপ</a:t>
            </a:r>
            <a:r>
              <a:rPr lang="en-US" dirty="0">
                <a:solidFill>
                  <a:srgbClr val="2E2E2E"/>
                </a:solidFill>
                <a:latin typeface="Arial" panose="020B0604020202020204" pitchFamily="34" charset="0"/>
                <a:ea typeface="Times New Roman" panose="02020603050405020304" pitchFamily="18" charset="0"/>
                <a:cs typeface="Vrinda"/>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একটি</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ছবি</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এডিটিং</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সফটওয়্যার।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কম্পিউটারে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ছবি</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এডিট</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করার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জন্য</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অনেক</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রকম</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সফটওয়্যার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রয়েছে।</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এর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মধ্যে</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এডোবি</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ফটোশপ</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সফটওয়্যারটি</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বর্তমানে</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বিশ্বব্যাপী</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জনপ্রিয়।</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এডোবি</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ফটোশপ</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এর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কাজগুলো</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হলো</a:t>
            </a:r>
            <a:r>
              <a:rPr lang="en-US" dirty="0">
                <a:solidFill>
                  <a:srgbClr val="2E2E2E"/>
                </a:solidFill>
                <a:latin typeface="Arial" panose="020B0604020202020204" pitchFamily="34" charset="0"/>
                <a:ea typeface="Times New Roman" panose="02020603050405020304" pitchFamily="18" charset="0"/>
                <a:cs typeface="Vrinda"/>
              </a:rPr>
              <a:t>–</a:t>
            </a:r>
            <a:endParaRPr lang="en-US" sz="2000" dirty="0">
              <a:latin typeface="Calibri" panose="020F0502020204030204" pitchFamily="34" charset="0"/>
              <a:ea typeface="Calibri" panose="020F0502020204030204" pitchFamily="34" charset="0"/>
              <a:cs typeface="Vrinda"/>
            </a:endParaRPr>
          </a:p>
          <a:p>
            <a:pPr marL="342900" marR="0" lvl="0" indent="-342900">
              <a:lnSpc>
                <a:spcPct val="107000"/>
              </a:lnSpc>
              <a:spcBef>
                <a:spcPts val="375"/>
              </a:spcBef>
              <a:spcAft>
                <a:spcPts val="375"/>
              </a:spcAft>
              <a:buSzPts val="1000"/>
              <a:buFont typeface="Symbol" panose="05050102010706020507" pitchFamily="18" charset="2"/>
              <a:buChar char=""/>
              <a:tabLst>
                <a:tab pos="457200" algn="l"/>
              </a:tabLst>
            </a:pP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এর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সাহায্যে</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ছবি</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বা</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ছবির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কোনো</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অংশের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ব্রাইটনেস</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বাড়ানো</a:t>
            </a:r>
            <a:r>
              <a:rPr lang="en-US" dirty="0">
                <a:solidFill>
                  <a:srgbClr val="2E2E2E"/>
                </a:solidFill>
                <a:latin typeface="Arial" panose="020B0604020202020204" pitchFamily="34" charset="0"/>
                <a:ea typeface="Times New Roman" panose="02020603050405020304" pitchFamily="18" charset="0"/>
                <a:cs typeface="Vrinda"/>
              </a:rPr>
              <a:t>-</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কমানো</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যায়।</a:t>
            </a:r>
            <a:endParaRPr lang="en-US" sz="2000" dirty="0">
              <a:latin typeface="Calibri" panose="020F0502020204030204" pitchFamily="34" charset="0"/>
              <a:ea typeface="Calibri" panose="020F0502020204030204" pitchFamily="34" charset="0"/>
              <a:cs typeface="Vrinda"/>
            </a:endParaRPr>
          </a:p>
          <a:p>
            <a:pPr marL="342900" marR="0" lvl="0" indent="-342900">
              <a:lnSpc>
                <a:spcPct val="107000"/>
              </a:lnSpc>
              <a:spcBef>
                <a:spcPts val="375"/>
              </a:spcBef>
              <a:spcAft>
                <a:spcPts val="375"/>
              </a:spcAft>
              <a:buSzPts val="1000"/>
              <a:buFont typeface="Symbol" panose="05050102010706020507" pitchFamily="18" charset="2"/>
              <a:buChar char=""/>
              <a:tabLst>
                <a:tab pos="457200" algn="l"/>
              </a:tabLst>
            </a:pP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এর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সাহায্যে</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একাধিক</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ছবি</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একসাথে</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যুক্ত</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করা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যায়।</a:t>
            </a:r>
            <a:endParaRPr lang="en-US" sz="2000" dirty="0">
              <a:latin typeface="Calibri" panose="020F0502020204030204" pitchFamily="34" charset="0"/>
              <a:ea typeface="Calibri" panose="020F0502020204030204" pitchFamily="34" charset="0"/>
              <a:cs typeface="Vrinda"/>
            </a:endParaRPr>
          </a:p>
          <a:p>
            <a:pPr marL="342900" marR="0" lvl="0" indent="-342900">
              <a:lnSpc>
                <a:spcPct val="107000"/>
              </a:lnSpc>
              <a:spcBef>
                <a:spcPts val="375"/>
              </a:spcBef>
              <a:spcAft>
                <a:spcPts val="375"/>
              </a:spcAft>
              <a:buSzPts val="1000"/>
              <a:buFont typeface="Symbol" panose="05050102010706020507" pitchFamily="18" charset="2"/>
              <a:buChar char=""/>
              <a:tabLst>
                <a:tab pos="457200" algn="l"/>
              </a:tabLst>
            </a:pP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এর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সাহায্যে</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পোস্টার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তৈরি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করা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যায়।</a:t>
            </a:r>
            <a:endParaRPr lang="en-US" sz="2000" dirty="0">
              <a:latin typeface="Calibri" panose="020F0502020204030204" pitchFamily="34" charset="0"/>
              <a:ea typeface="Calibri" panose="020F0502020204030204" pitchFamily="34" charset="0"/>
              <a:cs typeface="Vrinda"/>
            </a:endParaRPr>
          </a:p>
          <a:p>
            <a:pPr marL="342900" marR="0" lvl="0" indent="-342900">
              <a:lnSpc>
                <a:spcPct val="107000"/>
              </a:lnSpc>
              <a:spcBef>
                <a:spcPts val="375"/>
              </a:spcBef>
              <a:spcAft>
                <a:spcPts val="375"/>
              </a:spcAft>
              <a:buSzPts val="1000"/>
              <a:buFont typeface="Symbol" panose="05050102010706020507" pitchFamily="18" charset="2"/>
              <a:buChar char=""/>
              <a:tabLst>
                <a:tab pos="457200" algn="l"/>
              </a:tabLst>
            </a:pP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এর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সাহায্যে</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ছবির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অপ্রয়োজনীয়</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অংশ</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কেটে</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ফেলা</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যায়।</a:t>
            </a:r>
            <a:endParaRPr lang="en-US" sz="2000" dirty="0">
              <a:latin typeface="Calibri" panose="020F0502020204030204" pitchFamily="34" charset="0"/>
              <a:ea typeface="Calibri" panose="020F0502020204030204" pitchFamily="34" charset="0"/>
              <a:cs typeface="Vrinda"/>
            </a:endParaRPr>
          </a:p>
          <a:p>
            <a:pPr marL="342900" marR="0" lvl="0" indent="-342900">
              <a:lnSpc>
                <a:spcPct val="107000"/>
              </a:lnSpc>
              <a:spcBef>
                <a:spcPts val="375"/>
              </a:spcBef>
              <a:spcAft>
                <a:spcPts val="375"/>
              </a:spcAft>
              <a:buSzPts val="1000"/>
              <a:buFont typeface="Symbol" panose="05050102010706020507" pitchFamily="18" charset="2"/>
              <a:buChar char=""/>
              <a:tabLst>
                <a:tab pos="457200" algn="l"/>
              </a:tabLst>
            </a:pP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এর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সাহায্যে</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ছবির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দাগ</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বা</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স্পষ্ট</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মুছে</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ফেলা</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যায়।</a:t>
            </a:r>
            <a:endParaRPr lang="en-US" sz="2000" dirty="0">
              <a:latin typeface="Calibri" panose="020F0502020204030204" pitchFamily="34" charset="0"/>
              <a:ea typeface="Calibri" panose="020F0502020204030204" pitchFamily="34" charset="0"/>
              <a:cs typeface="Vrinda"/>
            </a:endParaRPr>
          </a:p>
          <a:p>
            <a:pPr>
              <a:lnSpc>
                <a:spcPct val="107000"/>
              </a:lnSpc>
            </a:pP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এছাড়াও</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এর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সাহায্যে</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আরও</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নানা</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রকম</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কাজ</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করা</a:t>
            </a:r>
            <a:r>
              <a:rPr lang="bn-IN"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r>
              <a:rPr lang="bn-IN" dirty="0">
                <a:solidFill>
                  <a:srgbClr val="2E2E2E"/>
                </a:solidFill>
                <a:latin typeface="Calibri" panose="020F0502020204030204" pitchFamily="34" charset="0"/>
                <a:ea typeface="Times New Roman" panose="02020603050405020304" pitchFamily="18" charset="0"/>
                <a:cs typeface="Nirmala UI" panose="020B0502040204020203" pitchFamily="34" charset="0"/>
              </a:rPr>
              <a:t>যায়।</a:t>
            </a:r>
            <a:endParaRPr lang="en-US" sz="2000" dirty="0">
              <a:latin typeface="Calibri" panose="020F0502020204030204" pitchFamily="34" charset="0"/>
              <a:ea typeface="Calibri" panose="020F0502020204030204" pitchFamily="34" charset="0"/>
              <a:cs typeface="Vrinda"/>
            </a:endParaRPr>
          </a:p>
        </p:txBody>
      </p:sp>
      <p:pic>
        <p:nvPicPr>
          <p:cNvPr id="16" name="Picture 15" descr="00001.jpg"/>
          <p:cNvPicPr>
            <a:picLocks noChangeAspect="1"/>
          </p:cNvPicPr>
          <p:nvPr/>
        </p:nvPicPr>
        <p:blipFill>
          <a:blip r:embed="rId2"/>
          <a:stretch>
            <a:fillRect/>
          </a:stretch>
        </p:blipFill>
        <p:spPr>
          <a:xfrm>
            <a:off x="3534393" y="4479732"/>
            <a:ext cx="2388762" cy="1900186"/>
          </a:xfrm>
          <a:prstGeom prst="rect">
            <a:avLst/>
          </a:prstGeom>
          <a:ln>
            <a:noFill/>
          </a:ln>
          <a:effectLst>
            <a:softEdge rad="112500"/>
          </a:effectLst>
        </p:spPr>
      </p:pic>
      <p:pic>
        <p:nvPicPr>
          <p:cNvPr id="17" name="Picture 16" descr="00002.jp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247592" y="2519301"/>
            <a:ext cx="2385608" cy="1863128"/>
          </a:xfrm>
          <a:prstGeom prst="rect">
            <a:avLst/>
          </a:prstGeom>
          <a:ln>
            <a:noFill/>
          </a:ln>
          <a:effectLst>
            <a:softEdge rad="112500"/>
          </a:effectLst>
        </p:spPr>
      </p:pic>
      <p:pic>
        <p:nvPicPr>
          <p:cNvPr id="18" name="Picture 17" descr="00007.jpg"/>
          <p:cNvPicPr>
            <a:picLocks noChangeAspect="1"/>
          </p:cNvPicPr>
          <p:nvPr/>
        </p:nvPicPr>
        <p:blipFill>
          <a:blip r:embed="rId5"/>
          <a:stretch>
            <a:fillRect/>
          </a:stretch>
        </p:blipFill>
        <p:spPr>
          <a:xfrm>
            <a:off x="795453" y="4617860"/>
            <a:ext cx="2155360" cy="1700765"/>
          </a:xfrm>
          <a:prstGeom prst="rect">
            <a:avLst/>
          </a:prstGeom>
          <a:ln>
            <a:noFill/>
          </a:ln>
          <a:effectLst>
            <a:softEdge rad="112500"/>
          </a:effectLst>
        </p:spPr>
      </p:pic>
      <p:pic>
        <p:nvPicPr>
          <p:cNvPr id="19" name="Picture 18" descr="00008.jpg"/>
          <p:cNvPicPr>
            <a:picLocks noChangeAspect="1"/>
          </p:cNvPicPr>
          <p:nvPr/>
        </p:nvPicPr>
        <p:blipFill>
          <a:blip r:embed="rId6"/>
          <a:stretch>
            <a:fillRect/>
          </a:stretch>
        </p:blipFill>
        <p:spPr>
          <a:xfrm>
            <a:off x="9954319" y="2653570"/>
            <a:ext cx="1975220" cy="1728859"/>
          </a:xfrm>
          <a:prstGeom prst="rect">
            <a:avLst/>
          </a:prstGeom>
          <a:ln>
            <a:noFill/>
          </a:ln>
          <a:effectLst>
            <a:softEdge rad="112500"/>
          </a:effectLst>
        </p:spPr>
      </p:pic>
      <p:pic>
        <p:nvPicPr>
          <p:cNvPr id="20" name="Picture 19" descr="00006.jpg"/>
          <p:cNvPicPr>
            <a:picLocks noChangeAspect="1"/>
          </p:cNvPicPr>
          <p:nvPr/>
        </p:nvPicPr>
        <p:blipFill>
          <a:blip r:embed="rId7"/>
          <a:stretch>
            <a:fillRect/>
          </a:stretch>
        </p:blipFill>
        <p:spPr>
          <a:xfrm>
            <a:off x="6839665" y="4617860"/>
            <a:ext cx="2016055" cy="1762056"/>
          </a:xfrm>
          <a:prstGeom prst="rect">
            <a:avLst/>
          </a:prstGeom>
          <a:ln>
            <a:noFill/>
          </a:ln>
          <a:effectLst>
            <a:softEdge rad="112500"/>
          </a:effectLst>
        </p:spPr>
      </p:pic>
      <p:pic>
        <p:nvPicPr>
          <p:cNvPr id="21" name="Picture 20" descr="00005.jpg"/>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9561704" y="4617860"/>
            <a:ext cx="1924311" cy="1765242"/>
          </a:xfrm>
          <a:prstGeom prst="rect">
            <a:avLst/>
          </a:prstGeom>
          <a:ln>
            <a:noFill/>
          </a:ln>
          <a:effectLst>
            <a:softEdge rad="112500"/>
          </a:effectLst>
        </p:spPr>
      </p:pic>
    </p:spTree>
    <p:extLst>
      <p:ext uri="{BB962C8B-B14F-4D97-AF65-F5344CB8AC3E}">
        <p14:creationId xmlns:p14="http://schemas.microsoft.com/office/powerpoint/2010/main" val="13614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strips(down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7" name="Picture 2" descr="F:\New Picture Down\New Photoshop Image\p-5.JPG"/>
          <p:cNvPicPr>
            <a:picLocks noChangeAspect="1" noChangeArrowheads="1"/>
          </p:cNvPicPr>
          <p:nvPr/>
        </p:nvPicPr>
        <p:blipFill>
          <a:blip r:embed="rId2"/>
          <a:srcRect/>
          <a:stretch>
            <a:fillRect/>
          </a:stretch>
        </p:blipFill>
        <p:spPr bwMode="auto">
          <a:xfrm>
            <a:off x="730623" y="843843"/>
            <a:ext cx="10636624" cy="3352800"/>
          </a:xfrm>
          <a:prstGeom prst="rect">
            <a:avLst/>
          </a:prstGeom>
          <a:ln>
            <a:noFill/>
          </a:ln>
          <a:effectLst>
            <a:softEdge rad="112500"/>
          </a:effectLst>
        </p:spPr>
      </p:pic>
      <p:sp>
        <p:nvSpPr>
          <p:cNvPr id="8" name="Rectangle 7"/>
          <p:cNvSpPr/>
          <p:nvPr/>
        </p:nvSpPr>
        <p:spPr>
          <a:xfrm>
            <a:off x="1389529" y="2063043"/>
            <a:ext cx="9789459" cy="593661"/>
          </a:xfrm>
          <a:prstGeom prst="rect">
            <a:avLst/>
          </a:prstGeom>
        </p:spPr>
        <p:txBody>
          <a:bodyPr wrap="square" lIns="103733" tIns="51866" rIns="103733" bIns="51866">
            <a:spAutoFit/>
          </a:bodyPr>
          <a:lstStyle/>
          <a:p>
            <a:pPr algn="ctr"/>
            <a:r>
              <a:rPr lang="bn-BD" sz="3177"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ছবি বা ছবির কোন অংশের উজ্জ্বলতা বাড়ানো বা কমানো</a:t>
            </a:r>
            <a:endParaRPr lang="en-US" sz="3177"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pic>
        <p:nvPicPr>
          <p:cNvPr id="9" name="Picture 3" descr="D:\New Upload\11.jpg"/>
          <p:cNvPicPr>
            <a:picLocks noChangeAspect="1" noChangeArrowheads="1"/>
          </p:cNvPicPr>
          <p:nvPr/>
        </p:nvPicPr>
        <p:blipFill>
          <a:blip r:embed="rId3"/>
          <a:srcRect/>
          <a:stretch>
            <a:fillRect/>
          </a:stretch>
        </p:blipFill>
        <p:spPr bwMode="auto">
          <a:xfrm>
            <a:off x="918883" y="4120443"/>
            <a:ext cx="10354235" cy="2178185"/>
          </a:xfrm>
          <a:prstGeom prst="rect">
            <a:avLst/>
          </a:prstGeom>
          <a:noFill/>
        </p:spPr>
      </p:pic>
      <p:sp>
        <p:nvSpPr>
          <p:cNvPr id="10" name="TextBox 9"/>
          <p:cNvSpPr txBox="1"/>
          <p:nvPr/>
        </p:nvSpPr>
        <p:spPr>
          <a:xfrm>
            <a:off x="918882" y="5568244"/>
            <a:ext cx="8942294" cy="810836"/>
          </a:xfrm>
          <a:prstGeom prst="rect">
            <a:avLst/>
          </a:prstGeom>
          <a:noFill/>
        </p:spPr>
        <p:txBody>
          <a:bodyPr wrap="square" lIns="103733" tIns="51866" rIns="103733" bIns="51866" rtlCol="0">
            <a:spAutoFit/>
          </a:bodyPr>
          <a:lstStyle/>
          <a:p>
            <a:pPr algn="ctr"/>
            <a:r>
              <a:rPr lang="en-US" sz="2294"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ছবির</a:t>
            </a:r>
            <a:r>
              <a:rPr lang="en-US" sz="2294"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Click &gt; Brightness/contrast click   </a:t>
            </a:r>
            <a:r>
              <a:rPr lang="en-US" sz="2294"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উজ্বলতা</a:t>
            </a:r>
            <a:r>
              <a:rPr lang="en-US" sz="2294"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2294"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বাড়ানোর</a:t>
            </a:r>
            <a:r>
              <a:rPr lang="en-US" sz="2294"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2294"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জন্য</a:t>
            </a:r>
            <a:r>
              <a:rPr lang="en-US" sz="2294"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 </a:t>
            </a:r>
          </a:p>
          <a:p>
            <a:pPr algn="ctr"/>
            <a:r>
              <a:rPr lang="en-US" sz="2294"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Image Click  &gt; Adjustments click  &gt; </a:t>
            </a:r>
            <a:r>
              <a:rPr lang="en-US" sz="2294"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Curvas</a:t>
            </a:r>
            <a:r>
              <a:rPr lang="en-US" sz="2294"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click</a:t>
            </a:r>
          </a:p>
        </p:txBody>
      </p:sp>
      <p:sp>
        <p:nvSpPr>
          <p:cNvPr id="11" name="TextBox 1" descr="Purple mesh"/>
          <p:cNvSpPr>
            <a:spLocks noChangeArrowheads="1"/>
          </p:cNvSpPr>
          <p:nvPr/>
        </p:nvSpPr>
        <p:spPr bwMode="auto">
          <a:xfrm>
            <a:off x="3541059" y="327130"/>
            <a:ext cx="4450976" cy="432861"/>
          </a:xfrm>
          <a:prstGeom prst="roundRect">
            <a:avLst>
              <a:gd name="adj" fmla="val 16667"/>
            </a:avLst>
          </a:prstGeom>
          <a:noFill/>
          <a:ln w="38100" algn="ctr">
            <a:noFill/>
            <a:round/>
            <a:headEnd/>
            <a:tailEnd/>
          </a:ln>
          <a:effectLst/>
        </p:spPr>
        <p:txBody>
          <a:bodyPr wrap="square" lIns="103733" tIns="51866" rIns="103733" bIns="51866" numCol="1">
            <a:prstTxWarp prst="textPlain">
              <a:avLst/>
            </a:prstTxWarp>
            <a:spAutoFit/>
          </a:bodyPr>
          <a:lstStyle/>
          <a:p>
            <a:pPr algn="ctr" eaLnBrk="0" hangingPunct="0"/>
            <a:r>
              <a:rPr lang="bn-BD" sz="3618" dirty="0">
                <a:ln w="0"/>
                <a:effectLst>
                  <a:outerShdw blurRad="38100" dist="19050" dir="2700000" algn="tl" rotWithShape="0">
                    <a:schemeClr val="dk1">
                      <a:alpha val="40000"/>
                    </a:schemeClr>
                  </a:outerShdw>
                </a:effectLst>
                <a:latin typeface="NikoshBAN" pitchFamily="2" charset="0"/>
                <a:cs typeface="NikoshBAN" pitchFamily="2" charset="0"/>
              </a:rPr>
              <a:t> ফটোশপ </a:t>
            </a:r>
            <a:r>
              <a:rPr lang="en-US" sz="3618" dirty="0" err="1">
                <a:ln w="0"/>
                <a:effectLst>
                  <a:outerShdw blurRad="38100" dist="19050" dir="2700000" algn="tl" rotWithShape="0">
                    <a:schemeClr val="dk1">
                      <a:alpha val="40000"/>
                    </a:schemeClr>
                  </a:outerShdw>
                </a:effectLst>
                <a:latin typeface="NikoshBAN" pitchFamily="2" charset="0"/>
                <a:cs typeface="NikoshBAN" pitchFamily="2" charset="0"/>
              </a:rPr>
              <a:t>প্রোগ্রামের</a:t>
            </a:r>
            <a:r>
              <a:rPr lang="en-US" sz="3618"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18" dirty="0" err="1">
                <a:ln w="0"/>
                <a:effectLst>
                  <a:outerShdw blurRad="38100" dist="19050" dir="2700000" algn="tl" rotWithShape="0">
                    <a:schemeClr val="dk1">
                      <a:alpha val="40000"/>
                    </a:schemeClr>
                  </a:outerShdw>
                </a:effectLst>
                <a:latin typeface="NikoshBAN" pitchFamily="2" charset="0"/>
                <a:cs typeface="NikoshBAN" pitchFamily="2" charset="0"/>
              </a:rPr>
              <a:t>ব্যবহার</a:t>
            </a:r>
            <a:endParaRPr lang="en-US" sz="3618"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82789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3" name="Rectangle 2"/>
          <p:cNvSpPr/>
          <p:nvPr/>
        </p:nvSpPr>
        <p:spPr>
          <a:xfrm>
            <a:off x="1140759" y="1214715"/>
            <a:ext cx="9789459" cy="525629"/>
          </a:xfrm>
          <a:prstGeom prst="rect">
            <a:avLst/>
          </a:prstGeom>
          <a:noFill/>
          <a:ln>
            <a:noFill/>
          </a:ln>
          <a:effectLst/>
        </p:spPr>
        <p:txBody>
          <a:bodyPr wrap="square" lIns="103733" tIns="51866" rIns="103733" bIns="51866">
            <a:spAutoFit/>
          </a:bodyPr>
          <a:lstStyle/>
          <a:p>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PP size </a:t>
            </a:r>
            <a:r>
              <a:rPr lang="bn-BD" sz="2735" dirty="0">
                <a:ln w="0"/>
                <a:effectLst>
                  <a:outerShdw blurRad="38100" dist="19050" dir="2700000" algn="tl" rotWithShape="0">
                    <a:schemeClr val="dk1">
                      <a:alpha val="40000"/>
                    </a:schemeClr>
                  </a:outerShdw>
                </a:effectLst>
                <a:latin typeface="NikoshBAN" pitchFamily="2" charset="0"/>
                <a:cs typeface="NikoshBAN" pitchFamily="2" charset="0"/>
              </a:rPr>
              <a:t>ছবি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তৈরি</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a:t>
            </a:r>
            <a:r>
              <a:rPr lang="bn-BD" sz="2735" dirty="0">
                <a:ln w="0"/>
                <a:effectLst>
                  <a:outerShdw blurRad="38100" dist="19050" dir="2700000" algn="tl" rotWithShape="0">
                    <a:schemeClr val="dk1">
                      <a:alpha val="40000"/>
                    </a:schemeClr>
                  </a:outerShdw>
                </a:effectLst>
                <a:latin typeface="NikoshBAN" pitchFamily="2" charset="0"/>
                <a:cs typeface="NikoshBAN" pitchFamily="2" charset="0"/>
              </a:rPr>
              <a:t>বা </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PP Size </a:t>
            </a:r>
            <a:r>
              <a:rPr lang="bn-BD" sz="2735" dirty="0">
                <a:ln w="0"/>
                <a:effectLst>
                  <a:outerShdw blurRad="38100" dist="19050" dir="2700000" algn="tl" rotWithShape="0">
                    <a:schemeClr val="dk1">
                      <a:alpha val="40000"/>
                    </a:schemeClr>
                  </a:outerShdw>
                </a:effectLst>
                <a:latin typeface="NikoshBAN" pitchFamily="2" charset="0"/>
                <a:cs typeface="NikoshBAN" pitchFamily="2" charset="0"/>
              </a:rPr>
              <a:t>ছবির </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কপি</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করা</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বা</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PP Size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ছবি</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প্রিন্ট</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করা</a:t>
            </a:r>
            <a:endParaRPr lang="en-US" sz="2735"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descr="00003.jpg"/>
          <p:cNvPicPr>
            <a:picLocks noChangeAspect="1"/>
          </p:cNvPicPr>
          <p:nvPr/>
        </p:nvPicPr>
        <p:blipFill rotWithShape="1">
          <a:blip r:embed="rId2"/>
          <a:srcRect l="18857" t="16291" r="18286" b="7610"/>
          <a:stretch/>
        </p:blipFill>
        <p:spPr>
          <a:xfrm>
            <a:off x="3968003" y="2197271"/>
            <a:ext cx="1922929" cy="1774229"/>
          </a:xfrm>
          <a:prstGeom prst="rect">
            <a:avLst/>
          </a:prstGeom>
          <a:ln>
            <a:noFill/>
          </a:ln>
          <a:effectLst>
            <a:softEdge rad="112500"/>
          </a:effectLst>
        </p:spPr>
      </p:pic>
      <p:pic>
        <p:nvPicPr>
          <p:cNvPr id="5" name="Picture 4" descr="00004.jpg"/>
          <p:cNvPicPr>
            <a:picLocks noChangeAspect="1"/>
          </p:cNvPicPr>
          <p:nvPr/>
        </p:nvPicPr>
        <p:blipFill rotWithShape="1">
          <a:blip r:embed="rId3"/>
          <a:srcRect b="54706"/>
          <a:stretch/>
        </p:blipFill>
        <p:spPr>
          <a:xfrm>
            <a:off x="6166597" y="2163262"/>
            <a:ext cx="2272553" cy="1842247"/>
          </a:xfrm>
          <a:prstGeom prst="rect">
            <a:avLst/>
          </a:prstGeom>
          <a:ln>
            <a:noFill/>
          </a:ln>
          <a:effectLst>
            <a:softEdge rad="112500"/>
          </a:effectLst>
        </p:spPr>
      </p:pic>
      <p:sp>
        <p:nvSpPr>
          <p:cNvPr id="7" name="Rectangle 6"/>
          <p:cNvSpPr/>
          <p:nvPr/>
        </p:nvSpPr>
        <p:spPr>
          <a:xfrm>
            <a:off x="4620185" y="4066500"/>
            <a:ext cx="2541494" cy="593661"/>
          </a:xfrm>
          <a:prstGeom prst="rect">
            <a:avLst/>
          </a:prstGeom>
          <a:solidFill>
            <a:srgbClr val="4F19E7"/>
          </a:solidFill>
        </p:spPr>
        <p:txBody>
          <a:bodyPr wrap="square" lIns="103733" tIns="51866" rIns="103733" bIns="51866">
            <a:spAutoFit/>
          </a:bodyPr>
          <a:lstStyle/>
          <a:p>
            <a:pPr algn="ctr" fontAlgn="auto">
              <a:spcBef>
                <a:spcPts val="0"/>
              </a:spcBef>
              <a:spcAft>
                <a:spcPts val="0"/>
              </a:spcAft>
              <a:defRPr/>
            </a:pPr>
            <a:r>
              <a:rPr lang="en-US" sz="3177"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PP </a:t>
            </a:r>
            <a:r>
              <a:rPr lang="en-US" sz="3177"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সাইজ</a:t>
            </a:r>
            <a:r>
              <a:rPr lang="en-US" sz="3177"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177"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ছবি</a:t>
            </a:r>
            <a:r>
              <a:rPr lang="en-US" sz="3177"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endParaRPr lang="en-US" sz="3177"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pic>
        <p:nvPicPr>
          <p:cNvPr id="8" name="Picture 7" descr="7000002.jpg"/>
          <p:cNvPicPr>
            <a:picLocks noChangeAspect="1"/>
          </p:cNvPicPr>
          <p:nvPr/>
        </p:nvPicPr>
        <p:blipFill>
          <a:blip r:embed="rId4"/>
          <a:stretch>
            <a:fillRect/>
          </a:stretch>
        </p:blipFill>
        <p:spPr>
          <a:xfrm flipH="1">
            <a:off x="8825753" y="2209800"/>
            <a:ext cx="2164976" cy="3200400"/>
          </a:xfrm>
          <a:prstGeom prst="rect">
            <a:avLst/>
          </a:prstGeom>
          <a:ln>
            <a:noFill/>
          </a:ln>
          <a:effectLst>
            <a:softEdge rad="112500"/>
          </a:effectLst>
        </p:spPr>
      </p:pic>
      <p:pic>
        <p:nvPicPr>
          <p:cNvPr id="9" name="Picture 8" descr="7000001.jpg"/>
          <p:cNvPicPr>
            <a:picLocks noChangeAspect="1"/>
          </p:cNvPicPr>
          <p:nvPr/>
        </p:nvPicPr>
        <p:blipFill>
          <a:blip r:embed="rId5"/>
          <a:stretch>
            <a:fillRect/>
          </a:stretch>
        </p:blipFill>
        <p:spPr>
          <a:xfrm>
            <a:off x="1013013" y="2209803"/>
            <a:ext cx="2466158" cy="3179474"/>
          </a:xfrm>
          <a:prstGeom prst="rect">
            <a:avLst/>
          </a:prstGeom>
          <a:ln>
            <a:noFill/>
          </a:ln>
          <a:effectLst>
            <a:softEdge rad="112500"/>
          </a:effectLst>
        </p:spPr>
      </p:pic>
      <p:sp>
        <p:nvSpPr>
          <p:cNvPr id="10" name="Rectangle 9"/>
          <p:cNvSpPr/>
          <p:nvPr/>
        </p:nvSpPr>
        <p:spPr>
          <a:xfrm>
            <a:off x="1994647" y="5435995"/>
            <a:ext cx="7153835" cy="946514"/>
          </a:xfrm>
          <a:prstGeom prst="rect">
            <a:avLst/>
          </a:prstGeom>
          <a:noFill/>
          <a:ln>
            <a:noFill/>
          </a:ln>
          <a:effectLst/>
        </p:spPr>
        <p:txBody>
          <a:bodyPr wrap="square" lIns="103733" tIns="51866" rIns="103733" bIns="51866">
            <a:spAutoFit/>
          </a:bodyPr>
          <a:lstStyle/>
          <a:p>
            <a:pPr algn="ctr"/>
            <a:r>
              <a:rPr lang="en-US" sz="2735" dirty="0">
                <a:effectLst>
                  <a:glow rad="228600">
                    <a:schemeClr val="accent3">
                      <a:satMod val="175000"/>
                      <a:alpha val="40000"/>
                    </a:schemeClr>
                  </a:glow>
                </a:effectLst>
                <a:latin typeface="NikoshBAN" pitchFamily="2" charset="0"/>
                <a:cs typeface="NikoshBAN" pitchFamily="2" charset="0"/>
              </a:rPr>
              <a:t> </a:t>
            </a:r>
            <a:r>
              <a:rPr lang="en-US" sz="2735" dirty="0">
                <a:effectLst>
                  <a:glow rad="228600">
                    <a:schemeClr val="accent3">
                      <a:satMod val="175000"/>
                      <a:alpha val="40000"/>
                    </a:schemeClr>
                  </a:glow>
                </a:effectLst>
                <a:latin typeface="+mn-lt"/>
                <a:cs typeface="NikoshBAN" pitchFamily="2" charset="0"/>
              </a:rPr>
              <a:t>4</a:t>
            </a:r>
            <a:r>
              <a:rPr lang="en-US" sz="2735" dirty="0">
                <a:effectLst>
                  <a:glow rad="228600">
                    <a:schemeClr val="accent3">
                      <a:satMod val="175000"/>
                      <a:alpha val="40000"/>
                    </a:schemeClr>
                  </a:glow>
                </a:effectLst>
                <a:latin typeface="NikoshBAN" pitchFamily="2" charset="0"/>
                <a:cs typeface="NikoshBAN" pitchFamily="2" charset="0"/>
              </a:rPr>
              <a:t>R size </a:t>
            </a:r>
            <a:r>
              <a:rPr lang="bn-BD" sz="2735" dirty="0">
                <a:effectLst>
                  <a:glow rad="228600">
                    <a:schemeClr val="accent3">
                      <a:satMod val="175000"/>
                      <a:alpha val="40000"/>
                    </a:schemeClr>
                  </a:glow>
                </a:effectLst>
                <a:latin typeface="NikoshBAN" pitchFamily="2" charset="0"/>
                <a:cs typeface="NikoshBAN" pitchFamily="2" charset="0"/>
              </a:rPr>
              <a:t>ছবি </a:t>
            </a:r>
            <a:r>
              <a:rPr lang="en-US" sz="2735" dirty="0" err="1">
                <a:effectLst>
                  <a:glow rad="228600">
                    <a:schemeClr val="accent3">
                      <a:satMod val="175000"/>
                      <a:alpha val="40000"/>
                    </a:schemeClr>
                  </a:glow>
                </a:effectLst>
                <a:latin typeface="NikoshBAN" pitchFamily="2" charset="0"/>
                <a:cs typeface="NikoshBAN" pitchFamily="2" charset="0"/>
              </a:rPr>
              <a:t>তৈরি</a:t>
            </a:r>
            <a:r>
              <a:rPr lang="en-US" sz="2735" dirty="0">
                <a:effectLst>
                  <a:glow rad="228600">
                    <a:schemeClr val="accent3">
                      <a:satMod val="175000"/>
                      <a:alpha val="40000"/>
                    </a:schemeClr>
                  </a:glow>
                </a:effectLst>
                <a:latin typeface="NikoshBAN" pitchFamily="2" charset="0"/>
                <a:cs typeface="NikoshBAN" pitchFamily="2" charset="0"/>
              </a:rPr>
              <a:t> </a:t>
            </a:r>
            <a:r>
              <a:rPr lang="bn-BD" sz="2735" dirty="0">
                <a:effectLst>
                  <a:glow rad="228600">
                    <a:schemeClr val="accent3">
                      <a:satMod val="175000"/>
                      <a:alpha val="40000"/>
                    </a:schemeClr>
                  </a:glow>
                </a:effectLst>
                <a:latin typeface="NikoshBAN" pitchFamily="2" charset="0"/>
                <a:cs typeface="NikoshBAN" pitchFamily="2" charset="0"/>
              </a:rPr>
              <a:t>বা </a:t>
            </a:r>
            <a:r>
              <a:rPr lang="en-US" sz="2735" dirty="0">
                <a:effectLst>
                  <a:glow rad="228600">
                    <a:schemeClr val="accent3">
                      <a:satMod val="175000"/>
                      <a:alpha val="40000"/>
                    </a:schemeClr>
                  </a:glow>
                </a:effectLst>
                <a:latin typeface="+mn-lt"/>
                <a:cs typeface="NikoshBAN" pitchFamily="2" charset="0"/>
              </a:rPr>
              <a:t>4</a:t>
            </a:r>
            <a:r>
              <a:rPr lang="en-US" sz="2735" dirty="0">
                <a:effectLst>
                  <a:glow rad="228600">
                    <a:schemeClr val="accent3">
                      <a:satMod val="175000"/>
                      <a:alpha val="40000"/>
                    </a:schemeClr>
                  </a:glow>
                </a:effectLst>
                <a:latin typeface="NikoshBAN" pitchFamily="2" charset="0"/>
                <a:cs typeface="NikoshBAN" pitchFamily="2" charset="0"/>
              </a:rPr>
              <a:t>R Size </a:t>
            </a:r>
            <a:r>
              <a:rPr lang="bn-BD" sz="2735" dirty="0">
                <a:effectLst>
                  <a:glow rad="228600">
                    <a:schemeClr val="accent3">
                      <a:satMod val="175000"/>
                      <a:alpha val="40000"/>
                    </a:schemeClr>
                  </a:glow>
                </a:effectLst>
                <a:latin typeface="NikoshBAN" pitchFamily="2" charset="0"/>
                <a:cs typeface="NikoshBAN" pitchFamily="2" charset="0"/>
              </a:rPr>
              <a:t>ছবির </a:t>
            </a:r>
            <a:r>
              <a:rPr lang="en-US" sz="2735" dirty="0">
                <a:effectLst>
                  <a:glow rad="228600">
                    <a:schemeClr val="accent3">
                      <a:satMod val="175000"/>
                      <a:alpha val="40000"/>
                    </a:schemeClr>
                  </a:glow>
                </a:effectLst>
                <a:latin typeface="NikoshBAN" pitchFamily="2" charset="0"/>
                <a:cs typeface="NikoshBAN" pitchFamily="2" charset="0"/>
              </a:rPr>
              <a:t> </a:t>
            </a:r>
            <a:r>
              <a:rPr lang="en-US" sz="2735" dirty="0" err="1">
                <a:effectLst>
                  <a:glow rad="228600">
                    <a:schemeClr val="accent3">
                      <a:satMod val="175000"/>
                      <a:alpha val="40000"/>
                    </a:schemeClr>
                  </a:glow>
                </a:effectLst>
                <a:latin typeface="NikoshBAN" pitchFamily="2" charset="0"/>
                <a:cs typeface="NikoshBAN" pitchFamily="2" charset="0"/>
              </a:rPr>
              <a:t>কপি</a:t>
            </a:r>
            <a:r>
              <a:rPr lang="en-US" sz="2735" dirty="0">
                <a:effectLst>
                  <a:glow rad="228600">
                    <a:schemeClr val="accent3">
                      <a:satMod val="175000"/>
                      <a:alpha val="40000"/>
                    </a:schemeClr>
                  </a:glow>
                </a:effectLst>
                <a:latin typeface="NikoshBAN" pitchFamily="2" charset="0"/>
                <a:cs typeface="NikoshBAN" pitchFamily="2" charset="0"/>
              </a:rPr>
              <a:t> </a:t>
            </a:r>
            <a:r>
              <a:rPr lang="en-US" sz="2735" dirty="0" err="1">
                <a:effectLst>
                  <a:glow rad="228600">
                    <a:schemeClr val="accent3">
                      <a:satMod val="175000"/>
                      <a:alpha val="40000"/>
                    </a:schemeClr>
                  </a:glow>
                </a:effectLst>
                <a:latin typeface="NikoshBAN" pitchFamily="2" charset="0"/>
                <a:cs typeface="NikoshBAN" pitchFamily="2" charset="0"/>
              </a:rPr>
              <a:t>করা</a:t>
            </a:r>
            <a:r>
              <a:rPr lang="en-US" sz="2735" dirty="0">
                <a:effectLst>
                  <a:glow rad="228600">
                    <a:schemeClr val="accent3">
                      <a:satMod val="175000"/>
                      <a:alpha val="40000"/>
                    </a:schemeClr>
                  </a:glow>
                </a:effectLst>
                <a:latin typeface="NikoshBAN" pitchFamily="2" charset="0"/>
                <a:cs typeface="NikoshBAN" pitchFamily="2" charset="0"/>
              </a:rPr>
              <a:t> </a:t>
            </a:r>
            <a:r>
              <a:rPr lang="en-US" sz="2735" dirty="0" err="1">
                <a:effectLst>
                  <a:glow rad="228600">
                    <a:schemeClr val="accent3">
                      <a:satMod val="175000"/>
                      <a:alpha val="40000"/>
                    </a:schemeClr>
                  </a:glow>
                </a:effectLst>
                <a:latin typeface="NikoshBAN" pitchFamily="2" charset="0"/>
                <a:cs typeface="NikoshBAN" pitchFamily="2" charset="0"/>
              </a:rPr>
              <a:t>বা</a:t>
            </a:r>
            <a:r>
              <a:rPr lang="en-US" sz="2735" dirty="0">
                <a:effectLst>
                  <a:glow rad="228600">
                    <a:schemeClr val="accent3">
                      <a:satMod val="175000"/>
                      <a:alpha val="40000"/>
                    </a:schemeClr>
                  </a:glow>
                </a:effectLst>
                <a:latin typeface="NikoshBAN" pitchFamily="2" charset="0"/>
                <a:cs typeface="NikoshBAN" pitchFamily="2" charset="0"/>
              </a:rPr>
              <a:t> </a:t>
            </a:r>
          </a:p>
          <a:p>
            <a:pPr algn="ctr"/>
            <a:r>
              <a:rPr lang="en-US" sz="2735" dirty="0">
                <a:effectLst>
                  <a:glow rad="228600">
                    <a:schemeClr val="accent3">
                      <a:satMod val="175000"/>
                      <a:alpha val="40000"/>
                    </a:schemeClr>
                  </a:glow>
                </a:effectLst>
                <a:latin typeface="+mn-lt"/>
                <a:cs typeface="NikoshBAN" pitchFamily="2" charset="0"/>
              </a:rPr>
              <a:t>4</a:t>
            </a:r>
            <a:r>
              <a:rPr lang="en-US" sz="2735" dirty="0">
                <a:effectLst>
                  <a:glow rad="228600">
                    <a:schemeClr val="accent3">
                      <a:satMod val="175000"/>
                      <a:alpha val="40000"/>
                    </a:schemeClr>
                  </a:glow>
                </a:effectLst>
                <a:latin typeface="NikoshBAN" pitchFamily="2" charset="0"/>
                <a:cs typeface="NikoshBAN" pitchFamily="2" charset="0"/>
              </a:rPr>
              <a:t>R Size </a:t>
            </a:r>
            <a:r>
              <a:rPr lang="en-US" sz="2735" dirty="0" err="1">
                <a:effectLst>
                  <a:glow rad="228600">
                    <a:schemeClr val="accent3">
                      <a:satMod val="175000"/>
                      <a:alpha val="40000"/>
                    </a:schemeClr>
                  </a:glow>
                </a:effectLst>
                <a:latin typeface="NikoshBAN" pitchFamily="2" charset="0"/>
                <a:cs typeface="NikoshBAN" pitchFamily="2" charset="0"/>
              </a:rPr>
              <a:t>ছবি</a:t>
            </a:r>
            <a:r>
              <a:rPr lang="en-US" sz="2735" dirty="0">
                <a:effectLst>
                  <a:glow rad="228600">
                    <a:schemeClr val="accent3">
                      <a:satMod val="175000"/>
                      <a:alpha val="40000"/>
                    </a:schemeClr>
                  </a:glow>
                </a:effectLst>
                <a:latin typeface="NikoshBAN" pitchFamily="2" charset="0"/>
                <a:cs typeface="NikoshBAN" pitchFamily="2" charset="0"/>
              </a:rPr>
              <a:t> </a:t>
            </a:r>
            <a:r>
              <a:rPr lang="en-US" sz="2735" dirty="0" err="1">
                <a:effectLst>
                  <a:glow rad="228600">
                    <a:schemeClr val="accent3">
                      <a:satMod val="175000"/>
                      <a:alpha val="40000"/>
                    </a:schemeClr>
                  </a:glow>
                </a:effectLst>
                <a:latin typeface="NikoshBAN" pitchFamily="2" charset="0"/>
                <a:cs typeface="NikoshBAN" pitchFamily="2" charset="0"/>
              </a:rPr>
              <a:t>প্রিন্ট</a:t>
            </a:r>
            <a:r>
              <a:rPr lang="en-US" sz="2735" dirty="0">
                <a:effectLst>
                  <a:glow rad="228600">
                    <a:schemeClr val="accent3">
                      <a:satMod val="175000"/>
                      <a:alpha val="40000"/>
                    </a:schemeClr>
                  </a:glow>
                </a:effectLst>
                <a:latin typeface="NikoshBAN" pitchFamily="2" charset="0"/>
                <a:cs typeface="NikoshBAN" pitchFamily="2" charset="0"/>
              </a:rPr>
              <a:t> </a:t>
            </a:r>
            <a:r>
              <a:rPr lang="en-US" sz="2735" dirty="0" err="1">
                <a:effectLst>
                  <a:glow rad="228600">
                    <a:schemeClr val="accent3">
                      <a:satMod val="175000"/>
                      <a:alpha val="40000"/>
                    </a:schemeClr>
                  </a:glow>
                </a:effectLst>
                <a:latin typeface="NikoshBAN" pitchFamily="2" charset="0"/>
                <a:cs typeface="NikoshBAN" pitchFamily="2" charset="0"/>
              </a:rPr>
              <a:t>করা</a:t>
            </a:r>
            <a:endParaRPr lang="en-US" sz="2735" dirty="0">
              <a:effectLst>
                <a:glow rad="228600">
                  <a:schemeClr val="accent3">
                    <a:satMod val="175000"/>
                    <a:alpha val="40000"/>
                  </a:schemeClr>
                </a:glow>
              </a:effectLst>
              <a:latin typeface="NikoshBAN" pitchFamily="2" charset="0"/>
              <a:cs typeface="NikoshBAN" pitchFamily="2" charset="0"/>
            </a:endParaRPr>
          </a:p>
        </p:txBody>
      </p:sp>
      <p:sp>
        <p:nvSpPr>
          <p:cNvPr id="11" name="Rectangle 10"/>
          <p:cNvSpPr/>
          <p:nvPr/>
        </p:nvSpPr>
        <p:spPr>
          <a:xfrm>
            <a:off x="8886265" y="5410200"/>
            <a:ext cx="2043953" cy="593661"/>
          </a:xfrm>
          <a:prstGeom prst="rect">
            <a:avLst/>
          </a:prstGeom>
          <a:solidFill>
            <a:srgbClr val="4F19E7"/>
          </a:solidFill>
        </p:spPr>
        <p:txBody>
          <a:bodyPr wrap="square" lIns="103733" tIns="51866" rIns="103733" bIns="51866">
            <a:spAutoFit/>
          </a:bodyPr>
          <a:lstStyle/>
          <a:p>
            <a:pPr algn="ctr" fontAlgn="auto">
              <a:spcBef>
                <a:spcPts val="0"/>
              </a:spcBef>
              <a:spcAft>
                <a:spcPts val="0"/>
              </a:spcAft>
              <a:defRPr/>
            </a:pPr>
            <a:r>
              <a:rPr lang="en-US" sz="3177" dirty="0">
                <a:ln w="18415" cmpd="sng">
                  <a:solidFill>
                    <a:srgbClr val="FFFFFF"/>
                  </a:solidFill>
                  <a:prstDash val="solid"/>
                </a:ln>
                <a:solidFill>
                  <a:srgbClr val="FFFFFF"/>
                </a:solidFill>
                <a:effectLst>
                  <a:outerShdw blurRad="63500" dir="3600000" algn="tl" rotWithShape="0">
                    <a:srgbClr val="000000">
                      <a:alpha val="70000"/>
                    </a:srgbClr>
                  </a:outerShdw>
                </a:effectLst>
                <a:cs typeface="NikoshBAN" pitchFamily="2" charset="0"/>
              </a:rPr>
              <a:t>4</a:t>
            </a:r>
            <a:r>
              <a:rPr lang="en-US" sz="3177"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R </a:t>
            </a:r>
            <a:r>
              <a:rPr lang="en-US" sz="3177"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সাইজ</a:t>
            </a:r>
            <a:r>
              <a:rPr lang="en-US" sz="3177"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endParaRPr lang="en-US" sz="3177"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
        <p:nvSpPr>
          <p:cNvPr id="12" name="TextBox 1" descr="Purple mesh"/>
          <p:cNvSpPr>
            <a:spLocks noChangeArrowheads="1"/>
          </p:cNvSpPr>
          <p:nvPr/>
        </p:nvSpPr>
        <p:spPr bwMode="auto">
          <a:xfrm>
            <a:off x="3541059" y="473887"/>
            <a:ext cx="4450976" cy="432861"/>
          </a:xfrm>
          <a:prstGeom prst="roundRect">
            <a:avLst>
              <a:gd name="adj" fmla="val 16667"/>
            </a:avLst>
          </a:prstGeom>
          <a:noFill/>
          <a:ln w="38100" algn="ctr">
            <a:noFill/>
            <a:round/>
            <a:headEnd/>
            <a:tailEnd/>
          </a:ln>
          <a:effectLst/>
        </p:spPr>
        <p:txBody>
          <a:bodyPr wrap="square" lIns="103733" tIns="51866" rIns="103733" bIns="51866" numCol="1">
            <a:prstTxWarp prst="textPlain">
              <a:avLst/>
            </a:prstTxWarp>
            <a:spAutoFit/>
          </a:bodyPr>
          <a:lstStyle/>
          <a:p>
            <a:pPr algn="ctr" eaLnBrk="0" hangingPunct="0"/>
            <a:r>
              <a:rPr lang="bn-BD" sz="3618" dirty="0">
                <a:ln w="0"/>
                <a:effectLst>
                  <a:outerShdw blurRad="38100" dist="19050" dir="2700000" algn="tl" rotWithShape="0">
                    <a:schemeClr val="dk1">
                      <a:alpha val="40000"/>
                    </a:schemeClr>
                  </a:outerShdw>
                </a:effectLst>
                <a:latin typeface="NikoshBAN" pitchFamily="2" charset="0"/>
                <a:cs typeface="NikoshBAN" pitchFamily="2" charset="0"/>
              </a:rPr>
              <a:t> ফটোশপ </a:t>
            </a:r>
            <a:r>
              <a:rPr lang="en-US" sz="3618" dirty="0" err="1">
                <a:ln w="0"/>
                <a:effectLst>
                  <a:outerShdw blurRad="38100" dist="19050" dir="2700000" algn="tl" rotWithShape="0">
                    <a:schemeClr val="dk1">
                      <a:alpha val="40000"/>
                    </a:schemeClr>
                  </a:outerShdw>
                </a:effectLst>
                <a:latin typeface="NikoshBAN" pitchFamily="2" charset="0"/>
                <a:cs typeface="NikoshBAN" pitchFamily="2" charset="0"/>
              </a:rPr>
              <a:t>প্রোগ্রামের</a:t>
            </a:r>
            <a:r>
              <a:rPr lang="en-US" sz="3618"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18" dirty="0" err="1">
                <a:ln w="0"/>
                <a:effectLst>
                  <a:outerShdw blurRad="38100" dist="19050" dir="2700000" algn="tl" rotWithShape="0">
                    <a:schemeClr val="dk1">
                      <a:alpha val="40000"/>
                    </a:schemeClr>
                  </a:outerShdw>
                </a:effectLst>
                <a:latin typeface="NikoshBAN" pitchFamily="2" charset="0"/>
                <a:cs typeface="NikoshBAN" pitchFamily="2" charset="0"/>
              </a:rPr>
              <a:t>ব্যবহার</a:t>
            </a:r>
            <a:endParaRPr lang="en-US" sz="3618"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41361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1+#ppt_w/2"/>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3" name="Picture 2" descr="F:\New Upload Image\unnamed1.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rcRect/>
          <a:stretch>
            <a:fillRect/>
          </a:stretch>
        </p:blipFill>
        <p:spPr bwMode="auto">
          <a:xfrm>
            <a:off x="207974" y="214489"/>
            <a:ext cx="11755426" cy="6493934"/>
          </a:xfrm>
          <a:prstGeom prst="rect">
            <a:avLst/>
          </a:prstGeom>
          <a:ln>
            <a:noFill/>
          </a:ln>
          <a:effectLst>
            <a:glow rad="228600">
              <a:schemeClr val="accent2">
                <a:satMod val="175000"/>
                <a:alpha val="40000"/>
              </a:schemeClr>
            </a:glow>
            <a:softEdge rad="112500"/>
          </a:effectLst>
        </p:spPr>
      </p:pic>
      <p:sp>
        <p:nvSpPr>
          <p:cNvPr id="4" name="Rectangle 3"/>
          <p:cNvSpPr/>
          <p:nvPr/>
        </p:nvSpPr>
        <p:spPr>
          <a:xfrm>
            <a:off x="4482353" y="609600"/>
            <a:ext cx="2622176" cy="533400"/>
          </a:xfrm>
          <a:prstGeom prst="rect">
            <a:avLst/>
          </a:prstGeom>
        </p:spPr>
        <p:txBody>
          <a:bodyPr wrap="none">
            <a:prstTxWarp prst="textPlain">
              <a:avLst/>
            </a:prstTxWarp>
            <a:spAutoFit/>
          </a:bodyPr>
          <a:lstStyle/>
          <a:p>
            <a:r>
              <a:rPr lang="en-US" sz="2824"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জোড়ায়</a:t>
            </a:r>
            <a:r>
              <a:rPr lang="en-US" sz="2824"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24"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কাজ</a:t>
            </a:r>
            <a:endParaRPr lang="en-US" sz="2824"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endParaRPr>
          </a:p>
        </p:txBody>
      </p:sp>
      <p:sp>
        <p:nvSpPr>
          <p:cNvPr id="5" name="Flowchart: Alternate Process 4"/>
          <p:cNvSpPr/>
          <p:nvPr/>
        </p:nvSpPr>
        <p:spPr>
          <a:xfrm>
            <a:off x="717177" y="5042647"/>
            <a:ext cx="10555941" cy="1013012"/>
          </a:xfrm>
          <a:prstGeom prst="flowChartAlternateProcess">
            <a:avLst/>
          </a:prstGeom>
          <a:noFill/>
          <a:ln w="38100">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1"/>
          </a:lnRef>
          <a:fillRef idx="2">
            <a:schemeClr val="accent1"/>
          </a:fillRef>
          <a:effectRef idx="1">
            <a:schemeClr val="accent1"/>
          </a:effectRef>
          <a:fontRef idx="minor">
            <a:schemeClr val="dk1"/>
          </a:fontRef>
        </p:style>
        <p:txBody>
          <a:bodyPr lIns="103733" tIns="51866" rIns="103733" bIns="51866" rtlCol="0" anchor="ctr"/>
          <a:lstStyle/>
          <a:p>
            <a:pPr marL="389021" indent="-389021" algn="ctr">
              <a:buFontTx/>
              <a:buAutoNum type="arabicPeriod"/>
            </a:pPr>
            <a:endParaRPr lang="en-US" sz="4236"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a:p>
            <a:pPr marL="655579" indent="-655579" algn="ctr"/>
            <a:r>
              <a:rPr lang="bn-BD" sz="4236"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endParaRPr lang="en-US" sz="4236"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a:p>
            <a:pPr marL="583531" indent="-583531" algn="ctr">
              <a:lnSpc>
                <a:spcPct val="80000"/>
              </a:lnSpc>
              <a:spcBef>
                <a:spcPct val="20000"/>
              </a:spcBef>
              <a:buFont typeface="+mj-lt"/>
              <a:buAutoNum type="arabicPeriod"/>
              <a:defRPr/>
            </a:pPr>
            <a:r>
              <a:rPr lang="en-US" sz="4236"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কোন</a:t>
            </a:r>
            <a:r>
              <a:rPr lang="en-US" sz="4236"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236"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কোন</a:t>
            </a:r>
            <a:r>
              <a:rPr lang="bn-BD" sz="4236"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ক্ষেত্রে</a:t>
            </a:r>
            <a:r>
              <a:rPr lang="en-US" sz="4236"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bn-BD" sz="4236"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ফটোশপ </a:t>
            </a:r>
            <a:r>
              <a:rPr lang="en-US" sz="4236"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প্রোগ্রামের</a:t>
            </a:r>
            <a:r>
              <a:rPr lang="en-US" sz="4236"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236"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ব্যবহার</a:t>
            </a:r>
            <a:r>
              <a:rPr lang="en-US" sz="4236"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236"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করা</a:t>
            </a:r>
            <a:r>
              <a:rPr lang="en-US" sz="4236"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236"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হয়</a:t>
            </a:r>
            <a:r>
              <a:rPr lang="en-US" sz="4236"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bn-BD" sz="4236"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a:t>
            </a:r>
            <a:endParaRPr lang="en-US" sz="4236"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endParaRPr>
          </a:p>
          <a:p>
            <a:pPr marL="655579" indent="-655579" algn="ctr">
              <a:buFont typeface="+mj-lt"/>
              <a:buAutoNum type="arabicPeriod"/>
            </a:pPr>
            <a:endParaRPr lang="en-US" sz="4236"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a:p>
            <a:pPr marL="655579" indent="-655579" algn="ctr">
              <a:buClr>
                <a:schemeClr val="tx1"/>
              </a:buClr>
              <a:buSzPts val="4800"/>
              <a:buFont typeface="+mj-lt"/>
              <a:buAutoNum type="arabicPeriod"/>
            </a:pPr>
            <a:endParaRPr lang="en-US" sz="4236"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pic>
        <p:nvPicPr>
          <p:cNvPr id="7" name="Picture 2" descr="E:\New Picture Down\Picture111.jpg"/>
          <p:cNvPicPr>
            <a:picLocks noChangeAspect="1" noChangeArrowheads="1"/>
          </p:cNvPicPr>
          <p:nvPr/>
        </p:nvPicPr>
        <p:blipFill>
          <a:blip r:embed="rId4"/>
          <a:srcRect/>
          <a:stretch>
            <a:fillRect/>
          </a:stretch>
        </p:blipFill>
        <p:spPr bwMode="auto">
          <a:xfrm>
            <a:off x="3430068" y="1516257"/>
            <a:ext cx="4726745" cy="3339354"/>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6759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3" name="TextBox 1" descr="Purple mesh"/>
          <p:cNvSpPr>
            <a:spLocks noChangeArrowheads="1"/>
          </p:cNvSpPr>
          <p:nvPr/>
        </p:nvSpPr>
        <p:spPr bwMode="auto">
          <a:xfrm>
            <a:off x="2108865" y="1004082"/>
            <a:ext cx="7436224" cy="592614"/>
          </a:xfrm>
          <a:prstGeom prst="roundRect">
            <a:avLst>
              <a:gd name="adj" fmla="val 16667"/>
            </a:avLst>
          </a:prstGeom>
          <a:solidFill>
            <a:schemeClr val="bg2">
              <a:lumMod val="90000"/>
            </a:schemeClr>
          </a:solidFill>
          <a:ln w="38100" algn="ctr">
            <a:noFill/>
            <a:round/>
            <a:headEnd/>
            <a:tailEnd/>
          </a:ln>
          <a:effectLst/>
        </p:spPr>
        <p:txBody>
          <a:bodyPr wrap="square" lIns="103733" tIns="51866" rIns="103733" bIns="51866">
            <a:spAutoFit/>
          </a:bodyPr>
          <a:lstStyle/>
          <a:p>
            <a:pPr algn="ctr"/>
            <a:r>
              <a:rPr lang="bn-BD" sz="2800" dirty="0">
                <a:ln w="0"/>
                <a:effectLst>
                  <a:outerShdw blurRad="38100" dist="19050" dir="2700000" algn="tl" rotWithShape="0">
                    <a:schemeClr val="dk1">
                      <a:alpha val="40000"/>
                    </a:schemeClr>
                  </a:outerShdw>
                </a:effectLst>
                <a:latin typeface="NikoshBAN" pitchFamily="2" charset="0"/>
                <a:cs typeface="NikoshBAN" pitchFamily="2" charset="0"/>
              </a:rPr>
              <a:t>ফটোশপ ব্যবহার করে নতুন ফাইল তৈরি করা </a:t>
            </a: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1" name="Rounded Rectangle 1"/>
          <p:cNvSpPr>
            <a:spLocks noChangeArrowheads="1"/>
          </p:cNvSpPr>
          <p:nvPr/>
        </p:nvSpPr>
        <p:spPr bwMode="auto">
          <a:xfrm>
            <a:off x="907591" y="1534582"/>
            <a:ext cx="10260106" cy="357010"/>
          </a:xfrm>
          <a:prstGeom prst="roundRect">
            <a:avLst>
              <a:gd name="adj" fmla="val 16667"/>
            </a:avLst>
          </a:prstGeom>
          <a:noFill/>
          <a:ln w="9525" algn="ctr">
            <a:noFill/>
            <a:round/>
            <a:headEnd/>
            <a:tailEnd/>
          </a:ln>
          <a:effectLst>
            <a:glow rad="228600">
              <a:schemeClr val="accent2">
                <a:satMod val="175000"/>
                <a:alpha val="40000"/>
              </a:schemeClr>
            </a:glow>
          </a:effectLst>
        </p:spPr>
        <p:txBody>
          <a:bodyPr lIns="103733" tIns="51866" rIns="103733" bIns="51866" numCol="1"/>
          <a:lstStyle/>
          <a:p>
            <a:pPr algn="ctr" eaLnBrk="0" hangingPunct="0"/>
            <a:r>
              <a:rPr lang="bn-BD" sz="2735" dirty="0">
                <a:ln w="0"/>
                <a:effectLst>
                  <a:outerShdw blurRad="38100" dist="19050" dir="2700000" algn="tl" rotWithShape="0">
                    <a:schemeClr val="dk1">
                      <a:alpha val="40000"/>
                    </a:schemeClr>
                  </a:outerShdw>
                </a:effectLst>
                <a:latin typeface="NikoshBAN" pitchFamily="2" charset="0"/>
                <a:cs typeface="NikoshBAN" pitchFamily="2" charset="0"/>
              </a:rPr>
              <a:t>প্রথমে</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File click &gt; New click &gt; Preset click = Select &gt; Ok </a:t>
            </a:r>
            <a:r>
              <a:rPr lang="bn-BD"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2" name="TextBox 1" descr="Purple mesh"/>
          <p:cNvSpPr>
            <a:spLocks noChangeArrowheads="1"/>
          </p:cNvSpPr>
          <p:nvPr/>
        </p:nvSpPr>
        <p:spPr bwMode="auto">
          <a:xfrm>
            <a:off x="2406361" y="2082316"/>
            <a:ext cx="6683188" cy="592614"/>
          </a:xfrm>
          <a:prstGeom prst="roundRect">
            <a:avLst>
              <a:gd name="adj" fmla="val 16667"/>
            </a:avLst>
          </a:prstGeom>
          <a:solidFill>
            <a:schemeClr val="bg2">
              <a:lumMod val="90000"/>
            </a:schemeClr>
          </a:solidFill>
          <a:ln w="38100" algn="ctr">
            <a:noFill/>
            <a:round/>
            <a:headEnd/>
            <a:tailEnd/>
          </a:ln>
          <a:effectLst/>
        </p:spPr>
        <p:txBody>
          <a:bodyPr wrap="square" lIns="103733" tIns="51866" rIns="103733" bIns="51866">
            <a:spAutoFit/>
          </a:bodyPr>
          <a:lstStyle/>
          <a:p>
            <a:pPr algn="ctr">
              <a:defRPr/>
            </a:pP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ফটোশপ</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ফাইল</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বা</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ডকুমেন্ট</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সংরক্ষণ</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করা</a:t>
            </a: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3" name="Rounded Rectangle 1"/>
          <p:cNvSpPr>
            <a:spLocks noChangeArrowheads="1"/>
          </p:cNvSpPr>
          <p:nvPr/>
        </p:nvSpPr>
        <p:spPr bwMode="auto">
          <a:xfrm>
            <a:off x="791053" y="2589854"/>
            <a:ext cx="10071847" cy="762000"/>
          </a:xfrm>
          <a:prstGeom prst="roundRect">
            <a:avLst>
              <a:gd name="adj" fmla="val 16667"/>
            </a:avLst>
          </a:prstGeom>
          <a:noFill/>
          <a:ln w="9525" algn="ctr">
            <a:noFill/>
            <a:round/>
            <a:headEnd/>
            <a:tailEnd/>
          </a:ln>
          <a:effectLst>
            <a:glow rad="228600">
              <a:schemeClr val="accent2">
                <a:satMod val="175000"/>
                <a:alpha val="40000"/>
              </a:schemeClr>
            </a:glow>
          </a:effectLst>
        </p:spPr>
        <p:txBody>
          <a:bodyPr lIns="103733" tIns="51866" rIns="103733" bIns="51866"/>
          <a:lstStyle/>
          <a:p>
            <a:pPr algn="ctr" eaLnBrk="0" hangingPunct="0"/>
            <a:r>
              <a:rPr lang="bn-BD" sz="2294" dirty="0">
                <a:ln w="0"/>
                <a:effectLst>
                  <a:outerShdw blurRad="38100" dist="19050" dir="2700000" algn="tl" rotWithShape="0">
                    <a:schemeClr val="dk1">
                      <a:alpha val="40000"/>
                    </a:schemeClr>
                  </a:outerShdw>
                </a:effectLst>
                <a:latin typeface="NikoshBAN" pitchFamily="2" charset="0"/>
                <a:cs typeface="NikoshBAN" pitchFamily="2" charset="0"/>
              </a:rPr>
              <a:t>প্রথমে</a:t>
            </a:r>
            <a:r>
              <a:rPr lang="en-US" sz="2294" dirty="0">
                <a:ln w="0"/>
                <a:effectLst>
                  <a:outerShdw blurRad="38100" dist="19050" dir="2700000" algn="tl" rotWithShape="0">
                    <a:schemeClr val="dk1">
                      <a:alpha val="40000"/>
                    </a:schemeClr>
                  </a:outerShdw>
                </a:effectLst>
                <a:latin typeface="NikoshBAN" pitchFamily="2" charset="0"/>
                <a:cs typeface="NikoshBAN" pitchFamily="2" charset="0"/>
              </a:rPr>
              <a:t> File click &gt; Save As click &gt; Save in click &gt; </a:t>
            </a:r>
          </a:p>
          <a:p>
            <a:pPr algn="ctr" eaLnBrk="0" hangingPunct="0"/>
            <a:r>
              <a:rPr lang="en-US" sz="2294" dirty="0">
                <a:ln w="0"/>
                <a:effectLst>
                  <a:outerShdw blurRad="38100" dist="19050" dir="2700000" algn="tl" rotWithShape="0">
                    <a:schemeClr val="dk1">
                      <a:alpha val="40000"/>
                    </a:schemeClr>
                  </a:outerShdw>
                </a:effectLst>
                <a:latin typeface="NikoshBAN" pitchFamily="2" charset="0"/>
                <a:cs typeface="NikoshBAN" pitchFamily="2" charset="0"/>
              </a:rPr>
              <a:t>File name click  &gt; Format = JPEG Select &gt; Save Click</a:t>
            </a:r>
            <a:r>
              <a:rPr lang="bn-BD" sz="2294" dirty="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2294"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4" name="TextBox 1" descr="Purple mesh"/>
          <p:cNvSpPr>
            <a:spLocks noChangeArrowheads="1"/>
          </p:cNvSpPr>
          <p:nvPr/>
        </p:nvSpPr>
        <p:spPr bwMode="auto">
          <a:xfrm>
            <a:off x="3176739" y="3511296"/>
            <a:ext cx="5533550" cy="592614"/>
          </a:xfrm>
          <a:prstGeom prst="roundRect">
            <a:avLst>
              <a:gd name="adj" fmla="val 16667"/>
            </a:avLst>
          </a:prstGeom>
          <a:solidFill>
            <a:schemeClr val="bg2">
              <a:lumMod val="90000"/>
            </a:schemeClr>
          </a:solidFill>
          <a:ln w="38100" algn="ctr">
            <a:noFill/>
            <a:round/>
            <a:headEnd/>
            <a:tailEnd/>
          </a:ln>
          <a:effectLst/>
          <a:scene3d>
            <a:camera prst="orthographicFront">
              <a:rot lat="0" lon="0" rev="0"/>
            </a:camera>
            <a:lightRig rig="glow" dir="t">
              <a:rot lat="0" lon="0" rev="14100000"/>
            </a:lightRig>
          </a:scene3d>
          <a:sp3d prstMaterial="softEdge">
            <a:bevelT w="127000" prst="artDeco"/>
          </a:sp3d>
        </p:spPr>
        <p:txBody>
          <a:bodyPr wrap="square" lIns="103733" tIns="51866" rIns="103733" bIns="51866">
            <a:spAutoFit/>
          </a:bodyPr>
          <a:lstStyle/>
          <a:p>
            <a:pPr algn="ctr">
              <a:defRPr/>
            </a:pP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ফটোশপ</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ফাইল</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বা</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ডকুমেন্ট</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Open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করা</a:t>
            </a: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5" name="Rounded Rectangle 1"/>
          <p:cNvSpPr>
            <a:spLocks noChangeArrowheads="1"/>
          </p:cNvSpPr>
          <p:nvPr/>
        </p:nvSpPr>
        <p:spPr bwMode="auto">
          <a:xfrm>
            <a:off x="907591" y="4127186"/>
            <a:ext cx="10071847" cy="450272"/>
          </a:xfrm>
          <a:prstGeom prst="roundRect">
            <a:avLst>
              <a:gd name="adj" fmla="val 16667"/>
            </a:avLst>
          </a:prstGeom>
          <a:noFill/>
          <a:ln w="9525" algn="ctr">
            <a:noFill/>
            <a:round/>
            <a:headEnd/>
            <a:tailEnd/>
          </a:ln>
          <a:effectLst>
            <a:glow rad="228600">
              <a:schemeClr val="accent2">
                <a:satMod val="175000"/>
                <a:alpha val="40000"/>
              </a:schemeClr>
            </a:glow>
          </a:effectLst>
        </p:spPr>
        <p:txBody>
          <a:bodyPr lIns="103733" tIns="51866" rIns="103733" bIns="51866" numCol="1"/>
          <a:lstStyle/>
          <a:p>
            <a:pPr eaLnBrk="0" hangingPunct="0"/>
            <a:r>
              <a:rPr lang="bn-BD" sz="2294" dirty="0">
                <a:ln w="0"/>
                <a:effectLst>
                  <a:outerShdw blurRad="38100" dist="19050" dir="2700000" algn="tl" rotWithShape="0">
                    <a:schemeClr val="dk1">
                      <a:alpha val="40000"/>
                    </a:schemeClr>
                  </a:outerShdw>
                </a:effectLst>
                <a:latin typeface="NikoshBAN" pitchFamily="2" charset="0"/>
                <a:cs typeface="NikoshBAN" pitchFamily="2" charset="0"/>
              </a:rPr>
              <a:t>প্রথমে</a:t>
            </a:r>
            <a:r>
              <a:rPr lang="en-US" sz="2294" dirty="0">
                <a:ln w="0"/>
                <a:effectLst>
                  <a:outerShdw blurRad="38100" dist="19050" dir="2700000" algn="tl" rotWithShape="0">
                    <a:schemeClr val="dk1">
                      <a:alpha val="40000"/>
                    </a:schemeClr>
                  </a:outerShdw>
                </a:effectLst>
                <a:latin typeface="NikoshBAN" pitchFamily="2" charset="0"/>
                <a:cs typeface="NikoshBAN" pitchFamily="2" charset="0"/>
              </a:rPr>
              <a:t> File click &gt; Open click &gt; Look in click &gt; File click  &gt; Open Click</a:t>
            </a:r>
            <a:r>
              <a:rPr lang="bn-BD" sz="2294" dirty="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2294"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6" name="Rounded Rectangle 1"/>
          <p:cNvSpPr>
            <a:spLocks noChangeArrowheads="1"/>
          </p:cNvSpPr>
          <p:nvPr/>
        </p:nvSpPr>
        <p:spPr bwMode="auto">
          <a:xfrm>
            <a:off x="1156276" y="5128179"/>
            <a:ext cx="10730753" cy="1143000"/>
          </a:xfrm>
          <a:prstGeom prst="roundRect">
            <a:avLst>
              <a:gd name="adj" fmla="val 16667"/>
            </a:avLst>
          </a:prstGeom>
          <a:noFill/>
          <a:ln w="9525" algn="ctr">
            <a:noFill/>
            <a:round/>
            <a:headEnd/>
            <a:tailEnd/>
          </a:ln>
          <a:effectLst>
            <a:glow rad="228600">
              <a:schemeClr val="accent2">
                <a:satMod val="175000"/>
                <a:alpha val="40000"/>
              </a:schemeClr>
            </a:glow>
          </a:effectLst>
        </p:spPr>
        <p:txBody>
          <a:bodyPr lIns="103733" tIns="51866" rIns="103733" bIns="51866"/>
          <a:lstStyle/>
          <a:p>
            <a:pPr algn="ctr" eaLnBrk="0" hangingPunct="0"/>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Photoshop – এ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যে</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কোন</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ছবির</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কাজ</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করার</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জন্য</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Layer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গুরুত্বপুর্ণ</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বিষয়</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 </a:t>
            </a:r>
          </a:p>
          <a:p>
            <a:pPr algn="ctr" eaLnBrk="0" hangingPunct="0"/>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অধিক</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Layer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কে</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এক</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Layer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করতে</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&gt;  Layer  Select</a:t>
            </a:r>
          </a:p>
          <a:p>
            <a:pPr algn="ctr" eaLnBrk="0" hangingPunct="0"/>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  Ctrl  +  E</a:t>
            </a:r>
          </a:p>
        </p:txBody>
      </p:sp>
      <p:sp>
        <p:nvSpPr>
          <p:cNvPr id="18" name="Rectangle 17"/>
          <p:cNvSpPr/>
          <p:nvPr/>
        </p:nvSpPr>
        <p:spPr>
          <a:xfrm>
            <a:off x="5148088" y="4620629"/>
            <a:ext cx="1976823" cy="523220"/>
          </a:xfrm>
          <a:prstGeom prst="rect">
            <a:avLst/>
          </a:prstGeom>
          <a:solidFill>
            <a:schemeClr val="bg2">
              <a:lumMod val="90000"/>
            </a:schemeClr>
          </a:solidFill>
        </p:spPr>
        <p:txBody>
          <a:bodyPr wrap="none">
            <a:spAutoFit/>
          </a:bodyPr>
          <a:lstStyle/>
          <a:p>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ফটোশপের কাজ</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 name="Rectangle 1"/>
          <p:cNvSpPr/>
          <p:nvPr/>
        </p:nvSpPr>
        <p:spPr>
          <a:xfrm>
            <a:off x="1263804" y="385500"/>
            <a:ext cx="9274097" cy="523220"/>
          </a:xfrm>
          <a:prstGeom prst="rect">
            <a:avLst/>
          </a:prstGeom>
          <a:solidFill>
            <a:srgbClr val="00B0F0"/>
          </a:solidFill>
        </p:spPr>
        <p:txBody>
          <a:bodyPr wrap="square">
            <a:spAutoFit/>
          </a:bodyPr>
          <a:lstStyle/>
          <a:p>
            <a:pPr marL="285750" indent="-285750">
              <a:buFont typeface="Wingdings" panose="05000000000000000000" pitchFamily="2" charset="2"/>
              <a:buChar char="Ø"/>
            </a:pPr>
            <a:r>
              <a:rPr lang="en-US" sz="2800" dirty="0" smtClean="0">
                <a:ln w="0">
                  <a:solidFill>
                    <a:srgbClr val="FFFF00"/>
                  </a:solidFill>
                </a:ln>
                <a:solidFill>
                  <a:srgbClr val="FFFF00"/>
                </a:solidFill>
                <a:effectLst>
                  <a:glow rad="228600">
                    <a:schemeClr val="accent2">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28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ফটোশপ</a:t>
            </a:r>
            <a:r>
              <a:rPr lang="en-US" sz="28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প্রোগ্রাম</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খোলা</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ও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ফাইল</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তৈরি</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করার</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জন্য</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করণীয়</a:t>
            </a:r>
            <a:r>
              <a:rPr lang="en-US" sz="28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পদ্ধতিগুলো</a:t>
            </a:r>
            <a:r>
              <a:rPr lang="en-US" sz="2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লেখ</a:t>
            </a:r>
            <a:r>
              <a:rPr lang="en-US" sz="28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800" dirty="0" smtClean="0">
                <a:ln w="0">
                  <a:solidFill>
                    <a:srgbClr val="FFFF00"/>
                  </a:solidFill>
                </a:ln>
                <a:solidFill>
                  <a:srgbClr val="FFFF00"/>
                </a:solidFill>
                <a:effectLst>
                  <a:glow rad="228600">
                    <a:schemeClr val="accent2">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a:t>
            </a:r>
            <a:endParaRPr lang="en-US" sz="2800" dirty="0">
              <a:ln w="0">
                <a:solidFill>
                  <a:srgbClr val="FFFF00"/>
                </a:solidFill>
              </a:ln>
              <a:solidFill>
                <a:srgbClr val="FFFF00"/>
              </a:solidFill>
              <a:effectLst>
                <a:glow rad="228600">
                  <a:schemeClr val="accent2">
                    <a:satMod val="175000"/>
                    <a:alpha val="40000"/>
                  </a:schemeClr>
                </a:glow>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381990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heckerboard(across)">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heckerboard(across)">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97408" y="874297"/>
            <a:ext cx="5244353" cy="5623389"/>
          </a:xfrm>
          <a:prstGeom prst="rect">
            <a:avLst/>
          </a:prstGeom>
        </p:spPr>
        <p:txBody>
          <a:bodyPr wrap="square">
            <a:prstTxWarp prst="textPlain">
              <a:avLst/>
            </a:prstTxWarp>
            <a:spAutoFit/>
          </a:bodyPr>
          <a:lstStyle/>
          <a:p>
            <a:r>
              <a:rPr lang="en-US"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a:t>
            </a: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কোন মেনু থেকে প্যালেট আনা হয়?</a:t>
            </a:r>
            <a:b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উইন্ডো</a:t>
            </a:r>
          </a:p>
          <a:p>
            <a:r>
              <a:rPr lang="en-US"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a:t>
            </a: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নিউ লেয়ার তৈরি করতে কোন মেনু দরকার?</a:t>
            </a:r>
            <a:b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লেয়ার</a:t>
            </a:r>
          </a:p>
          <a:p>
            <a:r>
              <a:rPr lang="en-US"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a:t>
            </a: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রুলার আনার শর্টকাট কি?</a:t>
            </a:r>
            <a:b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a:t>
            </a:r>
            <a:r>
              <a:rPr lang="en-US" sz="247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Ctrl+R</a:t>
            </a:r>
            <a:endParaRPr lang="en-US"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a:t>
            </a: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কোন অবজেক্ট বা শেপ হুবহু তৈরি করতে কোন টুল ব্যবহার করা হয়?</a:t>
            </a:r>
            <a:b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পেন টুল</a:t>
            </a:r>
          </a:p>
          <a:p>
            <a:r>
              <a:rPr lang="en-US"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a:t>
            </a: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 বাউন্ডারি বক্স কোথায় থাকে?</a:t>
            </a:r>
            <a:b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অপশন বার</a:t>
            </a:r>
          </a:p>
          <a:p>
            <a:r>
              <a:rPr lang="en-US"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৬</a:t>
            </a: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ফটোশপের মুভ টুলের শর্টকাট কি?</a:t>
            </a:r>
            <a:b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a:t>
            </a:r>
            <a:r>
              <a:rPr lang="en-US"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V</a:t>
            </a:r>
          </a:p>
          <a:p>
            <a:r>
              <a:rPr lang="en-US"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৭</a:t>
            </a: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ফটোশপের বিভিন্ন টুল অপশন এবং প্যালেট না থাকলে কোথা থেকে আনা যায়?</a:t>
            </a:r>
            <a:b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মেনুবার</a:t>
            </a:r>
          </a:p>
        </p:txBody>
      </p:sp>
      <p:sp>
        <p:nvSpPr>
          <p:cNvPr id="10" name="Rectangle 9"/>
          <p:cNvSpPr/>
          <p:nvPr/>
        </p:nvSpPr>
        <p:spPr>
          <a:xfrm>
            <a:off x="1528067" y="221595"/>
            <a:ext cx="8744821" cy="584775"/>
          </a:xfrm>
          <a:prstGeom prst="rect">
            <a:avLst/>
          </a:prstGeom>
          <a:solidFill>
            <a:srgbClr val="FFFF00"/>
          </a:solidFill>
        </p:spPr>
        <p:txBody>
          <a:bodyPr wrap="square">
            <a:spAutoFit/>
          </a:bodyPr>
          <a:lstStyle/>
          <a:p>
            <a:r>
              <a:rPr lang="as-IN" sz="3200" dirty="0">
                <a:solidFill>
                  <a:srgbClr val="4D5156"/>
                </a:solidFill>
                <a:latin typeface="NikoshBAN" panose="02000000000000000000" pitchFamily="2" charset="0"/>
                <a:cs typeface="NikoshBAN" panose="02000000000000000000" pitchFamily="2" charset="0"/>
              </a:rPr>
              <a:t>এডোবি </a:t>
            </a:r>
            <a:r>
              <a:rPr lang="as-IN" sz="3200" b="1" dirty="0">
                <a:solidFill>
                  <a:srgbClr val="5F6368"/>
                </a:solidFill>
                <a:latin typeface="NikoshBAN" panose="02000000000000000000" pitchFamily="2" charset="0"/>
                <a:cs typeface="NikoshBAN" panose="02000000000000000000" pitchFamily="2" charset="0"/>
              </a:rPr>
              <a:t>ফটোশপ</a:t>
            </a:r>
            <a:r>
              <a:rPr lang="as-IN" sz="3200" dirty="0">
                <a:solidFill>
                  <a:srgbClr val="4D5156"/>
                </a:solidFill>
                <a:latin typeface="NikoshBAN" panose="02000000000000000000" pitchFamily="2" charset="0"/>
                <a:cs typeface="NikoshBAN" panose="02000000000000000000" pitchFamily="2" charset="0"/>
              </a:rPr>
              <a:t> এর কাজের উইণ্ডোর বিভিন্ন অপশনের সাথে পরিচয় </a:t>
            </a:r>
            <a:endParaRPr lang="en-US" sz="3200" dirty="0">
              <a:latin typeface="NikoshBAN" panose="02000000000000000000" pitchFamily="2" charset="0"/>
              <a:cs typeface="NikoshBAN" panose="02000000000000000000" pitchFamily="2" charset="0"/>
            </a:endParaRPr>
          </a:p>
        </p:txBody>
      </p:sp>
      <p:sp>
        <p:nvSpPr>
          <p:cNvPr id="11" name="Frame 10"/>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6" name="Rectangle 5"/>
          <p:cNvSpPr/>
          <p:nvPr/>
        </p:nvSpPr>
        <p:spPr>
          <a:xfrm>
            <a:off x="6566647" y="874297"/>
            <a:ext cx="4840941" cy="5489156"/>
          </a:xfrm>
          <a:prstGeom prst="rect">
            <a:avLst/>
          </a:prstGeom>
        </p:spPr>
        <p:txBody>
          <a:bodyPr wrap="square">
            <a:prstTxWarp prst="textPlain">
              <a:avLst/>
            </a:prstTxWarp>
            <a:spAutoFit/>
          </a:bodyPr>
          <a:lstStyle/>
          <a:p>
            <a:r>
              <a:rPr lang="en-US"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৮</a:t>
            </a: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ছবির ব্রাইটনেস কমবেশি করা যায় কোনটির মাধ্যমে?</a:t>
            </a:r>
            <a:b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a:t>
            </a:r>
            <a:r>
              <a:rPr lang="en-US" sz="247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Ctrl+L</a:t>
            </a:r>
            <a:endParaRPr lang="en-US"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৯</a:t>
            </a: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ম্যাজিক অন টুলের ব্যবহার কি?</a:t>
            </a:r>
            <a:b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একই জাতীয় কালার সিলেক্ট করতে</a:t>
            </a:r>
          </a:p>
          <a:p>
            <a:r>
              <a:rPr lang="en-US"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১০</a:t>
            </a: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ছবির কালার লেবেল পরিবর্তন করা হয় কোনটির মাধ্যমে?</a:t>
            </a:r>
            <a:b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a:t>
            </a:r>
            <a:r>
              <a:rPr lang="en-US" sz="247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Ctrl+L</a:t>
            </a:r>
            <a:endParaRPr lang="en-US"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১১</a:t>
            </a: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ছবির কালার ব্যালেন্স পরিবর্তন করা হয় কোনটির মাধ্যমে?</a:t>
            </a:r>
            <a:b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a:t>
            </a:r>
            <a:r>
              <a:rPr lang="en-US" sz="247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Ctrl+B</a:t>
            </a:r>
            <a:endParaRPr lang="en-US"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১২</a:t>
            </a: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ছবির অটো কনটেস্ট পরিবর্তন করা হয় কোনটির মাধ্যমে?</a:t>
            </a:r>
            <a:b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a:t>
            </a:r>
            <a:r>
              <a:rPr lang="en-US" sz="247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Alt+Shift+Ctrl+L</a:t>
            </a:r>
            <a:endParaRPr lang="en-US"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১৩</a:t>
            </a: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ছবির অটো কালার পরিবর্তন করা হয় কোনটির মাধ্যমে?</a:t>
            </a:r>
            <a:b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a:t>
            </a:r>
            <a:r>
              <a:rPr lang="en-US" sz="247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Shift+Ctrl+B</a:t>
            </a:r>
            <a:endParaRPr lang="en-US" sz="247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9195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4" name="Rectangle 3"/>
          <p:cNvSpPr/>
          <p:nvPr/>
        </p:nvSpPr>
        <p:spPr>
          <a:xfrm>
            <a:off x="449520" y="1005723"/>
            <a:ext cx="11223191" cy="2677656"/>
          </a:xfrm>
          <a:prstGeom prst="rect">
            <a:avLst/>
          </a:prstGeom>
        </p:spPr>
        <p:txBody>
          <a:bodyPr wrap="square">
            <a:spAutoFit/>
          </a:bodyPr>
          <a:lstStyle/>
          <a:p>
            <a:r>
              <a:rPr lang="as-IN" sz="2400" b="1" dirty="0">
                <a:solidFill>
                  <a:srgbClr val="212529"/>
                </a:solidFill>
                <a:latin typeface="NikoshBAN" panose="02000000000000000000" pitchFamily="2" charset="0"/>
                <a:cs typeface="NikoshBAN" panose="02000000000000000000" pitchFamily="2" charset="0"/>
              </a:rPr>
              <a:t>পেন(</a:t>
            </a:r>
            <a:r>
              <a:rPr lang="en-US" sz="2400" b="1" dirty="0">
                <a:solidFill>
                  <a:srgbClr val="212529"/>
                </a:solidFill>
                <a:latin typeface="NikoshBAN" panose="02000000000000000000" pitchFamily="2" charset="0"/>
                <a:cs typeface="NikoshBAN" panose="02000000000000000000" pitchFamily="2" charset="0"/>
              </a:rPr>
              <a:t>Pen Tool)</a:t>
            </a:r>
            <a:r>
              <a:rPr lang="as-IN" sz="2400" b="1" dirty="0">
                <a:solidFill>
                  <a:srgbClr val="212529"/>
                </a:solidFill>
                <a:latin typeface="NikoshBAN" panose="02000000000000000000" pitchFamily="2" charset="0"/>
                <a:cs typeface="NikoshBAN" panose="02000000000000000000" pitchFamily="2" charset="0"/>
              </a:rPr>
              <a:t>টুল (</a:t>
            </a:r>
            <a:r>
              <a:rPr lang="en-US" sz="2400" b="1" dirty="0">
                <a:solidFill>
                  <a:srgbClr val="212529"/>
                </a:solidFill>
                <a:latin typeface="NikoshBAN" panose="02000000000000000000" pitchFamily="2" charset="0"/>
                <a:cs typeface="NikoshBAN" panose="02000000000000000000" pitchFamily="2" charset="0"/>
              </a:rPr>
              <a:t>Keyboard: P)</a:t>
            </a:r>
          </a:p>
          <a:p>
            <a:r>
              <a:rPr lang="as-IN" sz="2400" b="1" dirty="0">
                <a:solidFill>
                  <a:srgbClr val="212529"/>
                </a:solidFill>
                <a:latin typeface="NikoshBAN" panose="02000000000000000000" pitchFamily="2" charset="0"/>
                <a:cs typeface="NikoshBAN" panose="02000000000000000000" pitchFamily="2" charset="0"/>
              </a:rPr>
              <a:t>এই পেইন্ট টুলটি সাধারনত তৈরি ভেক্টর গ্রাফিক্স আঁকানোর জন্য।এটা বিভিন্ন রকম </a:t>
            </a:r>
            <a:r>
              <a:rPr lang="en-US" sz="2400" b="1" dirty="0">
                <a:solidFill>
                  <a:srgbClr val="212529"/>
                </a:solidFill>
                <a:latin typeface="NikoshBAN" panose="02000000000000000000" pitchFamily="2" charset="0"/>
                <a:cs typeface="NikoshBAN" panose="02000000000000000000" pitchFamily="2" charset="0"/>
              </a:rPr>
              <a:t>Path </a:t>
            </a:r>
            <a:r>
              <a:rPr lang="as-IN" sz="2400" b="1" dirty="0">
                <a:solidFill>
                  <a:srgbClr val="212529"/>
                </a:solidFill>
                <a:latin typeface="NikoshBAN" panose="02000000000000000000" pitchFamily="2" charset="0"/>
                <a:cs typeface="NikoshBAN" panose="02000000000000000000" pitchFamily="2" charset="0"/>
              </a:rPr>
              <a:t>তৈরির জন্যও ব্যবহার করা হয়।</a:t>
            </a:r>
          </a:p>
          <a:p>
            <a:r>
              <a:rPr lang="as-IN" sz="2400" b="1" dirty="0">
                <a:solidFill>
                  <a:srgbClr val="212529"/>
                </a:solidFill>
                <a:latin typeface="NikoshBAN" panose="02000000000000000000" pitchFamily="2" charset="0"/>
                <a:cs typeface="NikoshBAN" panose="02000000000000000000" pitchFamily="2" charset="0"/>
              </a:rPr>
              <a:t>পাথ (</a:t>
            </a:r>
            <a:r>
              <a:rPr lang="en-US" sz="2400" b="1" dirty="0">
                <a:solidFill>
                  <a:srgbClr val="212529"/>
                </a:solidFill>
                <a:latin typeface="NikoshBAN" panose="02000000000000000000" pitchFamily="2" charset="0"/>
                <a:cs typeface="NikoshBAN" panose="02000000000000000000" pitchFamily="2" charset="0"/>
              </a:rPr>
              <a:t>Path) </a:t>
            </a:r>
            <a:r>
              <a:rPr lang="as-IN" sz="2400" b="1" dirty="0">
                <a:solidFill>
                  <a:srgbClr val="212529"/>
                </a:solidFill>
                <a:latin typeface="NikoshBAN" panose="02000000000000000000" pitchFamily="2" charset="0"/>
                <a:cs typeface="NikoshBAN" panose="02000000000000000000" pitchFamily="2" charset="0"/>
              </a:rPr>
              <a:t>টুল (</a:t>
            </a:r>
            <a:r>
              <a:rPr lang="en-US" sz="2400" b="1" dirty="0">
                <a:solidFill>
                  <a:srgbClr val="212529"/>
                </a:solidFill>
                <a:latin typeface="NikoshBAN" panose="02000000000000000000" pitchFamily="2" charset="0"/>
                <a:cs typeface="NikoshBAN" panose="02000000000000000000" pitchFamily="2" charset="0"/>
              </a:rPr>
              <a:t>Keyboard: A)</a:t>
            </a:r>
          </a:p>
          <a:p>
            <a:r>
              <a:rPr lang="as-IN" sz="2400" b="1" dirty="0">
                <a:solidFill>
                  <a:srgbClr val="212529"/>
                </a:solidFill>
                <a:latin typeface="NikoshBAN" panose="02000000000000000000" pitchFamily="2" charset="0"/>
                <a:cs typeface="NikoshBAN" panose="02000000000000000000" pitchFamily="2" charset="0"/>
              </a:rPr>
              <a:t>এটি মুভ টুল এর মতন একটি টুল। তবে এটি দিয়ে কেবল পাথ মুভিং করানো যায়।</a:t>
            </a:r>
          </a:p>
          <a:p>
            <a:r>
              <a:rPr lang="as-IN" sz="2400" b="1" dirty="0">
                <a:solidFill>
                  <a:srgbClr val="212529"/>
                </a:solidFill>
                <a:latin typeface="NikoshBAN" panose="02000000000000000000" pitchFamily="2" charset="0"/>
                <a:cs typeface="NikoshBAN" panose="02000000000000000000" pitchFamily="2" charset="0"/>
              </a:rPr>
              <a:t>শেপ টুল(</a:t>
            </a:r>
            <a:r>
              <a:rPr lang="en-US" sz="2400" b="1" dirty="0">
                <a:solidFill>
                  <a:srgbClr val="212529"/>
                </a:solidFill>
                <a:latin typeface="NikoshBAN" panose="02000000000000000000" pitchFamily="2" charset="0"/>
                <a:cs typeface="NikoshBAN" panose="02000000000000000000" pitchFamily="2" charset="0"/>
              </a:rPr>
              <a:t>Shape)(Keyboard: U)</a:t>
            </a:r>
          </a:p>
          <a:p>
            <a:r>
              <a:rPr lang="as-IN" sz="2400" b="1" dirty="0">
                <a:solidFill>
                  <a:srgbClr val="212529"/>
                </a:solidFill>
                <a:latin typeface="NikoshBAN" panose="02000000000000000000" pitchFamily="2" charset="0"/>
                <a:cs typeface="NikoshBAN" panose="02000000000000000000" pitchFamily="2" charset="0"/>
              </a:rPr>
              <a:t>শেপ টুল এর মাধ্যমে আপনি তৈরি করতে পারবেন বিভিন্ন ভেক্টর আকৃতি, ত্রিভুজ, চতুর্ভুজ এইরকম।</a:t>
            </a:r>
            <a:endParaRPr lang="as-IN" sz="2400" b="1" i="0" dirty="0">
              <a:solidFill>
                <a:srgbClr val="212529"/>
              </a:solidFill>
              <a:effectLst/>
              <a:latin typeface="NikoshBAN" panose="02000000000000000000" pitchFamily="2" charset="0"/>
              <a:cs typeface="NikoshBAN" panose="02000000000000000000" pitchFamily="2" charset="0"/>
            </a:endParaRPr>
          </a:p>
        </p:txBody>
      </p:sp>
      <p:sp>
        <p:nvSpPr>
          <p:cNvPr id="5" name="Rectangle 4"/>
          <p:cNvSpPr/>
          <p:nvPr/>
        </p:nvSpPr>
        <p:spPr>
          <a:xfrm>
            <a:off x="449520" y="3787423"/>
            <a:ext cx="11336080" cy="2677656"/>
          </a:xfrm>
          <a:prstGeom prst="rect">
            <a:avLst/>
          </a:prstGeom>
        </p:spPr>
        <p:txBody>
          <a:bodyPr wrap="square">
            <a:spAutoFit/>
          </a:bodyPr>
          <a:lstStyle/>
          <a:p>
            <a:r>
              <a:rPr lang="as-IN" sz="2400" b="1" dirty="0">
                <a:solidFill>
                  <a:srgbClr val="212529"/>
                </a:solidFill>
                <a:latin typeface="NikoshBAN" panose="02000000000000000000" pitchFamily="2" charset="0"/>
                <a:cs typeface="NikoshBAN" panose="02000000000000000000" pitchFamily="2" charset="0"/>
              </a:rPr>
              <a:t>হ্যান্ড (</a:t>
            </a:r>
            <a:r>
              <a:rPr lang="en-US" sz="2400" b="1" dirty="0">
                <a:solidFill>
                  <a:srgbClr val="212529"/>
                </a:solidFill>
                <a:latin typeface="NikoshBAN" panose="02000000000000000000" pitchFamily="2" charset="0"/>
                <a:cs typeface="NikoshBAN" panose="02000000000000000000" pitchFamily="2" charset="0"/>
              </a:rPr>
              <a:t>Hand) </a:t>
            </a:r>
            <a:r>
              <a:rPr lang="as-IN" sz="2400" b="1" dirty="0">
                <a:solidFill>
                  <a:srgbClr val="212529"/>
                </a:solidFill>
                <a:latin typeface="NikoshBAN" panose="02000000000000000000" pitchFamily="2" charset="0"/>
                <a:cs typeface="NikoshBAN" panose="02000000000000000000" pitchFamily="2" charset="0"/>
              </a:rPr>
              <a:t>টুল (</a:t>
            </a:r>
            <a:r>
              <a:rPr lang="en-US" sz="2400" b="1" dirty="0">
                <a:solidFill>
                  <a:srgbClr val="212529"/>
                </a:solidFill>
                <a:latin typeface="NikoshBAN" panose="02000000000000000000" pitchFamily="2" charset="0"/>
                <a:cs typeface="NikoshBAN" panose="02000000000000000000" pitchFamily="2" charset="0"/>
              </a:rPr>
              <a:t>Keyboard: H)</a:t>
            </a:r>
          </a:p>
          <a:p>
            <a:r>
              <a:rPr lang="as-IN" sz="2400" b="1" dirty="0">
                <a:solidFill>
                  <a:srgbClr val="212529"/>
                </a:solidFill>
                <a:latin typeface="NikoshBAN" panose="02000000000000000000" pitchFamily="2" charset="0"/>
                <a:cs typeface="NikoshBAN" panose="02000000000000000000" pitchFamily="2" charset="0"/>
              </a:rPr>
              <a:t>হ্যান্ড টুল এর মাধ্যমে আপনি ফটোশপ এর ক্যানভাস এর যেকোন স্হানে ড্র্যাগ করে করে যেতে পারবেন। জুম টুল এর মাধ্যমে জুম করার পর এই টুল দিয়ে বিভিন্ন স্হানে ড্র্যাগ করে যাওয়া যাবে।</a:t>
            </a:r>
          </a:p>
          <a:p>
            <a:r>
              <a:rPr lang="as-IN" sz="2400" b="1" dirty="0">
                <a:solidFill>
                  <a:srgbClr val="212529"/>
                </a:solidFill>
                <a:latin typeface="NikoshBAN" panose="02000000000000000000" pitchFamily="2" charset="0"/>
                <a:cs typeface="NikoshBAN" panose="02000000000000000000" pitchFamily="2" charset="0"/>
              </a:rPr>
              <a:t>জুম (</a:t>
            </a:r>
            <a:r>
              <a:rPr lang="en-US" sz="2400" b="1" dirty="0">
                <a:solidFill>
                  <a:srgbClr val="212529"/>
                </a:solidFill>
                <a:latin typeface="NikoshBAN" panose="02000000000000000000" pitchFamily="2" charset="0"/>
                <a:cs typeface="NikoshBAN" panose="02000000000000000000" pitchFamily="2" charset="0"/>
              </a:rPr>
              <a:t>Zoom) </a:t>
            </a:r>
            <a:r>
              <a:rPr lang="as-IN" sz="2400" b="1" dirty="0">
                <a:solidFill>
                  <a:srgbClr val="212529"/>
                </a:solidFill>
                <a:latin typeface="NikoshBAN" panose="02000000000000000000" pitchFamily="2" charset="0"/>
                <a:cs typeface="NikoshBAN" panose="02000000000000000000" pitchFamily="2" charset="0"/>
              </a:rPr>
              <a:t>টুল (</a:t>
            </a:r>
            <a:r>
              <a:rPr lang="en-US" sz="2400" b="1" dirty="0">
                <a:solidFill>
                  <a:srgbClr val="212529"/>
                </a:solidFill>
                <a:latin typeface="NikoshBAN" panose="02000000000000000000" pitchFamily="2" charset="0"/>
                <a:cs typeface="NikoshBAN" panose="02000000000000000000" pitchFamily="2" charset="0"/>
              </a:rPr>
              <a:t>Keyboard: Z)</a:t>
            </a:r>
          </a:p>
          <a:p>
            <a:r>
              <a:rPr lang="as-IN" sz="2400" b="1" dirty="0">
                <a:solidFill>
                  <a:srgbClr val="212529"/>
                </a:solidFill>
                <a:latin typeface="NikoshBAN" panose="02000000000000000000" pitchFamily="2" charset="0"/>
                <a:cs typeface="NikoshBAN" panose="02000000000000000000" pitchFamily="2" charset="0"/>
              </a:rPr>
              <a:t>ফটোশপ এর ক্যানভাসে কাজ এর সুবিদার্থে বিভিন্ন স্হানে বড় করে দেখার জন্য এটি ব্যবহার করা হয়ে থাকে।</a:t>
            </a:r>
          </a:p>
          <a:p>
            <a:r>
              <a:rPr lang="as-IN" sz="2400" b="1" dirty="0">
                <a:solidFill>
                  <a:srgbClr val="212529"/>
                </a:solidFill>
                <a:latin typeface="NikoshBAN" panose="02000000000000000000" pitchFamily="2" charset="0"/>
                <a:cs typeface="NikoshBAN" panose="02000000000000000000" pitchFamily="2" charset="0"/>
              </a:rPr>
              <a:t>কালার সিলেকশন টুল :</a:t>
            </a:r>
          </a:p>
          <a:p>
            <a:r>
              <a:rPr lang="as-IN" sz="2400" b="1" dirty="0">
                <a:solidFill>
                  <a:srgbClr val="212529"/>
                </a:solidFill>
                <a:latin typeface="NikoshBAN" panose="02000000000000000000" pitchFamily="2" charset="0"/>
                <a:cs typeface="NikoshBAN" panose="02000000000000000000" pitchFamily="2" charset="0"/>
              </a:rPr>
              <a:t>এর মাধ্যমে কোন কালার ব্যবহার করবেন; ব্যাকগ্রাউন্ড, ফোরগ্রাউন্ডে কোন কালার রয়েছে এসব দেখা যায়।</a:t>
            </a:r>
            <a:endParaRPr lang="as-IN" sz="2400" b="1" i="0" dirty="0">
              <a:solidFill>
                <a:srgbClr val="212529"/>
              </a:solidFill>
              <a:effectLst/>
              <a:latin typeface="NikoshBAN" panose="02000000000000000000" pitchFamily="2" charset="0"/>
              <a:cs typeface="NikoshBAN" panose="02000000000000000000" pitchFamily="2" charset="0"/>
            </a:endParaRPr>
          </a:p>
        </p:txBody>
      </p:sp>
      <p:sp>
        <p:nvSpPr>
          <p:cNvPr id="7" name="Rectangle 6"/>
          <p:cNvSpPr/>
          <p:nvPr/>
        </p:nvSpPr>
        <p:spPr>
          <a:xfrm>
            <a:off x="3312551" y="320414"/>
            <a:ext cx="4647426" cy="584775"/>
          </a:xfrm>
          <a:prstGeom prst="rect">
            <a:avLst/>
          </a:prstGeom>
          <a:solidFill>
            <a:srgbClr val="FFFF00"/>
          </a:solidFill>
        </p:spPr>
        <p:txBody>
          <a:bodyPr wrap="none">
            <a:spAutoFit/>
          </a:bodyPr>
          <a:lstStyle/>
          <a:p>
            <a:r>
              <a:rPr lang="as-IN" sz="3200" dirty="0">
                <a:solidFill>
                  <a:srgbClr val="212529"/>
                </a:solidFill>
                <a:latin typeface="NikoshBAN" panose="02000000000000000000" pitchFamily="2" charset="0"/>
                <a:cs typeface="NikoshBAN" panose="02000000000000000000" pitchFamily="2" charset="0"/>
              </a:rPr>
              <a:t>ফটোশপ এর টুলবার সম্পর্কে ধারনা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890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10" name="Rectangle 9"/>
          <p:cNvSpPr/>
          <p:nvPr/>
        </p:nvSpPr>
        <p:spPr>
          <a:xfrm>
            <a:off x="512233" y="1203067"/>
            <a:ext cx="11167533" cy="4893647"/>
          </a:xfrm>
          <a:prstGeom prst="rect">
            <a:avLst/>
          </a:prstGeom>
        </p:spPr>
        <p:txBody>
          <a:bodyPr wrap="square">
            <a:spAutoFit/>
          </a:bodyPr>
          <a:lstStyle/>
          <a:p>
            <a:r>
              <a:rPr lang="as-IN" sz="2400" b="1" dirty="0">
                <a:solidFill>
                  <a:srgbClr val="212529"/>
                </a:solidFill>
                <a:latin typeface="NikoshBAN" panose="02000000000000000000" pitchFamily="2" charset="0"/>
                <a:cs typeface="NikoshBAN" panose="02000000000000000000" pitchFamily="2" charset="0"/>
              </a:rPr>
              <a:t>হিলিং ব্রাস (</a:t>
            </a:r>
            <a:r>
              <a:rPr lang="en-US" sz="2400" b="1" dirty="0">
                <a:solidFill>
                  <a:srgbClr val="212529"/>
                </a:solidFill>
                <a:latin typeface="NikoshBAN" panose="02000000000000000000" pitchFamily="2" charset="0"/>
                <a:cs typeface="NikoshBAN" panose="02000000000000000000" pitchFamily="2" charset="0"/>
              </a:rPr>
              <a:t>Healing Brush) (Keyboard: J)</a:t>
            </a:r>
          </a:p>
          <a:p>
            <a:r>
              <a:rPr lang="as-IN" sz="2400" b="1" dirty="0">
                <a:solidFill>
                  <a:srgbClr val="212529"/>
                </a:solidFill>
                <a:latin typeface="NikoshBAN" panose="02000000000000000000" pitchFamily="2" charset="0"/>
                <a:cs typeface="NikoshBAN" panose="02000000000000000000" pitchFamily="2" charset="0"/>
              </a:rPr>
              <a:t>ধরুন আপনার ছবি সিলেকশন করে অন্য একটি ক্যানভাসে আনতে গিয়ে সিলেকশনে কিছু অবাঞ্চিত কালার বা অবজেক্ট ঢুকে পরেছে। এই টুলটি দিয়ে সেই অবাঞ্চিত কালার এর অপর ঘষলে আসে পাশের কালার দ্বারা সেটি ব্লেন্ড (</a:t>
            </a:r>
            <a:r>
              <a:rPr lang="en-US" sz="2400" b="1" dirty="0">
                <a:solidFill>
                  <a:srgbClr val="212529"/>
                </a:solidFill>
                <a:latin typeface="NikoshBAN" panose="02000000000000000000" pitchFamily="2" charset="0"/>
                <a:cs typeface="NikoshBAN" panose="02000000000000000000" pitchFamily="2" charset="0"/>
              </a:rPr>
              <a:t>Blend) </a:t>
            </a:r>
            <a:r>
              <a:rPr lang="as-IN" sz="2400" b="1" dirty="0">
                <a:solidFill>
                  <a:srgbClr val="212529"/>
                </a:solidFill>
                <a:latin typeface="NikoshBAN" panose="02000000000000000000" pitchFamily="2" charset="0"/>
                <a:cs typeface="NikoshBAN" panose="02000000000000000000" pitchFamily="2" charset="0"/>
              </a:rPr>
              <a:t>হয়ে যাবে। এটি অনেক কাজের টুল। নানারকম কাজে এটি ব্যবহৃত হয়।</a:t>
            </a:r>
          </a:p>
          <a:p>
            <a:r>
              <a:rPr lang="as-IN" sz="2400" b="1" dirty="0">
                <a:solidFill>
                  <a:srgbClr val="212529"/>
                </a:solidFill>
                <a:latin typeface="NikoshBAN" panose="02000000000000000000" pitchFamily="2" charset="0"/>
                <a:cs typeface="NikoshBAN" panose="02000000000000000000" pitchFamily="2" charset="0"/>
              </a:rPr>
              <a:t>পেইন্টব্রাস (</a:t>
            </a:r>
            <a:r>
              <a:rPr lang="en-US" sz="2400" b="1" dirty="0">
                <a:solidFill>
                  <a:srgbClr val="212529"/>
                </a:solidFill>
                <a:latin typeface="NikoshBAN" panose="02000000000000000000" pitchFamily="2" charset="0"/>
                <a:cs typeface="NikoshBAN" panose="02000000000000000000" pitchFamily="2" charset="0"/>
              </a:rPr>
              <a:t>Paint Brush) (</a:t>
            </a:r>
            <a:r>
              <a:rPr lang="en-US" sz="2400" b="1" dirty="0" err="1">
                <a:solidFill>
                  <a:srgbClr val="212529"/>
                </a:solidFill>
                <a:latin typeface="NikoshBAN" panose="02000000000000000000" pitchFamily="2" charset="0"/>
                <a:cs typeface="NikoshBAN" panose="02000000000000000000" pitchFamily="2" charset="0"/>
              </a:rPr>
              <a:t>Keyboard:B</a:t>
            </a:r>
            <a:r>
              <a:rPr lang="en-US" sz="2400" b="1" dirty="0">
                <a:solidFill>
                  <a:srgbClr val="212529"/>
                </a:solidFill>
                <a:latin typeface="NikoshBAN" panose="02000000000000000000" pitchFamily="2" charset="0"/>
                <a:cs typeface="NikoshBAN" panose="02000000000000000000" pitchFamily="2" charset="0"/>
              </a:rPr>
              <a:t>)</a:t>
            </a:r>
          </a:p>
          <a:p>
            <a:r>
              <a:rPr lang="as-IN" sz="2400" b="1" dirty="0">
                <a:solidFill>
                  <a:srgbClr val="212529"/>
                </a:solidFill>
                <a:latin typeface="NikoshBAN" panose="02000000000000000000" pitchFamily="2" charset="0"/>
                <a:cs typeface="NikoshBAN" panose="02000000000000000000" pitchFamily="2" charset="0"/>
              </a:rPr>
              <a:t>এটি ফটোশপে বহুবিধ কাজে ব্যবহৃত একটি টুল। এটি দিয়ে টুকটাক আকাআকি করা যায়। লেয়ার মুছে ফেলা যায়</a:t>
            </a:r>
            <a:r>
              <a:rPr lang="as-IN" sz="2400" b="1" dirty="0" smtClean="0">
                <a:solidFill>
                  <a:srgbClr val="212529"/>
                </a:solidFill>
                <a:latin typeface="NikoshBAN" panose="02000000000000000000" pitchFamily="2" charset="0"/>
                <a:cs typeface="NikoshBAN" panose="02000000000000000000" pitchFamily="2" charset="0"/>
              </a:rPr>
              <a:t>।ইরেজার </a:t>
            </a:r>
            <a:r>
              <a:rPr lang="as-IN" sz="2400" b="1" dirty="0">
                <a:solidFill>
                  <a:srgbClr val="212529"/>
                </a:solidFill>
                <a:latin typeface="NikoshBAN" panose="02000000000000000000" pitchFamily="2" charset="0"/>
                <a:cs typeface="NikoshBAN" panose="02000000000000000000" pitchFamily="2" charset="0"/>
              </a:rPr>
              <a:t>(</a:t>
            </a:r>
            <a:r>
              <a:rPr lang="en-US" sz="2400" b="1" dirty="0">
                <a:solidFill>
                  <a:srgbClr val="212529"/>
                </a:solidFill>
                <a:latin typeface="NikoshBAN" panose="02000000000000000000" pitchFamily="2" charset="0"/>
                <a:cs typeface="NikoshBAN" panose="02000000000000000000" pitchFamily="2" charset="0"/>
              </a:rPr>
              <a:t>Eraser) (Keyboard: E)</a:t>
            </a:r>
          </a:p>
          <a:p>
            <a:r>
              <a:rPr lang="as-IN" sz="2400" b="1" dirty="0">
                <a:solidFill>
                  <a:srgbClr val="212529"/>
                </a:solidFill>
                <a:latin typeface="NikoshBAN" panose="02000000000000000000" pitchFamily="2" charset="0"/>
                <a:cs typeface="NikoshBAN" panose="02000000000000000000" pitchFamily="2" charset="0"/>
              </a:rPr>
              <a:t>এটি বলতে গেলে পেইন্টব্রাশ টুলের বিপরীত। কেননা এটি পেইন্ট করার বদলে পেইন্টকে মুছে ফেলে।</a:t>
            </a:r>
          </a:p>
          <a:p>
            <a:r>
              <a:rPr lang="as-IN" sz="2400" b="1" dirty="0">
                <a:solidFill>
                  <a:srgbClr val="212529"/>
                </a:solidFill>
                <a:latin typeface="NikoshBAN" panose="02000000000000000000" pitchFamily="2" charset="0"/>
                <a:cs typeface="NikoshBAN" panose="02000000000000000000" pitchFamily="2" charset="0"/>
              </a:rPr>
              <a:t>ক্লোন স্ট্যাম্প (</a:t>
            </a:r>
            <a:r>
              <a:rPr lang="en-US" sz="2400" b="1" dirty="0">
                <a:solidFill>
                  <a:srgbClr val="212529"/>
                </a:solidFill>
                <a:latin typeface="NikoshBAN" panose="02000000000000000000" pitchFamily="2" charset="0"/>
                <a:cs typeface="NikoshBAN" panose="02000000000000000000" pitchFamily="2" charset="0"/>
              </a:rPr>
              <a:t>Clone Stamp) (Keyboard: S)</a:t>
            </a:r>
          </a:p>
          <a:p>
            <a:r>
              <a:rPr lang="as-IN" sz="2400" b="1" dirty="0">
                <a:solidFill>
                  <a:srgbClr val="212529"/>
                </a:solidFill>
                <a:latin typeface="NikoshBAN" panose="02000000000000000000" pitchFamily="2" charset="0"/>
                <a:cs typeface="NikoshBAN" panose="02000000000000000000" pitchFamily="2" charset="0"/>
              </a:rPr>
              <a:t>এই টুলের মাধ্যমে ফটোগ্রাফ এর যেকোন অংশের স্যাম্পল সিলেক্ট করতে পারবেন; একই সাথে অন্য একটি অংশে তা আবার প্রতিলেপন করতে পারবেন।</a:t>
            </a:r>
          </a:p>
          <a:p>
            <a:r>
              <a:rPr lang="as-IN" sz="2400" b="1" dirty="0">
                <a:solidFill>
                  <a:srgbClr val="212529"/>
                </a:solidFill>
                <a:latin typeface="NikoshBAN" panose="02000000000000000000" pitchFamily="2" charset="0"/>
                <a:cs typeface="NikoshBAN" panose="02000000000000000000" pitchFamily="2" charset="0"/>
              </a:rPr>
              <a:t>টাইপ (</a:t>
            </a:r>
            <a:r>
              <a:rPr lang="en-US" sz="2400" b="1" dirty="0">
                <a:solidFill>
                  <a:srgbClr val="212529"/>
                </a:solidFill>
                <a:latin typeface="NikoshBAN" panose="02000000000000000000" pitchFamily="2" charset="0"/>
                <a:cs typeface="NikoshBAN" panose="02000000000000000000" pitchFamily="2" charset="0"/>
              </a:rPr>
              <a:t>Type Tool) </a:t>
            </a:r>
            <a:r>
              <a:rPr lang="as-IN" sz="2400" b="1" dirty="0">
                <a:solidFill>
                  <a:srgbClr val="212529"/>
                </a:solidFill>
                <a:latin typeface="NikoshBAN" panose="02000000000000000000" pitchFamily="2" charset="0"/>
                <a:cs typeface="NikoshBAN" panose="02000000000000000000" pitchFamily="2" charset="0"/>
              </a:rPr>
              <a:t>টুল (</a:t>
            </a:r>
            <a:r>
              <a:rPr lang="en-US" sz="2400" b="1" dirty="0">
                <a:solidFill>
                  <a:srgbClr val="212529"/>
                </a:solidFill>
                <a:latin typeface="NikoshBAN" panose="02000000000000000000" pitchFamily="2" charset="0"/>
                <a:cs typeface="NikoshBAN" panose="02000000000000000000" pitchFamily="2" charset="0"/>
              </a:rPr>
              <a:t>Keyboard: T)</a:t>
            </a:r>
          </a:p>
          <a:p>
            <a:r>
              <a:rPr lang="as-IN" sz="2400" b="1" dirty="0">
                <a:solidFill>
                  <a:srgbClr val="212529"/>
                </a:solidFill>
                <a:latin typeface="NikoshBAN" panose="02000000000000000000" pitchFamily="2" charset="0"/>
                <a:cs typeface="NikoshBAN" panose="02000000000000000000" pitchFamily="2" charset="0"/>
              </a:rPr>
              <a:t>টাইপ টুলের মাধ্যমে আপনি ফটোশপে ক্যানভাসে যেকোন কিছু লিখতে পারবেন যেকোনভাবে</a:t>
            </a:r>
            <a:r>
              <a:rPr lang="as-IN" sz="2400" b="1" dirty="0" smtClean="0">
                <a:solidFill>
                  <a:srgbClr val="212529"/>
                </a:solidFill>
                <a:latin typeface="NikoshBAN" panose="02000000000000000000" pitchFamily="2" charset="0"/>
                <a:cs typeface="NikoshBAN" panose="02000000000000000000" pitchFamily="2" charset="0"/>
              </a:rPr>
              <a:t>।</a:t>
            </a:r>
            <a:endParaRPr lang="as-IN" sz="2400" b="1" i="0" dirty="0">
              <a:solidFill>
                <a:srgbClr val="212529"/>
              </a:solidFill>
              <a:effectLst/>
              <a:latin typeface="NikoshBAN" panose="02000000000000000000" pitchFamily="2" charset="0"/>
              <a:cs typeface="NikoshBAN" panose="02000000000000000000" pitchFamily="2" charset="0"/>
            </a:endParaRPr>
          </a:p>
        </p:txBody>
      </p:sp>
      <p:sp>
        <p:nvSpPr>
          <p:cNvPr id="11" name="Rectangle 10"/>
          <p:cNvSpPr/>
          <p:nvPr/>
        </p:nvSpPr>
        <p:spPr>
          <a:xfrm>
            <a:off x="3302280" y="441781"/>
            <a:ext cx="4647426" cy="584775"/>
          </a:xfrm>
          <a:prstGeom prst="rect">
            <a:avLst/>
          </a:prstGeom>
          <a:solidFill>
            <a:srgbClr val="FFFF00"/>
          </a:solidFill>
        </p:spPr>
        <p:txBody>
          <a:bodyPr wrap="none">
            <a:spAutoFit/>
          </a:bodyPr>
          <a:lstStyle/>
          <a:p>
            <a:r>
              <a:rPr lang="as-IN" sz="3200" dirty="0">
                <a:solidFill>
                  <a:srgbClr val="212529"/>
                </a:solidFill>
                <a:latin typeface="NikoshBAN" panose="02000000000000000000" pitchFamily="2" charset="0"/>
                <a:cs typeface="NikoshBAN" panose="02000000000000000000" pitchFamily="2" charset="0"/>
              </a:rPr>
              <a:t>ফটোশপ এর টুলবার সম্পর্কে ধারনা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4511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44" y="304800"/>
            <a:ext cx="11604978" cy="6254044"/>
          </a:xfrm>
          <a:prstGeom prst="rect">
            <a:avLst/>
          </a:prstGeom>
          <a:ln>
            <a:noFill/>
          </a:ln>
          <a:effectLst>
            <a:glow rad="228600">
              <a:schemeClr val="accent2">
                <a:satMod val="175000"/>
                <a:alpha val="40000"/>
              </a:schemeClr>
            </a:glow>
            <a:softEdge rad="112500"/>
          </a:effectLst>
        </p:spPr>
      </p:pic>
      <p:sp>
        <p:nvSpPr>
          <p:cNvPr id="7" name="TextBox 1" descr="Purple mesh"/>
          <p:cNvSpPr>
            <a:spLocks noChangeArrowheads="1"/>
          </p:cNvSpPr>
          <p:nvPr/>
        </p:nvSpPr>
        <p:spPr bwMode="auto">
          <a:xfrm>
            <a:off x="4616824" y="470647"/>
            <a:ext cx="2756647" cy="739706"/>
          </a:xfrm>
          <a:prstGeom prst="roundRect">
            <a:avLst>
              <a:gd name="adj" fmla="val 16667"/>
            </a:avLst>
          </a:prstGeom>
          <a:noFill/>
          <a:ln w="57150" algn="ctr">
            <a:noFill/>
            <a:round/>
            <a:headEnd/>
            <a:tailEnd/>
          </a:ln>
          <a:effectLst>
            <a:glow rad="228600">
              <a:schemeClr val="accent2">
                <a:satMod val="175000"/>
                <a:alpha val="40000"/>
              </a:schemeClr>
            </a:glow>
          </a:effectLst>
        </p:spPr>
        <p:txBody>
          <a:bodyPr lIns="103733" tIns="51866" rIns="103733" bIns="51866" numCol="1">
            <a:prstTxWarp prst="textPlain">
              <a:avLst/>
            </a:prstTxWarp>
            <a:spAutoFit/>
          </a:bodyPr>
          <a:lstStyle/>
          <a:p>
            <a:pPr algn="ctr" fontAlgn="auto">
              <a:spcBef>
                <a:spcPts val="0"/>
              </a:spcBef>
              <a:spcAft>
                <a:spcPts val="0"/>
              </a:spcAft>
              <a:defRPr/>
            </a:pPr>
            <a:r>
              <a:rPr lang="bn-BD" sz="4059"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দলীয় কাজ</a:t>
            </a:r>
            <a:endParaRPr lang="en-US" sz="4059"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
        <p:nvSpPr>
          <p:cNvPr id="8" name="Flowchart: Alternate Process 7"/>
          <p:cNvSpPr/>
          <p:nvPr/>
        </p:nvSpPr>
        <p:spPr>
          <a:xfrm>
            <a:off x="1518397" y="5013547"/>
            <a:ext cx="8794376" cy="1371600"/>
          </a:xfrm>
          <a:prstGeom prst="flowChartAlternateProcess">
            <a:avLst/>
          </a:prstGeom>
          <a:noFill/>
          <a:ln w="38100">
            <a:noFill/>
          </a:ln>
          <a:effectLst>
            <a:glow rad="228600">
              <a:schemeClr val="accent4">
                <a:satMod val="175000"/>
                <a:alpha val="40000"/>
              </a:schemeClr>
            </a:glow>
          </a:effectLst>
        </p:spPr>
        <p:style>
          <a:lnRef idx="1">
            <a:schemeClr val="accent1"/>
          </a:lnRef>
          <a:fillRef idx="2">
            <a:schemeClr val="accent1"/>
          </a:fillRef>
          <a:effectRef idx="1">
            <a:schemeClr val="accent1"/>
          </a:effectRef>
          <a:fontRef idx="minor">
            <a:schemeClr val="dk1"/>
          </a:fontRef>
        </p:style>
        <p:txBody>
          <a:bodyPr lIns="103733" tIns="51866" rIns="103733" bIns="51866" numCol="1" rtlCol="0" anchor="ctr">
            <a:prstTxWarp prst="textPlain">
              <a:avLst/>
            </a:prstTxWarp>
          </a:bodyPr>
          <a:lstStyle/>
          <a:p>
            <a:pPr marL="655579" indent="-655579" algn="ctr">
              <a:buAutoNum type="arabicPeriod"/>
            </a:pPr>
            <a:r>
              <a:rPr lang="en-US" sz="3618"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ফটোশপ</a:t>
            </a:r>
            <a:r>
              <a:rPr lang="en-US" sz="3618"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618"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প্রোগ্রাম</a:t>
            </a:r>
            <a:r>
              <a:rPr lang="en-US" sz="3618"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618"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খোলা</a:t>
            </a:r>
            <a:r>
              <a:rPr lang="en-US" sz="3618"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ও </a:t>
            </a:r>
            <a:r>
              <a:rPr lang="en-US" sz="3618"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ফাইল</a:t>
            </a:r>
            <a:r>
              <a:rPr lang="en-US" sz="3618"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618"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তৈরি</a:t>
            </a:r>
            <a:r>
              <a:rPr lang="en-US" sz="3618"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618"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করার</a:t>
            </a:r>
            <a:r>
              <a:rPr lang="en-US" sz="3618"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618"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জন্য</a:t>
            </a:r>
            <a:r>
              <a:rPr lang="en-US" sz="3618"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p>
          <a:p>
            <a:pPr algn="ctr"/>
            <a:r>
              <a:rPr lang="en-US" sz="3618"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করণীয়</a:t>
            </a:r>
            <a:r>
              <a:rPr lang="en-US" sz="3618"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618"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পদ্ধতিগুলো</a:t>
            </a:r>
            <a:r>
              <a:rPr lang="en-US" sz="3618"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618"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লেখ</a:t>
            </a:r>
            <a:r>
              <a:rPr lang="en-US" sz="3618"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757601" y="1528600"/>
            <a:ext cx="4315967" cy="31209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0423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36418" y="60511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11" name="Frame 10"/>
          <p:cNvSpPr/>
          <p:nvPr/>
        </p:nvSpPr>
        <p:spPr>
          <a:xfrm>
            <a:off x="0" y="0"/>
            <a:ext cx="12192000" cy="6858000"/>
          </a:xfrm>
          <a:prstGeom prst="frame">
            <a:avLst>
              <a:gd name="adj1" fmla="val 2578"/>
            </a:avLst>
          </a:prstGeom>
          <a:solidFill>
            <a:srgbClr val="7030A0"/>
          </a:solidFill>
          <a:ln w="57150">
            <a:no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743" y="1538291"/>
            <a:ext cx="4504765" cy="2418898"/>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984" y="1490645"/>
            <a:ext cx="4462304" cy="2418897"/>
          </a:xfrm>
          <a:prstGeom prst="rect">
            <a:avLst/>
          </a:prstGeom>
          <a:ln>
            <a:noFill/>
          </a:ln>
          <a:effectLst>
            <a:softEdge rad="112500"/>
          </a:effectLst>
        </p:spPr>
      </p:pic>
      <p:sp>
        <p:nvSpPr>
          <p:cNvPr id="7" name="Rectangle 6"/>
          <p:cNvSpPr/>
          <p:nvPr/>
        </p:nvSpPr>
        <p:spPr>
          <a:xfrm>
            <a:off x="1389529" y="5362373"/>
            <a:ext cx="8394653" cy="570292"/>
          </a:xfrm>
          <a:prstGeom prst="rect">
            <a:avLst/>
          </a:prstGeom>
        </p:spPr>
        <p:txBody>
          <a:bodyPr wrap="square">
            <a:prstTxWarp prst="textPlain">
              <a:avLst/>
            </a:prstTxWarp>
            <a:spAutoFit/>
          </a:bodyPr>
          <a:lstStyle/>
          <a:p>
            <a:pPr marL="504292" indent="-504292">
              <a:buFont typeface="Wingdings" panose="05000000000000000000" pitchFamily="2" charset="2"/>
              <a:buChar char="Ø"/>
            </a:pPr>
            <a:r>
              <a:rPr lang="en-US" sz="3177" dirty="0" err="1">
                <a:solidFill>
                  <a:srgbClr val="000000"/>
                </a:solidFill>
                <a:latin typeface="NikoshBAN" panose="02000000000000000000" pitchFamily="2" charset="0"/>
                <a:cs typeface="NikoshBAN" panose="02000000000000000000" pitchFamily="2" charset="0"/>
              </a:rPr>
              <a:t>ষ্টুডিও</a:t>
            </a:r>
            <a:r>
              <a:rPr lang="en-US" sz="3177" dirty="0">
                <a:solidFill>
                  <a:srgbClr val="000000"/>
                </a:solidFill>
                <a:latin typeface="NikoshBAN" panose="02000000000000000000" pitchFamily="2" charset="0"/>
                <a:cs typeface="NikoshBAN" panose="02000000000000000000" pitchFamily="2" charset="0"/>
              </a:rPr>
              <a:t> ও </a:t>
            </a:r>
            <a:r>
              <a:rPr lang="en-US" sz="3177" dirty="0" err="1">
                <a:solidFill>
                  <a:srgbClr val="000000"/>
                </a:solidFill>
                <a:latin typeface="NikoshBAN" panose="02000000000000000000" pitchFamily="2" charset="0"/>
                <a:cs typeface="NikoshBAN" panose="02000000000000000000" pitchFamily="2" charset="0"/>
              </a:rPr>
              <a:t>কালার</a:t>
            </a:r>
            <a:r>
              <a:rPr lang="en-US" sz="3177" dirty="0">
                <a:solidFill>
                  <a:srgbClr val="000000"/>
                </a:solidFill>
                <a:latin typeface="NikoshBAN" panose="02000000000000000000" pitchFamily="2" charset="0"/>
                <a:cs typeface="NikoshBAN" panose="02000000000000000000" pitchFamily="2" charset="0"/>
              </a:rPr>
              <a:t> </a:t>
            </a:r>
            <a:r>
              <a:rPr lang="en-US" sz="3177" dirty="0" err="1">
                <a:solidFill>
                  <a:srgbClr val="000000"/>
                </a:solidFill>
                <a:latin typeface="NikoshBAN" panose="02000000000000000000" pitchFamily="2" charset="0"/>
                <a:cs typeface="NikoshBAN" panose="02000000000000000000" pitchFamily="2" charset="0"/>
              </a:rPr>
              <a:t>ল্যাবে</a:t>
            </a:r>
            <a:r>
              <a:rPr lang="as-IN" sz="3177" dirty="0">
                <a:solidFill>
                  <a:srgbClr val="000000"/>
                </a:solidFill>
                <a:latin typeface="NikoshBAN" panose="02000000000000000000" pitchFamily="2" charset="0"/>
                <a:cs typeface="NikoshBAN" panose="02000000000000000000" pitchFamily="2" charset="0"/>
              </a:rPr>
              <a:t> কোন </a:t>
            </a:r>
            <a:r>
              <a:rPr lang="en-US" sz="3177" dirty="0" err="1">
                <a:solidFill>
                  <a:srgbClr val="000000"/>
                </a:solidFill>
                <a:latin typeface="NikoshBAN" panose="02000000000000000000" pitchFamily="2" charset="0"/>
                <a:cs typeface="NikoshBAN" panose="02000000000000000000" pitchFamily="2" charset="0"/>
              </a:rPr>
              <a:t>সফটওয়্যার</a:t>
            </a:r>
            <a:r>
              <a:rPr lang="en-US" sz="3177" dirty="0">
                <a:solidFill>
                  <a:srgbClr val="000000"/>
                </a:solidFill>
                <a:latin typeface="NikoshBAN" panose="02000000000000000000" pitchFamily="2" charset="0"/>
                <a:cs typeface="NikoshBAN" panose="02000000000000000000" pitchFamily="2" charset="0"/>
              </a:rPr>
              <a:t> </a:t>
            </a:r>
            <a:r>
              <a:rPr lang="en-US" sz="3177" dirty="0" err="1">
                <a:solidFill>
                  <a:srgbClr val="000000"/>
                </a:solidFill>
                <a:latin typeface="NikoshBAN" panose="02000000000000000000" pitchFamily="2" charset="0"/>
                <a:cs typeface="NikoshBAN" panose="02000000000000000000" pitchFamily="2" charset="0"/>
              </a:rPr>
              <a:t>ব্যবহার</a:t>
            </a:r>
            <a:r>
              <a:rPr lang="as-IN" sz="3177" dirty="0">
                <a:solidFill>
                  <a:srgbClr val="000000"/>
                </a:solidFill>
                <a:latin typeface="NikoshBAN" panose="02000000000000000000" pitchFamily="2" charset="0"/>
                <a:cs typeface="NikoshBAN" panose="02000000000000000000" pitchFamily="2" charset="0"/>
              </a:rPr>
              <a:t> করা </a:t>
            </a:r>
            <a:r>
              <a:rPr lang="en-US" sz="3177" dirty="0">
                <a:solidFill>
                  <a:srgbClr val="000000"/>
                </a:solidFill>
                <a:latin typeface="NikoshBAN" panose="02000000000000000000" pitchFamily="2" charset="0"/>
                <a:cs typeface="NikoshBAN" panose="02000000000000000000" pitchFamily="2" charset="0"/>
              </a:rPr>
              <a:t>হ</a:t>
            </a:r>
            <a:r>
              <a:rPr lang="as-IN" sz="3177" dirty="0">
                <a:solidFill>
                  <a:srgbClr val="000000"/>
                </a:solidFill>
                <a:latin typeface="NikoshBAN" panose="02000000000000000000" pitchFamily="2" charset="0"/>
                <a:cs typeface="NikoshBAN" panose="02000000000000000000" pitchFamily="2" charset="0"/>
              </a:rPr>
              <a:t>য়</a:t>
            </a:r>
            <a:r>
              <a:rPr lang="en-US" sz="3177" dirty="0">
                <a:solidFill>
                  <a:srgbClr val="000000"/>
                </a:solidFill>
                <a:latin typeface="NikoshBAN" panose="02000000000000000000" pitchFamily="2" charset="0"/>
                <a:cs typeface="NikoshBAN" panose="02000000000000000000" pitchFamily="2" charset="0"/>
              </a:rPr>
              <a:t> </a:t>
            </a:r>
            <a:r>
              <a:rPr lang="as-IN" sz="3177" dirty="0">
                <a:solidFill>
                  <a:srgbClr val="000000"/>
                </a:solidFill>
                <a:latin typeface="NikoshBAN" panose="02000000000000000000" pitchFamily="2" charset="0"/>
                <a:cs typeface="NikoshBAN" panose="02000000000000000000" pitchFamily="2" charset="0"/>
              </a:rPr>
              <a:t>?</a:t>
            </a:r>
            <a:endParaRPr lang="en-US" sz="3177" dirty="0">
              <a:latin typeface="NikoshBAN" panose="02000000000000000000" pitchFamily="2" charset="0"/>
              <a:cs typeface="NikoshBAN" panose="02000000000000000000" pitchFamily="2" charset="0"/>
            </a:endParaRPr>
          </a:p>
        </p:txBody>
      </p:sp>
      <p:sp>
        <p:nvSpPr>
          <p:cNvPr id="8" name="Rectangle 7"/>
          <p:cNvSpPr/>
          <p:nvPr/>
        </p:nvSpPr>
        <p:spPr>
          <a:xfrm>
            <a:off x="3406588" y="4445702"/>
            <a:ext cx="4370294" cy="498307"/>
          </a:xfrm>
          <a:prstGeom prst="rect">
            <a:avLst/>
          </a:prstGeom>
        </p:spPr>
        <p:txBody>
          <a:bodyPr wrap="none">
            <a:prstTxWarp prst="textPlain">
              <a:avLst/>
            </a:prstTxWarp>
            <a:spAutoFit/>
          </a:bodyPr>
          <a:lstStyle/>
          <a:p>
            <a:pPr marL="504292" indent="-504292">
              <a:buFont typeface="Wingdings" panose="05000000000000000000" pitchFamily="2" charset="2"/>
              <a:buChar char="ü"/>
            </a:pPr>
            <a:r>
              <a:rPr lang="as-IN"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Adove</a:t>
            </a:r>
            <a:r>
              <a:rPr lang="en-US"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Photoshop</a:t>
            </a:r>
          </a:p>
        </p:txBody>
      </p:sp>
    </p:spTree>
    <p:extLst>
      <p:ext uri="{BB962C8B-B14F-4D97-AF65-F5344CB8AC3E}">
        <p14:creationId xmlns:p14="http://schemas.microsoft.com/office/powerpoint/2010/main" val="393403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by="(-#ppt_w*2)" calcmode="lin" valueType="num">
                                      <p:cBhvr rctx="PPT">
                                        <p:cTn id="18" dur="250" autoRev="1" fill="hold">
                                          <p:stCondLst>
                                            <p:cond delay="0"/>
                                          </p:stCondLst>
                                        </p:cTn>
                                        <p:tgtEl>
                                          <p:spTgt spid="8"/>
                                        </p:tgtEl>
                                        <p:attrNameLst>
                                          <p:attrName>ppt_w</p:attrName>
                                        </p:attrNameLst>
                                      </p:cBhvr>
                                    </p:anim>
                                    <p:anim by="(#ppt_w*0.50)" calcmode="lin" valueType="num">
                                      <p:cBhvr>
                                        <p:cTn id="19" dur="250" decel="50000" autoRev="1" fill="hold">
                                          <p:stCondLst>
                                            <p:cond delay="0"/>
                                          </p:stCondLst>
                                        </p:cTn>
                                        <p:tgtEl>
                                          <p:spTgt spid="8"/>
                                        </p:tgtEl>
                                        <p:attrNameLst>
                                          <p:attrName>ppt_x</p:attrName>
                                        </p:attrNameLst>
                                      </p:cBhvr>
                                    </p:anim>
                                    <p:anim from="(-#ppt_h/2)" to="(#ppt_y)" calcmode="lin" valueType="num">
                                      <p:cBhvr>
                                        <p:cTn id="20" dur="500" fill="hold">
                                          <p:stCondLst>
                                            <p:cond delay="0"/>
                                          </p:stCondLst>
                                        </p:cTn>
                                        <p:tgtEl>
                                          <p:spTgt spid="8"/>
                                        </p:tgtEl>
                                        <p:attrNameLst>
                                          <p:attrName>ppt_y</p:attrName>
                                        </p:attrNameLst>
                                      </p:cBhvr>
                                    </p:anim>
                                    <p:animRot by="21600000">
                                      <p:cBhvr>
                                        <p:cTn id="21" dur="5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prstClr val="black"/>
              </a:solidFill>
            </a:endParaRPr>
          </a:p>
        </p:txBody>
      </p:sp>
      <p:pic>
        <p:nvPicPr>
          <p:cNvPr id="3" name="Picture 2" descr="F:\New  U Image\images16.jpg"/>
          <p:cNvPicPr>
            <a:picLocks noChangeAspect="1" noChangeArrowheads="1"/>
          </p:cNvPicPr>
          <p:nvPr/>
        </p:nvPicPr>
        <p:blipFill>
          <a:blip r:embed="rId2"/>
          <a:srcRect/>
          <a:stretch>
            <a:fillRect/>
          </a:stretch>
        </p:blipFill>
        <p:spPr bwMode="auto">
          <a:xfrm>
            <a:off x="237066" y="203200"/>
            <a:ext cx="11695289" cy="6434667"/>
          </a:xfrm>
          <a:prstGeom prst="rect">
            <a:avLst/>
          </a:prstGeom>
          <a:ln>
            <a:noFill/>
          </a:ln>
          <a:effectLst>
            <a:glow rad="228600">
              <a:schemeClr val="accent2">
                <a:satMod val="175000"/>
                <a:alpha val="40000"/>
              </a:schemeClr>
            </a:glow>
            <a:softEdge rad="112500"/>
          </a:effectLst>
        </p:spPr>
      </p:pic>
      <p:sp>
        <p:nvSpPr>
          <p:cNvPr id="4" name="TextBox 1" descr="Purple mesh"/>
          <p:cNvSpPr>
            <a:spLocks noChangeArrowheads="1"/>
          </p:cNvSpPr>
          <p:nvPr/>
        </p:nvSpPr>
        <p:spPr bwMode="auto">
          <a:xfrm>
            <a:off x="4307486" y="471980"/>
            <a:ext cx="2017992" cy="608583"/>
          </a:xfrm>
          <a:prstGeom prst="roundRect">
            <a:avLst>
              <a:gd name="adj" fmla="val 16667"/>
            </a:avLst>
          </a:prstGeom>
          <a:noFill/>
          <a:ln w="57150" algn="ctr">
            <a:noFill/>
            <a:round/>
            <a:headEnd/>
            <a:tailEnd/>
          </a:ln>
          <a:effectLst>
            <a:glow rad="228600">
              <a:schemeClr val="accent2">
                <a:satMod val="175000"/>
                <a:alpha val="40000"/>
              </a:schemeClr>
            </a:glow>
          </a:effectLst>
        </p:spPr>
        <p:txBody>
          <a:bodyPr lIns="103733" tIns="51866" rIns="103733" bIns="51866" numCol="1">
            <a:prstTxWarp prst="textPlain">
              <a:avLst/>
            </a:prstTxWarp>
            <a:spAutoFit/>
          </a:bodyPr>
          <a:lstStyle/>
          <a:p>
            <a:pPr algn="ctr">
              <a:defRPr/>
            </a:pPr>
            <a:r>
              <a:rPr lang="bn-BD" sz="4059"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মুল্যায়ন</a:t>
            </a:r>
            <a:endParaRPr lang="en-US" sz="4059"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30666"/>
          <a:stretch/>
        </p:blipFill>
        <p:spPr>
          <a:xfrm>
            <a:off x="3236039" y="1283763"/>
            <a:ext cx="4467497" cy="3186561"/>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lowchart: Alternate Process 6"/>
          <p:cNvSpPr/>
          <p:nvPr/>
        </p:nvSpPr>
        <p:spPr>
          <a:xfrm>
            <a:off x="1201271" y="4572000"/>
            <a:ext cx="9883588" cy="1676400"/>
          </a:xfrm>
          <a:prstGeom prst="flowChartAlternateProcess">
            <a:avLst/>
          </a:prstGeom>
          <a:noFill/>
          <a:ln w="38100">
            <a:noFill/>
          </a:ln>
          <a:effectLst>
            <a:glow rad="228600">
              <a:schemeClr val="accent4">
                <a:satMod val="175000"/>
                <a:alpha val="40000"/>
              </a:schemeClr>
            </a:glow>
          </a:effectLst>
        </p:spPr>
        <p:style>
          <a:lnRef idx="1">
            <a:schemeClr val="accent1"/>
          </a:lnRef>
          <a:fillRef idx="2">
            <a:schemeClr val="accent1"/>
          </a:fillRef>
          <a:effectRef idx="1">
            <a:schemeClr val="accent1"/>
          </a:effectRef>
          <a:fontRef idx="minor">
            <a:schemeClr val="dk1"/>
          </a:fontRef>
        </p:style>
        <p:txBody>
          <a:bodyPr lIns="103733" tIns="51866" rIns="103733" bIns="51866" rtlCol="0" anchor="ctr"/>
          <a:lstStyle/>
          <a:p>
            <a:pPr marL="842878" indent="-842878"/>
            <a:r>
              <a:rPr lang="en-US" sz="353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১. </a:t>
            </a:r>
            <a:r>
              <a:rPr lang="en-US" sz="353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ফটোশপ</a:t>
            </a:r>
            <a:r>
              <a:rPr lang="en-US" sz="353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53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a:t>
            </a:r>
            <a:r>
              <a:rPr lang="en-US" sz="353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 </a:t>
            </a:r>
          </a:p>
          <a:p>
            <a:pPr marL="842878" indent="-842878"/>
            <a:r>
              <a:rPr lang="en-US" sz="353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২. </a:t>
            </a:r>
            <a:r>
              <a:rPr lang="en-US" sz="353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ব্যাগগ্রাউন্ট</a:t>
            </a:r>
            <a:r>
              <a:rPr lang="en-US" sz="353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53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কীভাবে</a:t>
            </a:r>
            <a:r>
              <a:rPr lang="en-US" sz="353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53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করতে</a:t>
            </a:r>
            <a:r>
              <a:rPr lang="en-US" sz="353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53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হয়</a:t>
            </a:r>
            <a:r>
              <a:rPr lang="en-US" sz="353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a:t>
            </a:r>
          </a:p>
          <a:p>
            <a:pPr marL="842878" indent="-842878"/>
            <a:r>
              <a:rPr lang="en-US" sz="353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3. </a:t>
            </a:r>
            <a:r>
              <a:rPr lang="en-US" sz="353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ক্রপ</a:t>
            </a:r>
            <a:r>
              <a:rPr lang="en-US" sz="353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53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টুলের</a:t>
            </a:r>
            <a:r>
              <a:rPr lang="en-US" sz="353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53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কাজ</a:t>
            </a:r>
            <a:r>
              <a:rPr lang="en-US" sz="353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53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a:t>
            </a:r>
            <a:r>
              <a:rPr lang="en-US" sz="353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  </a:t>
            </a:r>
          </a:p>
        </p:txBody>
      </p:sp>
    </p:spTree>
    <p:extLst>
      <p:ext uri="{BB962C8B-B14F-4D97-AF65-F5344CB8AC3E}">
        <p14:creationId xmlns:p14="http://schemas.microsoft.com/office/powerpoint/2010/main" val="388393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3" name="Picture 2" descr="Photo0018.jpg"/>
          <p:cNvPicPr>
            <a:picLocks noChangeAspect="1"/>
          </p:cNvPicPr>
          <p:nvPr/>
        </p:nvPicPr>
        <p:blipFill>
          <a:blip r:embed="rId2"/>
          <a:stretch>
            <a:fillRect/>
          </a:stretch>
        </p:blipFill>
        <p:spPr>
          <a:xfrm>
            <a:off x="320040" y="259080"/>
            <a:ext cx="11544582" cy="6344920"/>
          </a:xfrm>
          <a:prstGeom prst="rect">
            <a:avLst/>
          </a:prstGeom>
          <a:effectLst>
            <a:glow rad="228600">
              <a:schemeClr val="accent2">
                <a:satMod val="175000"/>
                <a:alpha val="40000"/>
              </a:schemeClr>
            </a:glow>
          </a:effectLst>
        </p:spPr>
      </p:pic>
      <p:sp>
        <p:nvSpPr>
          <p:cNvPr id="4" name="TextBox 1"/>
          <p:cNvSpPr>
            <a:spLocks noChangeArrowheads="1"/>
          </p:cNvSpPr>
          <p:nvPr/>
        </p:nvSpPr>
        <p:spPr bwMode="auto">
          <a:xfrm>
            <a:off x="3617456" y="345688"/>
            <a:ext cx="4264977" cy="603412"/>
          </a:xfrm>
          <a:prstGeom prst="roundRect">
            <a:avLst>
              <a:gd name="adj" fmla="val 16667"/>
            </a:avLst>
          </a:prstGeom>
          <a:blipFill>
            <a:blip r:embed="rId3"/>
            <a:stretch>
              <a:fillRect/>
            </a:stretch>
          </a:blipFill>
          <a:ln w="57150" algn="ctr">
            <a:noFill/>
            <a:round/>
            <a:headEnd/>
            <a:tailEnd/>
          </a:ln>
          <a:effectLst>
            <a:glow rad="228600">
              <a:schemeClr val="accent4">
                <a:satMod val="175000"/>
                <a:alpha val="40000"/>
              </a:schemeClr>
            </a:glow>
          </a:effectLst>
          <a:scene3d>
            <a:camera prst="orthographicFront">
              <a:rot lat="0" lon="0" rev="0"/>
            </a:camera>
            <a:lightRig rig="chilly" dir="t">
              <a:rot lat="0" lon="0" rev="18480000"/>
            </a:lightRig>
          </a:scene3d>
          <a:sp3d prstMaterial="clear">
            <a:bevelT h="63500"/>
          </a:sp3d>
        </p:spPr>
        <p:txBody>
          <a:bodyPr lIns="117554" tIns="58776" rIns="117554" bIns="58776">
            <a:prstTxWarp prst="textPlain">
              <a:avLst/>
            </a:prstTxWarp>
            <a:spAutoFit/>
          </a:bodyPr>
          <a:lstStyle/>
          <a:p>
            <a:pPr algn="ctr">
              <a:defRPr/>
            </a:pPr>
            <a:r>
              <a:rPr lang="bn-BD"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বাড়ির কাজ </a:t>
            </a:r>
            <a:endParaRPr lang="en-US"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5" name="Picture 2" descr="E:\New Accounting -9\indexBari11.jpg"/>
          <p:cNvPicPr>
            <a:picLocks noChangeAspect="1" noChangeArrowheads="1"/>
          </p:cNvPicPr>
          <p:nvPr/>
        </p:nvPicPr>
        <p:blipFill>
          <a:blip r:embed="rId4"/>
          <a:srcRect/>
          <a:stretch>
            <a:fillRect/>
          </a:stretch>
        </p:blipFill>
        <p:spPr bwMode="auto">
          <a:xfrm>
            <a:off x="3160631" y="1735501"/>
            <a:ext cx="5178626" cy="3014919"/>
          </a:xfrm>
          <a:prstGeom prst="ellipse">
            <a:avLst/>
          </a:prstGeom>
          <a:ln w="190500" cap="rnd">
            <a:solidFill>
              <a:srgbClr val="C8C6BD"/>
            </a:solidFill>
            <a:prstDash val="solid"/>
          </a:ln>
          <a:effectLst>
            <a:glow rad="228600">
              <a:schemeClr val="accent2">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TextBox 1" descr="Purple mesh"/>
          <p:cNvSpPr>
            <a:spLocks noChangeArrowheads="1"/>
          </p:cNvSpPr>
          <p:nvPr/>
        </p:nvSpPr>
        <p:spPr bwMode="auto">
          <a:xfrm>
            <a:off x="1291731" y="5242815"/>
            <a:ext cx="9601200" cy="776896"/>
          </a:xfrm>
          <a:prstGeom prst="roundRect">
            <a:avLst>
              <a:gd name="adj" fmla="val 16667"/>
            </a:avLst>
          </a:prstGeom>
          <a:noFill/>
          <a:ln w="38100" algn="ctr">
            <a:noFill/>
            <a:round/>
            <a:headEnd/>
            <a:tailEnd/>
          </a:ln>
          <a:effectLst>
            <a:glow rad="228600">
              <a:schemeClr val="accent4">
                <a:satMod val="175000"/>
                <a:alpha val="40000"/>
              </a:schemeClr>
            </a:glow>
          </a:effectLst>
        </p:spPr>
        <p:txBody>
          <a:bodyPr wrap="square" lIns="103733" tIns="51866" rIns="103733" bIns="51866" numCol="1">
            <a:prstTxWarp prst="textPlain">
              <a:avLst/>
            </a:prstTxWarp>
            <a:spAutoFit/>
          </a:bodyPr>
          <a:lstStyle/>
          <a:p>
            <a:pPr algn="ctr"/>
            <a:r>
              <a:rPr lang="bn-BD" sz="3883"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‘আমা</a:t>
            </a:r>
            <a:r>
              <a:rPr lang="en-US" sz="3883"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দের</a:t>
            </a:r>
            <a:r>
              <a:rPr lang="en-US" sz="3883"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883"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দৈনন্দিন</a:t>
            </a:r>
            <a:r>
              <a:rPr lang="en-US" sz="3883"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883"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জীবনে</a:t>
            </a:r>
            <a:r>
              <a:rPr lang="en-US" sz="3883"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883"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ফটোশপের</a:t>
            </a:r>
            <a:r>
              <a:rPr lang="en-US" sz="3883"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883"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গুরুত্ব</a:t>
            </a:r>
            <a:r>
              <a:rPr lang="en-US" sz="3883"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883"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মুল্যায়ন</a:t>
            </a:r>
            <a:r>
              <a:rPr lang="en-US" sz="3883"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883"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কর</a:t>
            </a:r>
            <a:r>
              <a:rPr lang="en-US" sz="3883"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endParaRPr lang="bn-BD" sz="3883"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05470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45" y="268384"/>
            <a:ext cx="11554509" cy="6321232"/>
          </a:xfrm>
          <a:prstGeom prst="rect">
            <a:avLst/>
          </a:prstGeom>
          <a:effectLst>
            <a:glow rad="228600">
              <a:schemeClr val="accent2">
                <a:satMod val="175000"/>
                <a:alpha val="40000"/>
              </a:schemeClr>
            </a:glow>
          </a:effectLst>
        </p:spPr>
      </p:pic>
      <p:sp>
        <p:nvSpPr>
          <p:cNvPr id="8" name="Round Single Corner Rectangle 4"/>
          <p:cNvSpPr/>
          <p:nvPr/>
        </p:nvSpPr>
        <p:spPr>
          <a:xfrm>
            <a:off x="1711234" y="5682342"/>
            <a:ext cx="8836563" cy="504919"/>
          </a:xfrm>
          <a:prstGeom prst="flowChartAlternateProcess">
            <a:avLst/>
          </a:prstGeom>
          <a:noFill/>
          <a:ln w="38100">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17564" tIns="58782" rIns="117564" bIns="58782" anchor="ctr">
            <a:prstTxWarp prst="textPlain">
              <a:avLst/>
            </a:prstTxWarp>
          </a:bodyPr>
          <a:lstStyle/>
          <a:p>
            <a:pPr algn="ctr">
              <a:defRPr/>
            </a:pPr>
            <a:r>
              <a:rPr lang="en-US" sz="40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ক্লাসের</a:t>
            </a:r>
            <a:r>
              <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সবাইকে</a:t>
            </a:r>
            <a:r>
              <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ধন্যবাদ</a:t>
            </a:r>
            <a:r>
              <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জানিয়ে</a:t>
            </a:r>
            <a:r>
              <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শেষ</a:t>
            </a:r>
            <a:r>
              <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করছি</a:t>
            </a:r>
            <a:endPar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988702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36418" y="60511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11" name="Frame 10"/>
          <p:cNvSpPr/>
          <p:nvPr/>
        </p:nvSpPr>
        <p:spPr>
          <a:xfrm>
            <a:off x="0" y="0"/>
            <a:ext cx="12192000" cy="6858000"/>
          </a:xfrm>
          <a:prstGeom prst="frame">
            <a:avLst>
              <a:gd name="adj1" fmla="val 2578"/>
            </a:avLst>
          </a:prstGeom>
          <a:solidFill>
            <a:srgbClr val="7030A0"/>
          </a:solidFill>
          <a:ln w="57150">
            <a:no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4" name="Picture 5" descr="C:\Users\NCCNCC\Downloads\images99999.jpg"/>
          <p:cNvPicPr>
            <a:picLocks noChangeAspect="1" noChangeArrowheads="1"/>
          </p:cNvPicPr>
          <p:nvPr/>
        </p:nvPicPr>
        <p:blipFill>
          <a:blip r:embed="rId2"/>
          <a:srcRect/>
          <a:stretch>
            <a:fillRect/>
          </a:stretch>
        </p:blipFill>
        <p:spPr bwMode="auto">
          <a:xfrm>
            <a:off x="6407866" y="1268919"/>
            <a:ext cx="4540226" cy="265185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224" y="1293541"/>
            <a:ext cx="4569364" cy="2627683"/>
          </a:xfrm>
          <a:prstGeom prst="rect">
            <a:avLst/>
          </a:prstGeom>
          <a:ln>
            <a:noFill/>
          </a:ln>
          <a:effectLst>
            <a:softEdge rad="112500"/>
          </a:effectLst>
        </p:spPr>
      </p:pic>
      <p:sp>
        <p:nvSpPr>
          <p:cNvPr id="7" name="Rectangle 6"/>
          <p:cNvSpPr/>
          <p:nvPr/>
        </p:nvSpPr>
        <p:spPr>
          <a:xfrm>
            <a:off x="1927412" y="5566074"/>
            <a:ext cx="7856771" cy="570292"/>
          </a:xfrm>
          <a:prstGeom prst="rect">
            <a:avLst/>
          </a:prstGeom>
        </p:spPr>
        <p:txBody>
          <a:bodyPr wrap="square">
            <a:prstTxWarp prst="textPlain">
              <a:avLst/>
            </a:prstTxWarp>
            <a:spAutoFit/>
          </a:bodyPr>
          <a:lstStyle/>
          <a:p>
            <a:pPr marL="504292" indent="-504292">
              <a:buFont typeface="Wingdings" panose="05000000000000000000" pitchFamily="2" charset="2"/>
              <a:buChar char="Ø"/>
            </a:pPr>
            <a:r>
              <a:rPr lang="en-US" sz="3177" dirty="0" err="1">
                <a:solidFill>
                  <a:srgbClr val="000000"/>
                </a:solidFill>
                <a:latin typeface="NikoshBAN" panose="02000000000000000000" pitchFamily="2" charset="0"/>
                <a:cs typeface="NikoshBAN" panose="02000000000000000000" pitchFamily="2" charset="0"/>
              </a:rPr>
              <a:t>গ্রাফিক্স</a:t>
            </a:r>
            <a:r>
              <a:rPr lang="en-US" sz="3177" dirty="0">
                <a:solidFill>
                  <a:srgbClr val="000000"/>
                </a:solidFill>
                <a:latin typeface="NikoshBAN" panose="02000000000000000000" pitchFamily="2" charset="0"/>
                <a:cs typeface="NikoshBAN" panose="02000000000000000000" pitchFamily="2" charset="0"/>
              </a:rPr>
              <a:t> </a:t>
            </a:r>
            <a:r>
              <a:rPr lang="en-US" sz="3177" dirty="0" err="1">
                <a:solidFill>
                  <a:srgbClr val="000000"/>
                </a:solidFill>
                <a:latin typeface="NikoshBAN" panose="02000000000000000000" pitchFamily="2" charset="0"/>
                <a:cs typeface="NikoshBAN" panose="02000000000000000000" pitchFamily="2" charset="0"/>
              </a:rPr>
              <a:t>শিখার</a:t>
            </a:r>
            <a:r>
              <a:rPr lang="en-US" sz="3177" dirty="0">
                <a:solidFill>
                  <a:srgbClr val="000000"/>
                </a:solidFill>
                <a:latin typeface="NikoshBAN" panose="02000000000000000000" pitchFamily="2" charset="0"/>
                <a:cs typeface="NikoshBAN" panose="02000000000000000000" pitchFamily="2" charset="0"/>
              </a:rPr>
              <a:t> </a:t>
            </a:r>
            <a:r>
              <a:rPr lang="en-US" sz="3177" dirty="0" err="1">
                <a:solidFill>
                  <a:srgbClr val="000000"/>
                </a:solidFill>
                <a:latin typeface="NikoshBAN" panose="02000000000000000000" pitchFamily="2" charset="0"/>
                <a:cs typeface="NikoshBAN" panose="02000000000000000000" pitchFamily="2" charset="0"/>
              </a:rPr>
              <a:t>জন্য</a:t>
            </a:r>
            <a:r>
              <a:rPr lang="as-IN" sz="3177" dirty="0">
                <a:solidFill>
                  <a:srgbClr val="000000"/>
                </a:solidFill>
                <a:latin typeface="NikoshBAN" panose="02000000000000000000" pitchFamily="2" charset="0"/>
                <a:cs typeface="NikoshBAN" panose="02000000000000000000" pitchFamily="2" charset="0"/>
              </a:rPr>
              <a:t> কোন </a:t>
            </a:r>
            <a:r>
              <a:rPr lang="en-US" sz="3177" dirty="0" err="1">
                <a:solidFill>
                  <a:srgbClr val="000000"/>
                </a:solidFill>
                <a:latin typeface="NikoshBAN" panose="02000000000000000000" pitchFamily="2" charset="0"/>
                <a:cs typeface="NikoshBAN" panose="02000000000000000000" pitchFamily="2" charset="0"/>
              </a:rPr>
              <a:t>সফটওয়্যার</a:t>
            </a:r>
            <a:r>
              <a:rPr lang="en-US" sz="3177" dirty="0">
                <a:solidFill>
                  <a:srgbClr val="000000"/>
                </a:solidFill>
                <a:latin typeface="NikoshBAN" panose="02000000000000000000" pitchFamily="2" charset="0"/>
                <a:cs typeface="NikoshBAN" panose="02000000000000000000" pitchFamily="2" charset="0"/>
              </a:rPr>
              <a:t> </a:t>
            </a:r>
            <a:r>
              <a:rPr lang="en-US" sz="3177" dirty="0" err="1">
                <a:solidFill>
                  <a:srgbClr val="000000"/>
                </a:solidFill>
                <a:latin typeface="NikoshBAN" panose="02000000000000000000" pitchFamily="2" charset="0"/>
                <a:cs typeface="NikoshBAN" panose="02000000000000000000" pitchFamily="2" charset="0"/>
              </a:rPr>
              <a:t>এর</a:t>
            </a:r>
            <a:r>
              <a:rPr lang="en-US" sz="3177" dirty="0">
                <a:solidFill>
                  <a:srgbClr val="000000"/>
                </a:solidFill>
                <a:latin typeface="NikoshBAN" panose="02000000000000000000" pitchFamily="2" charset="0"/>
                <a:cs typeface="NikoshBAN" panose="02000000000000000000" pitchFamily="2" charset="0"/>
              </a:rPr>
              <a:t> </a:t>
            </a:r>
            <a:r>
              <a:rPr lang="en-US" sz="3177" dirty="0" err="1">
                <a:solidFill>
                  <a:srgbClr val="000000"/>
                </a:solidFill>
                <a:latin typeface="NikoshBAN" panose="02000000000000000000" pitchFamily="2" charset="0"/>
                <a:cs typeface="NikoshBAN" panose="02000000000000000000" pitchFamily="2" charset="0"/>
              </a:rPr>
              <a:t>প্রয়োজন</a:t>
            </a:r>
            <a:r>
              <a:rPr lang="en-US" sz="3177" dirty="0">
                <a:solidFill>
                  <a:srgbClr val="000000"/>
                </a:solidFill>
                <a:latin typeface="NikoshBAN" panose="02000000000000000000" pitchFamily="2" charset="0"/>
                <a:cs typeface="NikoshBAN" panose="02000000000000000000" pitchFamily="2" charset="0"/>
              </a:rPr>
              <a:t> </a:t>
            </a:r>
            <a:r>
              <a:rPr lang="en-US" sz="3177" dirty="0" err="1">
                <a:solidFill>
                  <a:srgbClr val="000000"/>
                </a:solidFill>
                <a:latin typeface="NikoshBAN" panose="02000000000000000000" pitchFamily="2" charset="0"/>
                <a:cs typeface="NikoshBAN" panose="02000000000000000000" pitchFamily="2" charset="0"/>
              </a:rPr>
              <a:t>হয়</a:t>
            </a:r>
            <a:r>
              <a:rPr lang="en-US" sz="3177" dirty="0">
                <a:solidFill>
                  <a:srgbClr val="000000"/>
                </a:solidFill>
                <a:latin typeface="NikoshBAN" panose="02000000000000000000" pitchFamily="2" charset="0"/>
                <a:cs typeface="NikoshBAN" panose="02000000000000000000" pitchFamily="2" charset="0"/>
              </a:rPr>
              <a:t> </a:t>
            </a:r>
            <a:r>
              <a:rPr lang="as-IN" sz="3177" dirty="0">
                <a:solidFill>
                  <a:srgbClr val="000000"/>
                </a:solidFill>
                <a:latin typeface="NikoshBAN" panose="02000000000000000000" pitchFamily="2" charset="0"/>
                <a:cs typeface="NikoshBAN" panose="02000000000000000000" pitchFamily="2" charset="0"/>
              </a:rPr>
              <a:t>?</a:t>
            </a:r>
            <a:endParaRPr lang="en-US" sz="3177" dirty="0">
              <a:latin typeface="NikoshBAN" panose="02000000000000000000" pitchFamily="2" charset="0"/>
              <a:cs typeface="NikoshBAN" panose="02000000000000000000" pitchFamily="2" charset="0"/>
            </a:endParaRPr>
          </a:p>
        </p:txBody>
      </p:sp>
      <p:sp>
        <p:nvSpPr>
          <p:cNvPr id="8" name="Rectangle 7"/>
          <p:cNvSpPr/>
          <p:nvPr/>
        </p:nvSpPr>
        <p:spPr>
          <a:xfrm>
            <a:off x="3166385" y="4497172"/>
            <a:ext cx="5378824" cy="492499"/>
          </a:xfrm>
          <a:prstGeom prst="rect">
            <a:avLst/>
          </a:prstGeom>
        </p:spPr>
        <p:txBody>
          <a:bodyPr wrap="none">
            <a:prstTxWarp prst="textPlain">
              <a:avLst/>
            </a:prstTxWarp>
            <a:spAutoFit/>
          </a:bodyPr>
          <a:lstStyle/>
          <a:p>
            <a:pPr marL="504292" indent="-504292">
              <a:buFont typeface="Wingdings" panose="05000000000000000000" pitchFamily="2" charset="2"/>
              <a:buChar char="ü"/>
            </a:pPr>
            <a:r>
              <a:rPr lang="as-IN"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Adove</a:t>
            </a:r>
            <a:r>
              <a:rPr lang="en-US"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Photoshop </a:t>
            </a:r>
            <a:r>
              <a:rPr lang="en-US" sz="353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এর</a:t>
            </a:r>
            <a:r>
              <a:rPr lang="en-US"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প্রয়োজন</a:t>
            </a:r>
            <a:r>
              <a:rPr lang="en-US"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a:t>
            </a:r>
            <a:r>
              <a:rPr lang="en-US"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74882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1000"/>
                                        <p:tgtEl>
                                          <p:spTgt spid="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by="(-#ppt_w*2)" calcmode="lin" valueType="num">
                                      <p:cBhvr rctx="PPT">
                                        <p:cTn id="18" dur="250" autoRev="1" fill="hold">
                                          <p:stCondLst>
                                            <p:cond delay="0"/>
                                          </p:stCondLst>
                                        </p:cTn>
                                        <p:tgtEl>
                                          <p:spTgt spid="8"/>
                                        </p:tgtEl>
                                        <p:attrNameLst>
                                          <p:attrName>ppt_w</p:attrName>
                                        </p:attrNameLst>
                                      </p:cBhvr>
                                    </p:anim>
                                    <p:anim by="(#ppt_w*0.50)" calcmode="lin" valueType="num">
                                      <p:cBhvr>
                                        <p:cTn id="19" dur="250" decel="50000" autoRev="1" fill="hold">
                                          <p:stCondLst>
                                            <p:cond delay="0"/>
                                          </p:stCondLst>
                                        </p:cTn>
                                        <p:tgtEl>
                                          <p:spTgt spid="8"/>
                                        </p:tgtEl>
                                        <p:attrNameLst>
                                          <p:attrName>ppt_x</p:attrName>
                                        </p:attrNameLst>
                                      </p:cBhvr>
                                    </p:anim>
                                    <p:anim from="(-#ppt_h/2)" to="(#ppt_y)" calcmode="lin" valueType="num">
                                      <p:cBhvr>
                                        <p:cTn id="20" dur="500" fill="hold">
                                          <p:stCondLst>
                                            <p:cond delay="0"/>
                                          </p:stCondLst>
                                        </p:cTn>
                                        <p:tgtEl>
                                          <p:spTgt spid="8"/>
                                        </p:tgtEl>
                                        <p:attrNameLst>
                                          <p:attrName>ppt_y</p:attrName>
                                        </p:attrNameLst>
                                      </p:cBhvr>
                                    </p:anim>
                                    <p:animRot by="21600000">
                                      <p:cBhvr>
                                        <p:cTn id="21" dur="5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3235" y="48920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7" name="Frame 6"/>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4" name="Picture 2" descr="C:\Users\NCCNCC\Downloads\imagesopo.jpg"/>
          <p:cNvPicPr>
            <a:picLocks noChangeAspect="1" noChangeArrowheads="1"/>
          </p:cNvPicPr>
          <p:nvPr/>
        </p:nvPicPr>
        <p:blipFill>
          <a:blip r:embed="rId2"/>
          <a:srcRect/>
          <a:stretch>
            <a:fillRect/>
          </a:stretch>
        </p:blipFill>
        <p:spPr bwMode="auto">
          <a:xfrm>
            <a:off x="1130852" y="1277471"/>
            <a:ext cx="4494501" cy="2554941"/>
          </a:xfrm>
          <a:prstGeom prst="rect">
            <a:avLst/>
          </a:prstGeom>
          <a:ln>
            <a:noFill/>
          </a:ln>
          <a:effectLst>
            <a:softEdge rad="112500"/>
          </a:effectLst>
        </p:spPr>
      </p:pic>
      <p:pic>
        <p:nvPicPr>
          <p:cNvPr id="5" name="Picture 3" descr="C:\Users\NCCNCC\Downloads\44.jpg"/>
          <p:cNvPicPr>
            <a:picLocks noChangeAspect="1" noChangeArrowheads="1"/>
          </p:cNvPicPr>
          <p:nvPr/>
        </p:nvPicPr>
        <p:blipFill>
          <a:blip r:embed="rId3"/>
          <a:srcRect/>
          <a:stretch>
            <a:fillRect/>
          </a:stretch>
        </p:blipFill>
        <p:spPr bwMode="auto">
          <a:xfrm>
            <a:off x="6364941" y="1277470"/>
            <a:ext cx="4639235" cy="2420471"/>
          </a:xfrm>
          <a:prstGeom prst="rect">
            <a:avLst/>
          </a:prstGeom>
          <a:ln>
            <a:noFill/>
          </a:ln>
          <a:effectLst>
            <a:softEdge rad="112500"/>
          </a:effectLst>
        </p:spPr>
      </p:pic>
      <p:sp>
        <p:nvSpPr>
          <p:cNvPr id="8" name="Rectangle 7"/>
          <p:cNvSpPr/>
          <p:nvPr/>
        </p:nvSpPr>
        <p:spPr>
          <a:xfrm>
            <a:off x="1899331" y="5177118"/>
            <a:ext cx="8404412" cy="1167740"/>
          </a:xfrm>
          <a:prstGeom prst="rect">
            <a:avLst/>
          </a:prstGeom>
        </p:spPr>
        <p:txBody>
          <a:bodyPr wrap="square">
            <a:prstTxWarp prst="textPlain">
              <a:avLst/>
            </a:prstTxWarp>
            <a:spAutoFit/>
          </a:bodyPr>
          <a:lstStyle/>
          <a:p>
            <a:pPr marL="504292" indent="-504292">
              <a:buFont typeface="Wingdings" panose="05000000000000000000" pitchFamily="2" charset="2"/>
              <a:buChar char="Ø"/>
            </a:pPr>
            <a:r>
              <a:rPr lang="as-IN"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ফটোশপের বিভিন্ন টুল অপশন এবং প্যালেট না থাকলে</a:t>
            </a:r>
            <a:endParaRPr lang="en-US"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as-IN"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কোথা থেকে আনা যায়?</a:t>
            </a:r>
          </a:p>
        </p:txBody>
      </p:sp>
      <p:sp>
        <p:nvSpPr>
          <p:cNvPr id="9" name="Rectangle 8"/>
          <p:cNvSpPr/>
          <p:nvPr/>
        </p:nvSpPr>
        <p:spPr>
          <a:xfrm>
            <a:off x="3900707" y="4165408"/>
            <a:ext cx="4401659" cy="759396"/>
          </a:xfrm>
          <a:prstGeom prst="rect">
            <a:avLst/>
          </a:prstGeom>
        </p:spPr>
        <p:txBody>
          <a:bodyPr wrap="none">
            <a:prstTxWarp prst="textPlain">
              <a:avLst/>
            </a:prstTxWarp>
            <a:spAutoFit/>
          </a:bodyPr>
          <a:lstStyle/>
          <a:p>
            <a:pPr marL="504292" indent="-504292">
              <a:buFont typeface="Wingdings" panose="05000000000000000000" pitchFamily="2" charset="2"/>
              <a:buChar char="ü"/>
            </a:pPr>
            <a:r>
              <a:rPr lang="as-IN"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মেনুবার</a:t>
            </a:r>
            <a:r>
              <a:rPr lang="en-US"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Window </a:t>
            </a:r>
            <a:r>
              <a:rPr lang="as-IN"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 </a:t>
            </a:r>
          </a:p>
        </p:txBody>
      </p:sp>
    </p:spTree>
    <p:extLst>
      <p:ext uri="{BB962C8B-B14F-4D97-AF65-F5344CB8AC3E}">
        <p14:creationId xmlns:p14="http://schemas.microsoft.com/office/powerpoint/2010/main" val="32391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by="(-#ppt_w*2)" calcmode="lin" valueType="num">
                                      <p:cBhvr rctx="PPT">
                                        <p:cTn id="18" dur="250" autoRev="1" fill="hold">
                                          <p:stCondLst>
                                            <p:cond delay="0"/>
                                          </p:stCondLst>
                                        </p:cTn>
                                        <p:tgtEl>
                                          <p:spTgt spid="9"/>
                                        </p:tgtEl>
                                        <p:attrNameLst>
                                          <p:attrName>ppt_w</p:attrName>
                                        </p:attrNameLst>
                                      </p:cBhvr>
                                    </p:anim>
                                    <p:anim by="(#ppt_w*0.50)" calcmode="lin" valueType="num">
                                      <p:cBhvr>
                                        <p:cTn id="19" dur="250" decel="50000" autoRev="1" fill="hold">
                                          <p:stCondLst>
                                            <p:cond delay="0"/>
                                          </p:stCondLst>
                                        </p:cTn>
                                        <p:tgtEl>
                                          <p:spTgt spid="9"/>
                                        </p:tgtEl>
                                        <p:attrNameLst>
                                          <p:attrName>ppt_x</p:attrName>
                                        </p:attrNameLst>
                                      </p:cBhvr>
                                    </p:anim>
                                    <p:anim from="(-#ppt_h/2)" to="(#ppt_y)" calcmode="lin" valueType="num">
                                      <p:cBhvr>
                                        <p:cTn id="20" dur="500" fill="hold">
                                          <p:stCondLst>
                                            <p:cond delay="0"/>
                                          </p:stCondLst>
                                        </p:cTn>
                                        <p:tgtEl>
                                          <p:spTgt spid="9"/>
                                        </p:tgtEl>
                                        <p:attrNameLst>
                                          <p:attrName>ppt_y</p:attrName>
                                        </p:attrNameLst>
                                      </p:cBhvr>
                                    </p:anim>
                                    <p:animRot by="21600000">
                                      <p:cBhvr>
                                        <p:cTn id="21" dur="5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ame 10"/>
          <p:cNvSpPr/>
          <p:nvPr/>
        </p:nvSpPr>
        <p:spPr>
          <a:xfrm>
            <a:off x="0" y="0"/>
            <a:ext cx="12192000" cy="6858000"/>
          </a:xfrm>
          <a:prstGeom prst="frame">
            <a:avLst>
              <a:gd name="adj1" fmla="val 2578"/>
            </a:avLst>
          </a:prstGeom>
          <a:solidFill>
            <a:srgbClr val="7030A0"/>
          </a:solidFill>
          <a:ln w="57150">
            <a:no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7" name="TextBox 6"/>
          <p:cNvSpPr txBox="1"/>
          <p:nvPr/>
        </p:nvSpPr>
        <p:spPr>
          <a:xfrm>
            <a:off x="2443235" y="48920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942" y="1397774"/>
            <a:ext cx="4572001" cy="2487706"/>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54" y="1452193"/>
            <a:ext cx="4706470" cy="2479271"/>
          </a:xfrm>
          <a:prstGeom prst="rect">
            <a:avLst/>
          </a:prstGeom>
          <a:ln>
            <a:noFill/>
          </a:ln>
          <a:effectLst>
            <a:softEdge rad="112500"/>
          </a:effectLst>
        </p:spPr>
      </p:pic>
      <p:sp>
        <p:nvSpPr>
          <p:cNvPr id="10" name="Rectangle 9"/>
          <p:cNvSpPr/>
          <p:nvPr/>
        </p:nvSpPr>
        <p:spPr>
          <a:xfrm>
            <a:off x="1922384" y="5539831"/>
            <a:ext cx="7318888" cy="570292"/>
          </a:xfrm>
          <a:prstGeom prst="rect">
            <a:avLst/>
          </a:prstGeom>
        </p:spPr>
        <p:txBody>
          <a:bodyPr wrap="square">
            <a:prstTxWarp prst="textPlain">
              <a:avLst/>
            </a:prstTxWarp>
            <a:spAutoFit/>
          </a:bodyPr>
          <a:lstStyle/>
          <a:p>
            <a:pPr marL="504292" indent="-504292">
              <a:buFont typeface="Wingdings" panose="05000000000000000000" pitchFamily="2" charset="2"/>
              <a:buChar char="Ø"/>
            </a:pPr>
            <a:r>
              <a:rPr lang="en-US" sz="3177" dirty="0" err="1">
                <a:solidFill>
                  <a:srgbClr val="000000"/>
                </a:solidFill>
                <a:latin typeface="NikoshBAN" panose="02000000000000000000" pitchFamily="2" charset="0"/>
                <a:cs typeface="NikoshBAN" panose="02000000000000000000" pitchFamily="2" charset="0"/>
              </a:rPr>
              <a:t>গ্রাফিক্স</a:t>
            </a:r>
            <a:r>
              <a:rPr lang="en-US" sz="3177" dirty="0">
                <a:solidFill>
                  <a:srgbClr val="000000"/>
                </a:solidFill>
                <a:latin typeface="NikoshBAN" panose="02000000000000000000" pitchFamily="2" charset="0"/>
                <a:cs typeface="NikoshBAN" panose="02000000000000000000" pitchFamily="2" charset="0"/>
              </a:rPr>
              <a:t> </a:t>
            </a:r>
            <a:r>
              <a:rPr lang="en-US" sz="3177" dirty="0" err="1">
                <a:solidFill>
                  <a:srgbClr val="000000"/>
                </a:solidFill>
                <a:latin typeface="NikoshBAN" panose="02000000000000000000" pitchFamily="2" charset="0"/>
                <a:cs typeface="NikoshBAN" panose="02000000000000000000" pitchFamily="2" charset="0"/>
              </a:rPr>
              <a:t>তৈরি</a:t>
            </a:r>
            <a:r>
              <a:rPr lang="en-US" sz="3177" dirty="0">
                <a:solidFill>
                  <a:srgbClr val="000000"/>
                </a:solidFill>
                <a:latin typeface="NikoshBAN" panose="02000000000000000000" pitchFamily="2" charset="0"/>
                <a:cs typeface="NikoshBAN" panose="02000000000000000000" pitchFamily="2" charset="0"/>
              </a:rPr>
              <a:t> </a:t>
            </a:r>
            <a:r>
              <a:rPr lang="en-US" sz="3177" dirty="0" err="1">
                <a:solidFill>
                  <a:srgbClr val="000000"/>
                </a:solidFill>
                <a:latin typeface="NikoshBAN" panose="02000000000000000000" pitchFamily="2" charset="0"/>
                <a:cs typeface="NikoshBAN" panose="02000000000000000000" pitchFamily="2" charset="0"/>
              </a:rPr>
              <a:t>এবং</a:t>
            </a:r>
            <a:r>
              <a:rPr lang="en-US" sz="3177" dirty="0">
                <a:solidFill>
                  <a:srgbClr val="000000"/>
                </a:solidFill>
                <a:latin typeface="NikoshBAN" panose="02000000000000000000" pitchFamily="2" charset="0"/>
                <a:cs typeface="NikoshBAN" panose="02000000000000000000" pitchFamily="2" charset="0"/>
              </a:rPr>
              <a:t> </a:t>
            </a:r>
            <a:r>
              <a:rPr lang="en-US" sz="3177" dirty="0" err="1">
                <a:solidFill>
                  <a:srgbClr val="000000"/>
                </a:solidFill>
                <a:latin typeface="NikoshBAN" panose="02000000000000000000" pitchFamily="2" charset="0"/>
                <a:cs typeface="NikoshBAN" panose="02000000000000000000" pitchFamily="2" charset="0"/>
              </a:rPr>
              <a:t>সম্পাদনায়</a:t>
            </a:r>
            <a:r>
              <a:rPr lang="en-US" sz="3177" dirty="0">
                <a:solidFill>
                  <a:srgbClr val="000000"/>
                </a:solidFill>
                <a:latin typeface="NikoshBAN" panose="02000000000000000000" pitchFamily="2" charset="0"/>
                <a:cs typeface="NikoshBAN" panose="02000000000000000000" pitchFamily="2" charset="0"/>
              </a:rPr>
              <a:t> </a:t>
            </a:r>
            <a:r>
              <a:rPr lang="en-US" sz="3177" dirty="0" err="1">
                <a:solidFill>
                  <a:srgbClr val="000000"/>
                </a:solidFill>
                <a:latin typeface="NikoshBAN" panose="02000000000000000000" pitchFamily="2" charset="0"/>
                <a:cs typeface="NikoshBAN" panose="02000000000000000000" pitchFamily="2" charset="0"/>
              </a:rPr>
              <a:t>ব্যবহৃত</a:t>
            </a:r>
            <a:r>
              <a:rPr lang="en-US" sz="3177" dirty="0">
                <a:solidFill>
                  <a:srgbClr val="000000"/>
                </a:solidFill>
                <a:latin typeface="NikoshBAN" panose="02000000000000000000" pitchFamily="2" charset="0"/>
                <a:cs typeface="NikoshBAN" panose="02000000000000000000" pitchFamily="2" charset="0"/>
              </a:rPr>
              <a:t> </a:t>
            </a:r>
            <a:r>
              <a:rPr lang="en-US" sz="3177" dirty="0" err="1">
                <a:solidFill>
                  <a:srgbClr val="000000"/>
                </a:solidFill>
                <a:latin typeface="NikoshBAN" panose="02000000000000000000" pitchFamily="2" charset="0"/>
                <a:cs typeface="NikoshBAN" panose="02000000000000000000" pitchFamily="2" charset="0"/>
              </a:rPr>
              <a:t>যন্ত্র</a:t>
            </a:r>
            <a:r>
              <a:rPr lang="en-US" sz="3177" dirty="0">
                <a:solidFill>
                  <a:srgbClr val="000000"/>
                </a:solidFill>
                <a:latin typeface="NikoshBAN" panose="02000000000000000000" pitchFamily="2" charset="0"/>
                <a:cs typeface="NikoshBAN" panose="02000000000000000000" pitchFamily="2" charset="0"/>
              </a:rPr>
              <a:t> </a:t>
            </a:r>
            <a:r>
              <a:rPr lang="en-US" sz="3177" dirty="0" err="1">
                <a:solidFill>
                  <a:srgbClr val="000000"/>
                </a:solidFill>
                <a:latin typeface="NikoshBAN" panose="02000000000000000000" pitchFamily="2" charset="0"/>
                <a:cs typeface="NikoshBAN" panose="02000000000000000000" pitchFamily="2" charset="0"/>
              </a:rPr>
              <a:t>কোনটি</a:t>
            </a:r>
            <a:r>
              <a:rPr lang="en-US" sz="3177" dirty="0">
                <a:solidFill>
                  <a:srgbClr val="000000"/>
                </a:solidFill>
                <a:latin typeface="NikoshBAN" panose="02000000000000000000" pitchFamily="2" charset="0"/>
                <a:cs typeface="NikoshBAN" panose="02000000000000000000" pitchFamily="2" charset="0"/>
              </a:rPr>
              <a:t> </a:t>
            </a:r>
            <a:r>
              <a:rPr lang="as-IN" sz="3177" dirty="0">
                <a:solidFill>
                  <a:srgbClr val="000000"/>
                </a:solidFill>
                <a:latin typeface="NikoshBAN" panose="02000000000000000000" pitchFamily="2" charset="0"/>
                <a:cs typeface="NikoshBAN" panose="02000000000000000000" pitchFamily="2" charset="0"/>
              </a:rPr>
              <a:t>?</a:t>
            </a:r>
            <a:endParaRPr lang="en-US" sz="3177" dirty="0">
              <a:latin typeface="NikoshBAN" panose="02000000000000000000" pitchFamily="2" charset="0"/>
              <a:cs typeface="NikoshBAN" panose="02000000000000000000" pitchFamily="2" charset="0"/>
            </a:endParaRPr>
          </a:p>
        </p:txBody>
      </p:sp>
      <p:sp>
        <p:nvSpPr>
          <p:cNvPr id="13" name="Rectangle 12"/>
          <p:cNvSpPr/>
          <p:nvPr/>
        </p:nvSpPr>
        <p:spPr>
          <a:xfrm>
            <a:off x="3406589" y="4330485"/>
            <a:ext cx="4168588" cy="624605"/>
          </a:xfrm>
          <a:prstGeom prst="rect">
            <a:avLst/>
          </a:prstGeom>
        </p:spPr>
        <p:txBody>
          <a:bodyPr wrap="none">
            <a:prstTxWarp prst="textPlain">
              <a:avLst/>
            </a:prstTxWarp>
            <a:spAutoFit/>
          </a:bodyPr>
          <a:lstStyle/>
          <a:p>
            <a:pPr marL="504292" indent="-504292">
              <a:buFont typeface="Wingdings" panose="05000000000000000000" pitchFamily="2" charset="2"/>
              <a:buChar char="ü"/>
            </a:pPr>
            <a:r>
              <a:rPr lang="as-IN"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ব্যবহৃত</a:t>
            </a:r>
            <a:r>
              <a:rPr lang="en-US"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যন্ত্র</a:t>
            </a:r>
            <a:r>
              <a:rPr lang="en-US"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হচ্ছে</a:t>
            </a:r>
            <a:r>
              <a:rPr lang="en-US"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কম্পিউটার</a:t>
            </a:r>
            <a:endParaRPr lang="en-US"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3723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10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1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 by="(-#ppt_w*2)" calcmode="lin" valueType="num">
                                      <p:cBhvr rctx="PPT">
                                        <p:cTn id="18" dur="250" autoRev="1" fill="hold">
                                          <p:stCondLst>
                                            <p:cond delay="0"/>
                                          </p:stCondLst>
                                        </p:cTn>
                                        <p:tgtEl>
                                          <p:spTgt spid="13"/>
                                        </p:tgtEl>
                                        <p:attrNameLst>
                                          <p:attrName>ppt_w</p:attrName>
                                        </p:attrNameLst>
                                      </p:cBhvr>
                                    </p:anim>
                                    <p:anim by="(#ppt_w*0.50)" calcmode="lin" valueType="num">
                                      <p:cBhvr>
                                        <p:cTn id="19" dur="250" decel="50000" autoRev="1" fill="hold">
                                          <p:stCondLst>
                                            <p:cond delay="0"/>
                                          </p:stCondLst>
                                        </p:cTn>
                                        <p:tgtEl>
                                          <p:spTgt spid="13"/>
                                        </p:tgtEl>
                                        <p:attrNameLst>
                                          <p:attrName>ppt_x</p:attrName>
                                        </p:attrNameLst>
                                      </p:cBhvr>
                                    </p:anim>
                                    <p:anim from="(-#ppt_h/2)" to="(#ppt_y)" calcmode="lin" valueType="num">
                                      <p:cBhvr>
                                        <p:cTn id="20" dur="500" fill="hold">
                                          <p:stCondLst>
                                            <p:cond delay="0"/>
                                          </p:stCondLst>
                                        </p:cTn>
                                        <p:tgtEl>
                                          <p:spTgt spid="13"/>
                                        </p:tgtEl>
                                        <p:attrNameLst>
                                          <p:attrName>ppt_y</p:attrName>
                                        </p:attrNameLst>
                                      </p:cBhvr>
                                    </p:anim>
                                    <p:animRot by="21600000">
                                      <p:cBhvr>
                                        <p:cTn id="21" dur="5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ame 10"/>
          <p:cNvSpPr/>
          <p:nvPr/>
        </p:nvSpPr>
        <p:spPr>
          <a:xfrm>
            <a:off x="0" y="0"/>
            <a:ext cx="12192000" cy="6858000"/>
          </a:xfrm>
          <a:prstGeom prst="frame">
            <a:avLst>
              <a:gd name="adj1" fmla="val 2578"/>
            </a:avLst>
          </a:prstGeom>
          <a:solidFill>
            <a:srgbClr val="7030A0"/>
          </a:solidFill>
          <a:ln w="57150">
            <a:no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3" name="Picture 2" descr="Desktop.JPG"/>
          <p:cNvPicPr>
            <a:picLocks noChangeAspect="1"/>
          </p:cNvPicPr>
          <p:nvPr/>
        </p:nvPicPr>
        <p:blipFill>
          <a:blip r:embed="rId2">
            <a:lum bright="30000"/>
          </a:blip>
          <a:srcRect/>
          <a:stretch>
            <a:fillRect/>
          </a:stretch>
        </p:blipFill>
        <p:spPr bwMode="auto">
          <a:xfrm>
            <a:off x="236033" y="235815"/>
            <a:ext cx="11729225" cy="6218773"/>
          </a:xfrm>
          <a:prstGeom prst="rect">
            <a:avLst/>
          </a:prstGeom>
          <a:ln>
            <a:noFill/>
          </a:ln>
          <a:effectLst>
            <a:softEdge rad="112500"/>
          </a:effectLst>
        </p:spPr>
      </p:pic>
      <p:pic>
        <p:nvPicPr>
          <p:cNvPr id="4" name="Picture 2" descr="F:\New Picture Down\New Photoshop Image\003.jpg"/>
          <p:cNvPicPr>
            <a:picLocks noChangeAspect="1" noChangeArrowheads="1"/>
          </p:cNvPicPr>
          <p:nvPr/>
        </p:nvPicPr>
        <p:blipFill>
          <a:blip r:embed="rId3"/>
          <a:srcRect/>
          <a:stretch>
            <a:fillRect/>
          </a:stretch>
        </p:blipFill>
        <p:spPr bwMode="auto">
          <a:xfrm>
            <a:off x="3613832" y="699568"/>
            <a:ext cx="4975411" cy="3235848"/>
          </a:xfrm>
          <a:prstGeom prst="ellipse">
            <a:avLst/>
          </a:prstGeom>
          <a:ln w="63500" cap="rnd">
            <a:solidFill>
              <a:srgbClr val="333333"/>
            </a:solidFill>
          </a:ln>
          <a:effectLst>
            <a:glow rad="2286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 name="Group 4"/>
          <p:cNvGrpSpPr/>
          <p:nvPr/>
        </p:nvGrpSpPr>
        <p:grpSpPr>
          <a:xfrm>
            <a:off x="2371851" y="4149324"/>
            <a:ext cx="7621281" cy="2173624"/>
            <a:chOff x="967336" y="4301136"/>
            <a:chExt cx="6962929" cy="2352264"/>
          </a:xfrm>
          <a:noFill/>
        </p:grpSpPr>
        <p:sp>
          <p:nvSpPr>
            <p:cNvPr id="6" name="Wave 5"/>
            <p:cNvSpPr/>
            <p:nvPr/>
          </p:nvSpPr>
          <p:spPr>
            <a:xfrm>
              <a:off x="1874683" y="4301136"/>
              <a:ext cx="5258176" cy="1295400"/>
            </a:xfrm>
            <a:prstGeom prst="wave">
              <a:avLst>
                <a:gd name="adj1" fmla="val 0"/>
                <a:gd name="adj2" fmla="val -23"/>
              </a:avLst>
            </a:prstGeom>
            <a:grpFill/>
            <a:ln>
              <a:noFill/>
            </a:ln>
            <a:effectLst>
              <a:glow rad="228600">
                <a:schemeClr val="accent2">
                  <a:satMod val="175000"/>
                  <a:alpha val="40000"/>
                </a:schemeClr>
              </a:glow>
              <a:outerShdw blurRad="44450" dist="27940" dir="5400000" algn="ctr">
                <a:srgbClr val="000000">
                  <a:alpha val="32000"/>
                </a:srgb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3618" b="1" dirty="0" err="1">
                  <a:ln w="10160">
                    <a:solidFill>
                      <a:srgbClr val="FFC0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আজকের</a:t>
              </a:r>
              <a:r>
                <a:rPr lang="en-US" sz="3618" b="1" dirty="0">
                  <a:ln w="10160">
                    <a:solidFill>
                      <a:srgbClr val="FFC0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618" b="1" dirty="0" err="1">
                  <a:ln w="10160">
                    <a:solidFill>
                      <a:srgbClr val="FFC0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পাঠ</a:t>
              </a:r>
              <a:r>
                <a:rPr lang="en-US" sz="3618" b="1" dirty="0">
                  <a:ln w="10160">
                    <a:solidFill>
                      <a:srgbClr val="FFC0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p>
            <a:p>
              <a:pPr algn="ctr"/>
              <a:r>
                <a:rPr lang="en-US" sz="6089" b="1" dirty="0">
                  <a:ln w="10160">
                    <a:solidFill>
                      <a:srgbClr val="FFC0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a:t>
              </a:r>
              <a:r>
                <a:rPr lang="en-US" sz="6089" b="1" dirty="0" err="1">
                  <a:ln w="10160">
                    <a:solidFill>
                      <a:srgbClr val="FFC0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এডোবি</a:t>
              </a:r>
              <a:r>
                <a:rPr lang="en-US" sz="6089" b="1" dirty="0">
                  <a:ln w="10160">
                    <a:solidFill>
                      <a:srgbClr val="FFC0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6089" b="1" dirty="0" err="1">
                  <a:ln w="10160">
                    <a:solidFill>
                      <a:srgbClr val="FFC0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ফটোশপ</a:t>
              </a:r>
              <a:r>
                <a:rPr lang="en-US" sz="6089" b="1" dirty="0">
                  <a:ln w="10160">
                    <a:solidFill>
                      <a:srgbClr val="FFC0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6089" dirty="0">
                  <a:solidFill>
                    <a:schemeClr val="tx1"/>
                  </a:solidFill>
                  <a:latin typeface="NikoshBAN" pitchFamily="2" charset="0"/>
                  <a:cs typeface="NikoshBAN" pitchFamily="2" charset="0"/>
                </a:rPr>
                <a:t>”</a:t>
              </a:r>
            </a:p>
          </p:txBody>
        </p:sp>
        <p:pic>
          <p:nvPicPr>
            <p:cNvPr id="7" name="Picture 2" descr="C:\Users\NCCNCC\Downloads\indexnhnh.jpg"/>
            <p:cNvPicPr>
              <a:picLocks noChangeAspect="1" noChangeArrowheads="1"/>
            </p:cNvPicPr>
            <p:nvPr/>
          </p:nvPicPr>
          <p:blipFill>
            <a:blip r:embed="rId4"/>
            <a:srcRect/>
            <a:stretch>
              <a:fillRect/>
            </a:stretch>
          </p:blipFill>
          <p:spPr bwMode="auto">
            <a:xfrm>
              <a:off x="967336" y="5410200"/>
              <a:ext cx="1594812" cy="1243200"/>
            </a:xfrm>
            <a:prstGeom prst="ellipse">
              <a:avLst/>
            </a:prstGeom>
            <a:grpFill/>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2" descr="C:\Users\NCCNCC\Downloads\indexnhnh.jpg"/>
            <p:cNvPicPr>
              <a:picLocks noChangeAspect="1" noChangeArrowheads="1"/>
            </p:cNvPicPr>
            <p:nvPr/>
          </p:nvPicPr>
          <p:blipFill>
            <a:blip r:embed="rId4"/>
            <a:srcRect/>
            <a:stretch>
              <a:fillRect/>
            </a:stretch>
          </p:blipFill>
          <p:spPr bwMode="auto">
            <a:xfrm>
              <a:off x="6335453" y="5198011"/>
              <a:ext cx="1594812" cy="1243200"/>
            </a:xfrm>
            <a:prstGeom prst="ellipse">
              <a:avLst/>
            </a:prstGeom>
            <a:grpFill/>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247838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3" name="Flowchart: Alternate Process 2"/>
          <p:cNvSpPr/>
          <p:nvPr/>
        </p:nvSpPr>
        <p:spPr>
          <a:xfrm>
            <a:off x="4078941" y="672353"/>
            <a:ext cx="3092824" cy="806824"/>
          </a:xfrm>
          <a:prstGeom prst="flowChartAlternateProcess">
            <a:avLst/>
          </a:prstGeom>
          <a:no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3724" tIns="51861" rIns="103724" bIns="51861" numCol="1" rtlCol="0" anchor="ctr">
            <a:prstTxWarp prst="textPlain">
              <a:avLst/>
            </a:prstTxWarp>
          </a:bodyPr>
          <a:lstStyle/>
          <a:p>
            <a:pPr algn="ctr"/>
            <a:r>
              <a:rPr lang="en-US" sz="5294"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শিখনফল</a:t>
            </a:r>
            <a:endParaRPr lang="en-US" sz="5294"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ounded Rectangle 3"/>
          <p:cNvSpPr/>
          <p:nvPr/>
        </p:nvSpPr>
        <p:spPr>
          <a:xfrm>
            <a:off x="1201270" y="2133601"/>
            <a:ext cx="6139788" cy="504265"/>
          </a:xfrm>
          <a:prstGeom prst="roundRect">
            <a:avLst>
              <a:gd name="adj" fmla="val 0"/>
            </a:avLst>
          </a:prstGeom>
          <a:noFill/>
          <a:ln>
            <a:noFill/>
          </a:ln>
          <a:effectLst>
            <a:glow rad="228600">
              <a:schemeClr val="accent2">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lIns="88547" tIns="44274" rIns="88547" bIns="44274"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4236"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এই</a:t>
            </a:r>
            <a:r>
              <a:rPr lang="en-US" sz="4236"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236"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পাঠ</a:t>
            </a:r>
            <a:r>
              <a:rPr lang="en-US" sz="4236"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236"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শেষে</a:t>
            </a:r>
            <a:r>
              <a:rPr lang="en-US" sz="4236"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236"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শিক্ষার্থীরা</a:t>
            </a:r>
            <a:r>
              <a:rPr lang="en-US" sz="4236"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p>
        </p:txBody>
      </p:sp>
      <p:sp>
        <p:nvSpPr>
          <p:cNvPr id="5" name="Flowchart: Alternate Process 4"/>
          <p:cNvSpPr/>
          <p:nvPr/>
        </p:nvSpPr>
        <p:spPr>
          <a:xfrm>
            <a:off x="1201271" y="3025589"/>
            <a:ext cx="8471647" cy="2492189"/>
          </a:xfrm>
          <a:prstGeom prst="flowChartAlternateProcess">
            <a:avLst/>
          </a:prstGeom>
          <a:noFill/>
          <a:ln w="38100">
            <a:noFill/>
          </a:ln>
          <a:effectLst>
            <a:glow rad="228600">
              <a:schemeClr val="accent4">
                <a:satMod val="175000"/>
                <a:alpha val="40000"/>
              </a:schemeClr>
            </a:glow>
          </a:effectLst>
        </p:spPr>
        <p:style>
          <a:lnRef idx="1">
            <a:schemeClr val="accent1"/>
          </a:lnRef>
          <a:fillRef idx="2">
            <a:schemeClr val="accent1"/>
          </a:fillRef>
          <a:effectRef idx="1">
            <a:schemeClr val="accent1"/>
          </a:effectRef>
          <a:fontRef idx="minor">
            <a:schemeClr val="dk1"/>
          </a:fontRef>
        </p:style>
        <p:txBody>
          <a:bodyPr lIns="103724" tIns="51861" rIns="103724" bIns="51861" numCol="1" rtlCol="0" anchor="ctr">
            <a:prstTxWarp prst="textPlain">
              <a:avLst/>
            </a:prstTxWarp>
          </a:bodyPr>
          <a:lstStyle/>
          <a:p>
            <a:pPr marL="655579" indent="-655579">
              <a:buFont typeface="+mj-lt"/>
              <a:buAutoNum type="arabicPeriod"/>
            </a:pPr>
            <a:r>
              <a:rPr lang="en-US" sz="353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ফটোশপ</a:t>
            </a:r>
            <a:r>
              <a:rPr lang="bn-BD"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কি </a:t>
            </a:r>
            <a:r>
              <a:rPr lang="en-US" sz="353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তা</a:t>
            </a:r>
            <a:r>
              <a:rPr lang="bn-BD"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বলতে</a:t>
            </a:r>
            <a:r>
              <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53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পারবে</a:t>
            </a:r>
            <a:r>
              <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endParaRPr lang="bn-BD"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marL="655579" indent="-655579">
              <a:buFont typeface="+mj-lt"/>
              <a:buAutoNum type="arabicPeriod"/>
            </a:pPr>
            <a:r>
              <a:rPr lang="en-US" sz="353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এডোব</a:t>
            </a:r>
            <a:r>
              <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53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ফটোশপ</a:t>
            </a:r>
            <a:r>
              <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53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ওপেন</a:t>
            </a:r>
            <a:r>
              <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53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করতে</a:t>
            </a:r>
            <a:r>
              <a:rPr lang="bn-BD"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পারবে ।</a:t>
            </a:r>
            <a:endPar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marL="655579" indent="-655579">
              <a:buFont typeface="+mj-lt"/>
              <a:buAutoNum type="arabicPeriod"/>
            </a:pPr>
            <a:r>
              <a:rPr lang="en-US" sz="353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ফটোশপ</a:t>
            </a:r>
            <a:r>
              <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53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স্ক্রিন</a:t>
            </a:r>
            <a:r>
              <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ও </a:t>
            </a:r>
            <a:r>
              <a:rPr lang="en-US" sz="353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টুল</a:t>
            </a:r>
            <a:r>
              <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53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পরিচিতি</a:t>
            </a:r>
            <a:r>
              <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53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বর্ণনা</a:t>
            </a:r>
            <a:r>
              <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53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করতে</a:t>
            </a:r>
            <a:r>
              <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53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পারবে</a:t>
            </a:r>
            <a:r>
              <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p>
          <a:p>
            <a:pPr marL="655579" indent="-655579">
              <a:buFont typeface="+mj-lt"/>
              <a:buAutoNum type="arabicPeriod"/>
            </a:pPr>
            <a:r>
              <a:rPr lang="en-US" sz="353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ফটোশপ</a:t>
            </a:r>
            <a:r>
              <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53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প্রোগ্রামের</a:t>
            </a:r>
            <a:r>
              <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53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ব্যবহার</a:t>
            </a:r>
            <a:r>
              <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53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বর্ণনা</a:t>
            </a:r>
            <a:r>
              <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53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করতে</a:t>
            </a:r>
            <a:r>
              <a:rPr lang="bn-BD"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পারবে।</a:t>
            </a:r>
            <a:endPar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46332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3" name="TextBox 1" descr="Purple mesh"/>
          <p:cNvSpPr>
            <a:spLocks noChangeArrowheads="1"/>
          </p:cNvSpPr>
          <p:nvPr/>
        </p:nvSpPr>
        <p:spPr bwMode="auto">
          <a:xfrm>
            <a:off x="3070412" y="336177"/>
            <a:ext cx="6387353" cy="837078"/>
          </a:xfrm>
          <a:prstGeom prst="roundRect">
            <a:avLst>
              <a:gd name="adj" fmla="val 16667"/>
            </a:avLst>
          </a:prstGeom>
          <a:noFill/>
          <a:ln w="38100" algn="ctr">
            <a:noFill/>
            <a:round/>
            <a:headEnd/>
            <a:tailEnd/>
          </a:ln>
          <a:effectLst>
            <a:glow rad="228600">
              <a:schemeClr val="accent4">
                <a:satMod val="175000"/>
                <a:alpha val="40000"/>
              </a:schemeClr>
            </a:glow>
          </a:effectLst>
        </p:spPr>
        <p:txBody>
          <a:bodyPr wrap="square" lIns="103733" tIns="51866" rIns="103733" bIns="51866">
            <a:spAutoFit/>
          </a:bodyPr>
          <a:lstStyle/>
          <a:p>
            <a:pPr>
              <a:defRPr/>
            </a:pPr>
            <a:r>
              <a:rPr lang="en-US" sz="4236" dirty="0">
                <a:ln w="0"/>
                <a:effectLst>
                  <a:outerShdw blurRad="38100" dist="19050" dir="2700000" algn="tl" rotWithShape="0">
                    <a:schemeClr val="dk1">
                      <a:alpha val="40000"/>
                    </a:schemeClr>
                  </a:outerShdw>
                </a:effectLst>
                <a:latin typeface="NikoshBAN" pitchFamily="2" charset="0"/>
                <a:cs typeface="NikoshBAN" pitchFamily="2" charset="0"/>
              </a:rPr>
              <a:t>“</a:t>
            </a:r>
            <a:r>
              <a:rPr lang="en-US" sz="4236" dirty="0" err="1">
                <a:ln w="0"/>
                <a:effectLst>
                  <a:outerShdw blurRad="38100" dist="19050" dir="2700000" algn="tl" rotWithShape="0">
                    <a:schemeClr val="dk1">
                      <a:alpha val="40000"/>
                    </a:schemeClr>
                  </a:outerShdw>
                </a:effectLst>
                <a:latin typeface="NikoshBAN" pitchFamily="2" charset="0"/>
                <a:cs typeface="NikoshBAN" pitchFamily="2" charset="0"/>
              </a:rPr>
              <a:t>এডোবি</a:t>
            </a:r>
            <a:r>
              <a:rPr lang="en-US" sz="4236"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236" dirty="0" err="1">
                <a:ln w="0"/>
                <a:effectLst>
                  <a:outerShdw blurRad="38100" dist="19050" dir="2700000" algn="tl" rotWithShape="0">
                    <a:schemeClr val="dk1">
                      <a:alpha val="40000"/>
                    </a:schemeClr>
                  </a:outerShdw>
                </a:effectLst>
                <a:latin typeface="NikoshBAN" pitchFamily="2" charset="0"/>
                <a:cs typeface="NikoshBAN" pitchFamily="2" charset="0"/>
              </a:rPr>
              <a:t>ফটোশপ</a:t>
            </a:r>
            <a:r>
              <a:rPr lang="en-US" sz="4236"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236" dirty="0" err="1">
                <a:ln w="0"/>
                <a:effectLst>
                  <a:outerShdw blurRad="38100" dist="19050" dir="2700000" algn="tl" rotWithShape="0">
                    <a:schemeClr val="dk1">
                      <a:alpha val="40000"/>
                    </a:schemeClr>
                  </a:outerShdw>
                </a:effectLst>
                <a:latin typeface="NikoshBAN" pitchFamily="2" charset="0"/>
                <a:cs typeface="NikoshBAN" pitchFamily="2" charset="0"/>
              </a:rPr>
              <a:t>খোলার</a:t>
            </a:r>
            <a:r>
              <a:rPr lang="en-US" sz="4236"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236" dirty="0" err="1">
                <a:ln w="0"/>
                <a:effectLst>
                  <a:outerShdw blurRad="38100" dist="19050" dir="2700000" algn="tl" rotWithShape="0">
                    <a:schemeClr val="dk1">
                      <a:alpha val="40000"/>
                    </a:schemeClr>
                  </a:outerShdw>
                </a:effectLst>
                <a:latin typeface="NikoshBAN" pitchFamily="2" charset="0"/>
                <a:cs typeface="NikoshBAN" pitchFamily="2" charset="0"/>
              </a:rPr>
              <a:t>নিয়ম</a:t>
            </a:r>
            <a:r>
              <a:rPr lang="en-US" sz="4236" dirty="0">
                <a:ln w="0"/>
                <a:effectLst>
                  <a:outerShdw blurRad="38100" dist="19050" dir="2700000" algn="tl" rotWithShape="0">
                    <a:schemeClr val="dk1">
                      <a:alpha val="40000"/>
                    </a:schemeClr>
                  </a:outerShdw>
                </a:effectLst>
                <a:latin typeface="NikoshBAN" pitchFamily="2" charset="0"/>
                <a:cs typeface="NikoshBAN" pitchFamily="2" charset="0"/>
              </a:rPr>
              <a:t>” </a:t>
            </a:r>
          </a:p>
        </p:txBody>
      </p:sp>
      <p:grpSp>
        <p:nvGrpSpPr>
          <p:cNvPr id="4" name="Group 3"/>
          <p:cNvGrpSpPr>
            <a:grpSpLocks/>
          </p:cNvGrpSpPr>
          <p:nvPr/>
        </p:nvGrpSpPr>
        <p:grpSpPr bwMode="auto">
          <a:xfrm>
            <a:off x="918884" y="1173255"/>
            <a:ext cx="3376893" cy="3932145"/>
            <a:chOff x="762000" y="571500"/>
            <a:chExt cx="7620000" cy="5715000"/>
          </a:xfrm>
        </p:grpSpPr>
        <p:pic>
          <p:nvPicPr>
            <p:cNvPr id="5" name="Picture 3"/>
            <p:cNvPicPr>
              <a:picLocks noChangeAspect="1" noChangeArrowheads="1"/>
            </p:cNvPicPr>
            <p:nvPr/>
          </p:nvPicPr>
          <p:blipFill>
            <a:blip r:embed="rId2"/>
            <a:srcRect/>
            <a:stretch>
              <a:fillRect/>
            </a:stretch>
          </p:blipFill>
          <p:spPr bwMode="auto">
            <a:xfrm>
              <a:off x="762000" y="571500"/>
              <a:ext cx="7620000" cy="5715000"/>
            </a:xfrm>
            <a:prstGeom prst="rect">
              <a:avLst/>
            </a:prstGeom>
            <a:noFill/>
            <a:ln w="9525">
              <a:noFill/>
              <a:miter lim="800000"/>
              <a:headEnd/>
              <a:tailEnd/>
            </a:ln>
          </p:spPr>
        </p:pic>
        <p:sp>
          <p:nvSpPr>
            <p:cNvPr id="7" name="Left Arrow 10"/>
            <p:cNvSpPr/>
            <p:nvPr/>
          </p:nvSpPr>
          <p:spPr>
            <a:xfrm rot="2332130">
              <a:off x="4346321" y="4829885"/>
              <a:ext cx="451359" cy="321721"/>
            </a:xfrm>
            <a:prstGeom prst="leftArrow">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grpSp>
      <p:sp>
        <p:nvSpPr>
          <p:cNvPr id="8" name="Rectangle 7"/>
          <p:cNvSpPr>
            <a:spLocks noChangeArrowheads="1"/>
          </p:cNvSpPr>
          <p:nvPr/>
        </p:nvSpPr>
        <p:spPr bwMode="auto">
          <a:xfrm>
            <a:off x="1305208" y="5419726"/>
            <a:ext cx="1872783" cy="904875"/>
          </a:xfrm>
          <a:prstGeom prst="rect">
            <a:avLst/>
          </a:prstGeom>
          <a:noFill/>
          <a:ln w="25400" algn="ctr">
            <a:solidFill>
              <a:srgbClr val="000000"/>
            </a:solidFill>
            <a:miter lim="800000"/>
            <a:headEnd/>
            <a:tailEnd/>
          </a:ln>
        </p:spPr>
        <p:txBody>
          <a:bodyPr lIns="103733" tIns="51866" rIns="103733" bIns="51866" anchor="ctr"/>
          <a:lstStyle/>
          <a:p>
            <a:pPr algn="ctr"/>
            <a:r>
              <a:rPr lang="en-US" sz="3177" dirty="0">
                <a:latin typeface="NikoshBAN" pitchFamily="2" charset="0"/>
                <a:cs typeface="NikoshBAN" pitchFamily="2" charset="0"/>
              </a:rPr>
              <a:t>Start  </a:t>
            </a:r>
          </a:p>
        </p:txBody>
      </p:sp>
      <p:pic>
        <p:nvPicPr>
          <p:cNvPr id="9" name="Picture 8"/>
          <p:cNvPicPr>
            <a:picLocks noChangeAspect="1"/>
          </p:cNvPicPr>
          <p:nvPr/>
        </p:nvPicPr>
        <p:blipFill>
          <a:blip r:embed="rId3"/>
          <a:srcRect/>
          <a:stretch>
            <a:fillRect/>
          </a:stretch>
        </p:blipFill>
        <p:spPr bwMode="auto">
          <a:xfrm>
            <a:off x="4589929" y="1173255"/>
            <a:ext cx="3106271" cy="3925795"/>
          </a:xfrm>
          <a:prstGeom prst="rect">
            <a:avLst/>
          </a:prstGeom>
          <a:noFill/>
          <a:ln w="9525">
            <a:noFill/>
            <a:miter lim="800000"/>
            <a:headEnd/>
            <a:tailEnd/>
          </a:ln>
        </p:spPr>
      </p:pic>
      <p:sp>
        <p:nvSpPr>
          <p:cNvPr id="10" name="Line 13"/>
          <p:cNvSpPr>
            <a:spLocks noChangeShapeType="1"/>
          </p:cNvSpPr>
          <p:nvPr/>
        </p:nvSpPr>
        <p:spPr bwMode="auto">
          <a:xfrm flipH="1" flipV="1">
            <a:off x="1201271" y="5029200"/>
            <a:ext cx="1223682" cy="609600"/>
          </a:xfrm>
          <a:prstGeom prst="line">
            <a:avLst/>
          </a:prstGeom>
          <a:noFill/>
          <a:ln w="28575">
            <a:solidFill>
              <a:schemeClr val="tx1"/>
            </a:solidFill>
            <a:round/>
            <a:headEnd/>
            <a:tailEnd type="triangle" w="med" len="med"/>
          </a:ln>
        </p:spPr>
        <p:txBody>
          <a:bodyPr lIns="103733" tIns="51866" rIns="103733" bIns="51866"/>
          <a:lstStyle/>
          <a:p>
            <a:endParaRPr lang="en-US"/>
          </a:p>
        </p:txBody>
      </p:sp>
      <p:sp>
        <p:nvSpPr>
          <p:cNvPr id="11" name="Line 15"/>
          <p:cNvSpPr>
            <a:spLocks noChangeShapeType="1"/>
          </p:cNvSpPr>
          <p:nvPr/>
        </p:nvSpPr>
        <p:spPr bwMode="auto">
          <a:xfrm flipV="1">
            <a:off x="4589929" y="4419600"/>
            <a:ext cx="376518" cy="1143000"/>
          </a:xfrm>
          <a:prstGeom prst="line">
            <a:avLst/>
          </a:prstGeom>
          <a:noFill/>
          <a:ln w="9525">
            <a:solidFill>
              <a:schemeClr val="tx1"/>
            </a:solidFill>
            <a:round/>
            <a:headEnd/>
            <a:tailEnd type="triangle" w="med" len="med"/>
          </a:ln>
        </p:spPr>
        <p:txBody>
          <a:bodyPr lIns="103733" tIns="51866" rIns="103733" bIns="51866"/>
          <a:lstStyle/>
          <a:p>
            <a:endParaRPr lang="en-US"/>
          </a:p>
        </p:txBody>
      </p:sp>
      <p:pic>
        <p:nvPicPr>
          <p:cNvPr id="12" name="Picture 2" descr="C:\Users\NCCNCC\Pictures\Picture1234.jpg"/>
          <p:cNvPicPr>
            <a:picLocks noChangeAspect="1" noChangeArrowheads="1"/>
          </p:cNvPicPr>
          <p:nvPr/>
        </p:nvPicPr>
        <p:blipFill>
          <a:blip r:embed="rId4"/>
          <a:srcRect/>
          <a:stretch>
            <a:fillRect/>
          </a:stretch>
        </p:blipFill>
        <p:spPr bwMode="auto">
          <a:xfrm>
            <a:off x="7825770" y="1173255"/>
            <a:ext cx="3447348" cy="4008345"/>
          </a:xfrm>
          <a:prstGeom prst="rect">
            <a:avLst/>
          </a:prstGeom>
          <a:noFill/>
        </p:spPr>
      </p:pic>
      <p:sp>
        <p:nvSpPr>
          <p:cNvPr id="13" name="Line 16"/>
          <p:cNvSpPr>
            <a:spLocks noChangeShapeType="1"/>
          </p:cNvSpPr>
          <p:nvPr/>
        </p:nvSpPr>
        <p:spPr bwMode="auto">
          <a:xfrm flipV="1">
            <a:off x="8139289" y="1527463"/>
            <a:ext cx="328751" cy="3965287"/>
          </a:xfrm>
          <a:prstGeom prst="line">
            <a:avLst/>
          </a:prstGeom>
          <a:noFill/>
          <a:ln w="9525">
            <a:solidFill>
              <a:schemeClr val="tx1"/>
            </a:solidFill>
            <a:round/>
            <a:headEnd/>
            <a:tailEnd type="triangle" w="med" len="med"/>
          </a:ln>
        </p:spPr>
        <p:txBody>
          <a:bodyPr lIns="103733" tIns="51866" rIns="103733" bIns="51866"/>
          <a:lstStyle/>
          <a:p>
            <a:endParaRPr lang="en-US"/>
          </a:p>
        </p:txBody>
      </p:sp>
      <p:sp>
        <p:nvSpPr>
          <p:cNvPr id="14" name="Rectangle 13"/>
          <p:cNvSpPr>
            <a:spLocks noChangeArrowheads="1"/>
          </p:cNvSpPr>
          <p:nvPr/>
        </p:nvSpPr>
        <p:spPr bwMode="auto">
          <a:xfrm>
            <a:off x="3460377" y="5410201"/>
            <a:ext cx="3294529" cy="904875"/>
          </a:xfrm>
          <a:prstGeom prst="rect">
            <a:avLst/>
          </a:prstGeom>
          <a:noFill/>
          <a:ln w="25400" algn="ctr">
            <a:solidFill>
              <a:srgbClr val="000000"/>
            </a:solidFill>
            <a:miter lim="800000"/>
            <a:headEnd/>
            <a:tailEnd/>
          </a:ln>
        </p:spPr>
        <p:txBody>
          <a:bodyPr lIns="103733" tIns="51866" rIns="103733" bIns="51866" anchor="ctr"/>
          <a:lstStyle/>
          <a:p>
            <a:pPr algn="ctr"/>
            <a:r>
              <a:rPr lang="en-US" sz="3177" dirty="0">
                <a:latin typeface="NikoshBAN" pitchFamily="2" charset="0"/>
                <a:cs typeface="NikoshBAN" pitchFamily="2" charset="0"/>
              </a:rPr>
              <a:t> All Programs  </a:t>
            </a:r>
          </a:p>
        </p:txBody>
      </p:sp>
      <p:sp>
        <p:nvSpPr>
          <p:cNvPr id="15" name="Rectangle 14"/>
          <p:cNvSpPr>
            <a:spLocks noChangeArrowheads="1"/>
          </p:cNvSpPr>
          <p:nvPr/>
        </p:nvSpPr>
        <p:spPr bwMode="auto">
          <a:xfrm>
            <a:off x="6972582" y="5410201"/>
            <a:ext cx="4300537" cy="904875"/>
          </a:xfrm>
          <a:prstGeom prst="rect">
            <a:avLst/>
          </a:prstGeom>
          <a:noFill/>
          <a:ln w="25400" algn="ctr">
            <a:solidFill>
              <a:srgbClr val="000000"/>
            </a:solidFill>
            <a:miter lim="800000"/>
            <a:headEnd/>
            <a:tailEnd/>
          </a:ln>
        </p:spPr>
        <p:txBody>
          <a:bodyPr lIns="103733" tIns="51866" rIns="103733" bIns="51866" anchor="ctr"/>
          <a:lstStyle/>
          <a:p>
            <a:pPr algn="ctr"/>
            <a:r>
              <a:rPr lang="en-US" sz="3177" dirty="0">
                <a:latin typeface="NikoshBAN" pitchFamily="2" charset="0"/>
                <a:cs typeface="NikoshBAN" pitchFamily="2" charset="0"/>
              </a:rPr>
              <a:t> </a:t>
            </a:r>
            <a:r>
              <a:rPr lang="en-US" sz="3177" dirty="0" err="1">
                <a:latin typeface="NikoshBAN" pitchFamily="2" charset="0"/>
                <a:cs typeface="NikoshBAN" pitchFamily="2" charset="0"/>
              </a:rPr>
              <a:t>Adove</a:t>
            </a:r>
            <a:r>
              <a:rPr lang="en-US" sz="3177" dirty="0">
                <a:latin typeface="NikoshBAN" pitchFamily="2" charset="0"/>
                <a:cs typeface="NikoshBAN" pitchFamily="2" charset="0"/>
              </a:rPr>
              <a:t> Photoshop </a:t>
            </a:r>
          </a:p>
        </p:txBody>
      </p:sp>
    </p:spTree>
    <p:extLst>
      <p:ext uri="{BB962C8B-B14F-4D97-AF65-F5344CB8AC3E}">
        <p14:creationId xmlns:p14="http://schemas.microsoft.com/office/powerpoint/2010/main" val="26608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Horizontal)">
                                      <p:cBhvr>
                                        <p:cTn id="38" dur="500"/>
                                        <p:tgtEl>
                                          <p:spTgt spid="13"/>
                                        </p:tgtEl>
                                      </p:cBhvr>
                                    </p:animEffect>
                                  </p:childTnLst>
                                </p:cTn>
                              </p:par>
                              <p:par>
                                <p:cTn id="39" presetID="16" presetClass="entr" presetSubtype="26"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Horizontal)">
                                      <p:cBhvr>
                                        <p:cTn id="41" dur="500"/>
                                        <p:tgtEl>
                                          <p:spTgt spid="12"/>
                                        </p:tgtEl>
                                      </p:cBhvr>
                                    </p:animEffect>
                                  </p:childTnLst>
                                </p:cTn>
                              </p:par>
                              <p:par>
                                <p:cTn id="42" presetID="16" presetClass="entr" presetSubtype="26"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Horizontal)">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1906</TotalTime>
  <Words>1265</Words>
  <Application>Microsoft Office PowerPoint</Application>
  <PresentationFormat>Widescreen</PresentationFormat>
  <Paragraphs>192</Paragraphs>
  <Slides>32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Arial</vt:lpstr>
      <vt:lpstr>Calibri</vt:lpstr>
      <vt:lpstr>Calibri Light</vt:lpstr>
      <vt:lpstr>inherit</vt:lpstr>
      <vt:lpstr>NikoshBAN</vt:lpstr>
      <vt:lpstr>Nirmala UI</vt:lpstr>
      <vt:lpstr>SolaimanLipi</vt:lpstr>
      <vt:lpstr>Symbol</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NAYEM NIHAD NCC</dc:creator>
  <cp:lastModifiedBy>nayemnihad22</cp:lastModifiedBy>
  <cp:revision>374</cp:revision>
  <dcterms:created xsi:type="dcterms:W3CDTF">2020-07-05T15:19:14Z</dcterms:created>
  <dcterms:modified xsi:type="dcterms:W3CDTF">2022-07-20T18:02:13Z</dcterms:modified>
</cp:coreProperties>
</file>