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82" r:id="rId2"/>
    <p:sldId id="451" r:id="rId3"/>
    <p:sldId id="472" r:id="rId4"/>
    <p:sldId id="483" r:id="rId5"/>
    <p:sldId id="473" r:id="rId6"/>
    <p:sldId id="455" r:id="rId7"/>
    <p:sldId id="454" r:id="rId8"/>
    <p:sldId id="476" r:id="rId9"/>
    <p:sldId id="477" r:id="rId10"/>
    <p:sldId id="478" r:id="rId11"/>
    <p:sldId id="475" r:id="rId12"/>
    <p:sldId id="480" r:id="rId13"/>
    <p:sldId id="481" r:id="rId14"/>
    <p:sldId id="385" r:id="rId15"/>
    <p:sldId id="479" r:id="rId16"/>
    <p:sldId id="487" r:id="rId17"/>
    <p:sldId id="376" r:id="rId18"/>
    <p:sldId id="448" r:id="rId19"/>
    <p:sldId id="391" r:id="rId20"/>
    <p:sldId id="449" r:id="rId21"/>
    <p:sldId id="471" r:id="rId22"/>
    <p:sldId id="484" r:id="rId23"/>
    <p:sldId id="485" r:id="rId24"/>
    <p:sldId id="474" r:id="rId25"/>
    <p:sldId id="486" r:id="rId26"/>
    <p:sldId id="394" r:id="rId27"/>
    <p:sldId id="405" r:id="rId28"/>
    <p:sldId id="488" r:id="rId29"/>
    <p:sldId id="463" r:id="rId30"/>
    <p:sldId id="4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690"/>
    <a:srgbClr val="0066FF"/>
    <a:srgbClr val="3333FF"/>
    <a:srgbClr val="0036A2"/>
    <a:srgbClr val="01FF74"/>
    <a:srgbClr val="12C46F"/>
    <a:srgbClr val="E527C1"/>
    <a:srgbClr val="0558FF"/>
    <a:srgbClr val="A50021"/>
    <a:srgbClr val="296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6EFB8-504C-4903-8B63-B555315810A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13635-B2A4-4805-89F2-264571C11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0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7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7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1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DF7A-DAB5-472C-A858-49E27C8DCD92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0DBE-5257-4915-A737-684F6F2A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8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rehanuddin17@gmail.com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269" y="311402"/>
            <a:ext cx="12125738" cy="2881074"/>
            <a:chOff x="66260" y="321669"/>
            <a:chExt cx="12125738" cy="2667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0" y="321669"/>
              <a:ext cx="7636868" cy="2667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745" y="321669"/>
              <a:ext cx="6262253" cy="2667000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29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51790" y="238539"/>
            <a:ext cx="11754679" cy="6374296"/>
          </a:xfrm>
          <a:prstGeom prst="frame">
            <a:avLst>
              <a:gd name="adj1" fmla="val 2797"/>
            </a:avLst>
          </a:prstGeom>
          <a:solidFill>
            <a:srgbClr val="12C46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4432" y="1194508"/>
            <a:ext cx="11416144" cy="2632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9703039" y="874968"/>
            <a:ext cx="1372806" cy="4121066"/>
            <a:chOff x="9703039" y="1166512"/>
            <a:chExt cx="1372806" cy="4121066"/>
          </a:xfrm>
        </p:grpSpPr>
        <p:grpSp>
          <p:nvGrpSpPr>
            <p:cNvPr id="26" name="Group 25"/>
            <p:cNvGrpSpPr/>
            <p:nvPr/>
          </p:nvGrpSpPr>
          <p:grpSpPr>
            <a:xfrm>
              <a:off x="9703039" y="1166512"/>
              <a:ext cx="1372806" cy="4121066"/>
              <a:chOff x="2537448" y="2430095"/>
              <a:chExt cx="1372806" cy="4121066"/>
            </a:xfrm>
            <a:solidFill>
              <a:srgbClr val="7030A0"/>
            </a:solidFill>
          </p:grpSpPr>
          <p:sp>
            <p:nvSpPr>
              <p:cNvPr id="27" name="Freeform 26"/>
              <p:cNvSpPr/>
              <p:nvPr/>
            </p:nvSpPr>
            <p:spPr>
              <a:xfrm>
                <a:off x="2758261" y="2430095"/>
                <a:ext cx="940904" cy="956538"/>
              </a:xfrm>
              <a:custGeom>
                <a:avLst/>
                <a:gdLst>
                  <a:gd name="connsiteX0" fmla="*/ 441828 w 899028"/>
                  <a:gd name="connsiteY0" fmla="*/ 0 h 914400"/>
                  <a:gd name="connsiteX1" fmla="*/ 899028 w 899028"/>
                  <a:gd name="connsiteY1" fmla="*/ 457200 h 914400"/>
                  <a:gd name="connsiteX2" fmla="*/ 441828 w 899028"/>
                  <a:gd name="connsiteY2" fmla="*/ 914400 h 914400"/>
                  <a:gd name="connsiteX3" fmla="*/ 20557 w 899028"/>
                  <a:gd name="connsiteY3" fmla="*/ 635163 h 914400"/>
                  <a:gd name="connsiteX4" fmla="*/ 0 w 899028"/>
                  <a:gd name="connsiteY4" fmla="*/ 568939 h 914400"/>
                  <a:gd name="connsiteX5" fmla="*/ 199479 w 899028"/>
                  <a:gd name="connsiteY5" fmla="*/ 568939 h 914400"/>
                  <a:gd name="connsiteX6" fmla="*/ 252077 w 899028"/>
                  <a:gd name="connsiteY6" fmla="*/ 646952 h 914400"/>
                  <a:gd name="connsiteX7" fmla="*/ 441828 w 899028"/>
                  <a:gd name="connsiteY7" fmla="*/ 725549 h 914400"/>
                  <a:gd name="connsiteX8" fmla="*/ 710177 w 899028"/>
                  <a:gd name="connsiteY8" fmla="*/ 457200 h 914400"/>
                  <a:gd name="connsiteX9" fmla="*/ 441828 w 899028"/>
                  <a:gd name="connsiteY9" fmla="*/ 188851 h 914400"/>
                  <a:gd name="connsiteX10" fmla="*/ 252077 w 899028"/>
                  <a:gd name="connsiteY10" fmla="*/ 267449 h 914400"/>
                  <a:gd name="connsiteX11" fmla="*/ 226285 w 899028"/>
                  <a:gd name="connsiteY11" fmla="*/ 305703 h 914400"/>
                  <a:gd name="connsiteX12" fmla="*/ 12342 w 899028"/>
                  <a:gd name="connsiteY12" fmla="*/ 305703 h 914400"/>
                  <a:gd name="connsiteX13" fmla="*/ 20557 w 899028"/>
                  <a:gd name="connsiteY13" fmla="*/ 279237 h 914400"/>
                  <a:gd name="connsiteX14" fmla="*/ 441828 w 899028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9028" h="914400">
                    <a:moveTo>
                      <a:pt x="441828" y="0"/>
                    </a:moveTo>
                    <a:cubicBezTo>
                      <a:pt x="694333" y="0"/>
                      <a:pt x="899028" y="204695"/>
                      <a:pt x="899028" y="457200"/>
                    </a:cubicBezTo>
                    <a:cubicBezTo>
                      <a:pt x="899028" y="709705"/>
                      <a:pt x="694333" y="914400"/>
                      <a:pt x="441828" y="914400"/>
                    </a:cubicBezTo>
                    <a:cubicBezTo>
                      <a:pt x="252449" y="914400"/>
                      <a:pt x="89964" y="799259"/>
                      <a:pt x="20557" y="635163"/>
                    </a:cubicBezTo>
                    <a:lnTo>
                      <a:pt x="0" y="568939"/>
                    </a:lnTo>
                    <a:lnTo>
                      <a:pt x="199479" y="568939"/>
                    </a:lnTo>
                    <a:lnTo>
                      <a:pt x="252077" y="646952"/>
                    </a:lnTo>
                    <a:cubicBezTo>
                      <a:pt x="300638" y="695513"/>
                      <a:pt x="367726" y="725549"/>
                      <a:pt x="441828" y="725549"/>
                    </a:cubicBezTo>
                    <a:cubicBezTo>
                      <a:pt x="590033" y="725549"/>
                      <a:pt x="710177" y="605405"/>
                      <a:pt x="710177" y="457200"/>
                    </a:cubicBezTo>
                    <a:cubicBezTo>
                      <a:pt x="710177" y="308995"/>
                      <a:pt x="590033" y="188851"/>
                      <a:pt x="441828" y="188851"/>
                    </a:cubicBezTo>
                    <a:cubicBezTo>
                      <a:pt x="367726" y="188851"/>
                      <a:pt x="300638" y="218887"/>
                      <a:pt x="252077" y="267449"/>
                    </a:cubicBezTo>
                    <a:lnTo>
                      <a:pt x="226285" y="305703"/>
                    </a:lnTo>
                    <a:lnTo>
                      <a:pt x="12342" y="305703"/>
                    </a:lnTo>
                    <a:lnTo>
                      <a:pt x="20557" y="279237"/>
                    </a:lnTo>
                    <a:cubicBezTo>
                      <a:pt x="89964" y="115141"/>
                      <a:pt x="252449" y="0"/>
                      <a:pt x="441828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 rot="2709742">
                <a:off x="2562115" y="3688297"/>
                <a:ext cx="1323472" cy="1372806"/>
                <a:chOff x="5938180" y="3246783"/>
                <a:chExt cx="1337263" cy="1372806"/>
              </a:xfrm>
              <a:grpFill/>
            </p:grpSpPr>
            <p:sp>
              <p:nvSpPr>
                <p:cNvPr id="31" name="Oval 30"/>
                <p:cNvSpPr/>
                <p:nvPr/>
              </p:nvSpPr>
              <p:spPr>
                <a:xfrm>
                  <a:off x="5938180" y="3246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090580" y="3399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242980" y="3551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395380" y="3703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547780" y="38563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700180" y="4008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852580" y="4161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004980" y="4313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7157380" y="4465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Rounded Rectangle 28"/>
              <p:cNvSpPr/>
              <p:nvPr/>
            </p:nvSpPr>
            <p:spPr>
              <a:xfrm rot="18522646">
                <a:off x="2699548" y="5491170"/>
                <a:ext cx="1062356" cy="105762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30184" y="5395382"/>
                <a:ext cx="132522" cy="178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 rot="18640889">
              <a:off x="10035401" y="4377058"/>
              <a:ext cx="7857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Elephant" panose="02020904090505020303" pitchFamily="18" charset="0"/>
                </a:rPr>
                <a:t>E</a:t>
              </a:r>
              <a:endParaRPr lang="en-US" sz="5400" b="1" dirty="0">
                <a:solidFill>
                  <a:schemeClr val="bg1"/>
                </a:solidFill>
                <a:latin typeface="Elephant" panose="02020904090505020303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294961" y="857725"/>
            <a:ext cx="1372806" cy="4112733"/>
            <a:chOff x="8294961" y="1149269"/>
            <a:chExt cx="1372806" cy="4112733"/>
          </a:xfrm>
        </p:grpSpPr>
        <p:grpSp>
          <p:nvGrpSpPr>
            <p:cNvPr id="40" name="Group 39"/>
            <p:cNvGrpSpPr/>
            <p:nvPr/>
          </p:nvGrpSpPr>
          <p:grpSpPr>
            <a:xfrm>
              <a:off x="8294961" y="1149269"/>
              <a:ext cx="1372806" cy="4100022"/>
              <a:chOff x="2537448" y="2430095"/>
              <a:chExt cx="1372806" cy="4100022"/>
            </a:xfrm>
            <a:solidFill>
              <a:srgbClr val="00B050"/>
            </a:solidFill>
          </p:grpSpPr>
          <p:sp>
            <p:nvSpPr>
              <p:cNvPr id="41" name="Freeform 40"/>
              <p:cNvSpPr/>
              <p:nvPr/>
            </p:nvSpPr>
            <p:spPr>
              <a:xfrm>
                <a:off x="2758261" y="2430095"/>
                <a:ext cx="940904" cy="956538"/>
              </a:xfrm>
              <a:custGeom>
                <a:avLst/>
                <a:gdLst>
                  <a:gd name="connsiteX0" fmla="*/ 441828 w 899028"/>
                  <a:gd name="connsiteY0" fmla="*/ 0 h 914400"/>
                  <a:gd name="connsiteX1" fmla="*/ 899028 w 899028"/>
                  <a:gd name="connsiteY1" fmla="*/ 457200 h 914400"/>
                  <a:gd name="connsiteX2" fmla="*/ 441828 w 899028"/>
                  <a:gd name="connsiteY2" fmla="*/ 914400 h 914400"/>
                  <a:gd name="connsiteX3" fmla="*/ 20557 w 899028"/>
                  <a:gd name="connsiteY3" fmla="*/ 635163 h 914400"/>
                  <a:gd name="connsiteX4" fmla="*/ 0 w 899028"/>
                  <a:gd name="connsiteY4" fmla="*/ 568939 h 914400"/>
                  <a:gd name="connsiteX5" fmla="*/ 199479 w 899028"/>
                  <a:gd name="connsiteY5" fmla="*/ 568939 h 914400"/>
                  <a:gd name="connsiteX6" fmla="*/ 252077 w 899028"/>
                  <a:gd name="connsiteY6" fmla="*/ 646952 h 914400"/>
                  <a:gd name="connsiteX7" fmla="*/ 441828 w 899028"/>
                  <a:gd name="connsiteY7" fmla="*/ 725549 h 914400"/>
                  <a:gd name="connsiteX8" fmla="*/ 710177 w 899028"/>
                  <a:gd name="connsiteY8" fmla="*/ 457200 h 914400"/>
                  <a:gd name="connsiteX9" fmla="*/ 441828 w 899028"/>
                  <a:gd name="connsiteY9" fmla="*/ 188851 h 914400"/>
                  <a:gd name="connsiteX10" fmla="*/ 252077 w 899028"/>
                  <a:gd name="connsiteY10" fmla="*/ 267449 h 914400"/>
                  <a:gd name="connsiteX11" fmla="*/ 226285 w 899028"/>
                  <a:gd name="connsiteY11" fmla="*/ 305703 h 914400"/>
                  <a:gd name="connsiteX12" fmla="*/ 12342 w 899028"/>
                  <a:gd name="connsiteY12" fmla="*/ 305703 h 914400"/>
                  <a:gd name="connsiteX13" fmla="*/ 20557 w 899028"/>
                  <a:gd name="connsiteY13" fmla="*/ 279237 h 914400"/>
                  <a:gd name="connsiteX14" fmla="*/ 441828 w 899028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9028" h="914400">
                    <a:moveTo>
                      <a:pt x="441828" y="0"/>
                    </a:moveTo>
                    <a:cubicBezTo>
                      <a:pt x="694333" y="0"/>
                      <a:pt x="899028" y="204695"/>
                      <a:pt x="899028" y="457200"/>
                    </a:cubicBezTo>
                    <a:cubicBezTo>
                      <a:pt x="899028" y="709705"/>
                      <a:pt x="694333" y="914400"/>
                      <a:pt x="441828" y="914400"/>
                    </a:cubicBezTo>
                    <a:cubicBezTo>
                      <a:pt x="252449" y="914400"/>
                      <a:pt x="89964" y="799259"/>
                      <a:pt x="20557" y="635163"/>
                    </a:cubicBezTo>
                    <a:lnTo>
                      <a:pt x="0" y="568939"/>
                    </a:lnTo>
                    <a:lnTo>
                      <a:pt x="199479" y="568939"/>
                    </a:lnTo>
                    <a:lnTo>
                      <a:pt x="252077" y="646952"/>
                    </a:lnTo>
                    <a:cubicBezTo>
                      <a:pt x="300638" y="695513"/>
                      <a:pt x="367726" y="725549"/>
                      <a:pt x="441828" y="725549"/>
                    </a:cubicBezTo>
                    <a:cubicBezTo>
                      <a:pt x="590033" y="725549"/>
                      <a:pt x="710177" y="605405"/>
                      <a:pt x="710177" y="457200"/>
                    </a:cubicBezTo>
                    <a:cubicBezTo>
                      <a:pt x="710177" y="308995"/>
                      <a:pt x="590033" y="188851"/>
                      <a:pt x="441828" y="188851"/>
                    </a:cubicBezTo>
                    <a:cubicBezTo>
                      <a:pt x="367726" y="188851"/>
                      <a:pt x="300638" y="218887"/>
                      <a:pt x="252077" y="267449"/>
                    </a:cubicBezTo>
                    <a:lnTo>
                      <a:pt x="226285" y="305703"/>
                    </a:lnTo>
                    <a:lnTo>
                      <a:pt x="12342" y="305703"/>
                    </a:lnTo>
                    <a:lnTo>
                      <a:pt x="20557" y="279237"/>
                    </a:lnTo>
                    <a:cubicBezTo>
                      <a:pt x="89964" y="115141"/>
                      <a:pt x="252449" y="0"/>
                      <a:pt x="441828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 rot="2709742">
                <a:off x="2562115" y="3688297"/>
                <a:ext cx="1323472" cy="1372806"/>
                <a:chOff x="5938180" y="3246783"/>
                <a:chExt cx="1337263" cy="1372806"/>
              </a:xfrm>
              <a:grpFill/>
            </p:grpSpPr>
            <p:sp>
              <p:nvSpPr>
                <p:cNvPr id="45" name="Oval 44"/>
                <p:cNvSpPr/>
                <p:nvPr/>
              </p:nvSpPr>
              <p:spPr>
                <a:xfrm>
                  <a:off x="5938180" y="3246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090580" y="3399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242980" y="3551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395380" y="3703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547780" y="38563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700180" y="4008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852580" y="4161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004980" y="4313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7157380" y="4465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 rot="18522646">
                <a:off x="2698552" y="5470126"/>
                <a:ext cx="1062356" cy="105762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30184" y="5395382"/>
                <a:ext cx="132522" cy="178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 rot="18620259">
              <a:off x="8578453" y="4333703"/>
              <a:ext cx="9332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Elephant" panose="02020904090505020303" pitchFamily="18" charset="0"/>
                </a:rPr>
                <a:t>M</a:t>
              </a:r>
              <a:endParaRPr lang="en-US" sz="5400" b="1" dirty="0">
                <a:solidFill>
                  <a:schemeClr val="bg1"/>
                </a:solidFill>
                <a:latin typeface="Elephant" panose="02020904090505020303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364383" y="861893"/>
            <a:ext cx="1372806" cy="4100022"/>
            <a:chOff x="5364383" y="1126933"/>
            <a:chExt cx="1372806" cy="4100022"/>
          </a:xfrm>
        </p:grpSpPr>
        <p:grpSp>
          <p:nvGrpSpPr>
            <p:cNvPr id="68" name="Group 67"/>
            <p:cNvGrpSpPr/>
            <p:nvPr/>
          </p:nvGrpSpPr>
          <p:grpSpPr>
            <a:xfrm>
              <a:off x="5364383" y="1126933"/>
              <a:ext cx="1372806" cy="4100022"/>
              <a:chOff x="2537448" y="2430095"/>
              <a:chExt cx="1372806" cy="4100022"/>
            </a:xfrm>
            <a:solidFill>
              <a:srgbClr val="FFC000"/>
            </a:solidFill>
          </p:grpSpPr>
          <p:sp>
            <p:nvSpPr>
              <p:cNvPr id="69" name="Freeform 68"/>
              <p:cNvSpPr/>
              <p:nvPr/>
            </p:nvSpPr>
            <p:spPr>
              <a:xfrm>
                <a:off x="2758261" y="2430095"/>
                <a:ext cx="940904" cy="956538"/>
              </a:xfrm>
              <a:custGeom>
                <a:avLst/>
                <a:gdLst>
                  <a:gd name="connsiteX0" fmla="*/ 441828 w 899028"/>
                  <a:gd name="connsiteY0" fmla="*/ 0 h 914400"/>
                  <a:gd name="connsiteX1" fmla="*/ 899028 w 899028"/>
                  <a:gd name="connsiteY1" fmla="*/ 457200 h 914400"/>
                  <a:gd name="connsiteX2" fmla="*/ 441828 w 899028"/>
                  <a:gd name="connsiteY2" fmla="*/ 914400 h 914400"/>
                  <a:gd name="connsiteX3" fmla="*/ 20557 w 899028"/>
                  <a:gd name="connsiteY3" fmla="*/ 635163 h 914400"/>
                  <a:gd name="connsiteX4" fmla="*/ 0 w 899028"/>
                  <a:gd name="connsiteY4" fmla="*/ 568939 h 914400"/>
                  <a:gd name="connsiteX5" fmla="*/ 199479 w 899028"/>
                  <a:gd name="connsiteY5" fmla="*/ 568939 h 914400"/>
                  <a:gd name="connsiteX6" fmla="*/ 252077 w 899028"/>
                  <a:gd name="connsiteY6" fmla="*/ 646952 h 914400"/>
                  <a:gd name="connsiteX7" fmla="*/ 441828 w 899028"/>
                  <a:gd name="connsiteY7" fmla="*/ 725549 h 914400"/>
                  <a:gd name="connsiteX8" fmla="*/ 710177 w 899028"/>
                  <a:gd name="connsiteY8" fmla="*/ 457200 h 914400"/>
                  <a:gd name="connsiteX9" fmla="*/ 441828 w 899028"/>
                  <a:gd name="connsiteY9" fmla="*/ 188851 h 914400"/>
                  <a:gd name="connsiteX10" fmla="*/ 252077 w 899028"/>
                  <a:gd name="connsiteY10" fmla="*/ 267449 h 914400"/>
                  <a:gd name="connsiteX11" fmla="*/ 226285 w 899028"/>
                  <a:gd name="connsiteY11" fmla="*/ 305703 h 914400"/>
                  <a:gd name="connsiteX12" fmla="*/ 12342 w 899028"/>
                  <a:gd name="connsiteY12" fmla="*/ 305703 h 914400"/>
                  <a:gd name="connsiteX13" fmla="*/ 20557 w 899028"/>
                  <a:gd name="connsiteY13" fmla="*/ 279237 h 914400"/>
                  <a:gd name="connsiteX14" fmla="*/ 441828 w 899028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9028" h="914400">
                    <a:moveTo>
                      <a:pt x="441828" y="0"/>
                    </a:moveTo>
                    <a:cubicBezTo>
                      <a:pt x="694333" y="0"/>
                      <a:pt x="899028" y="204695"/>
                      <a:pt x="899028" y="457200"/>
                    </a:cubicBezTo>
                    <a:cubicBezTo>
                      <a:pt x="899028" y="709705"/>
                      <a:pt x="694333" y="914400"/>
                      <a:pt x="441828" y="914400"/>
                    </a:cubicBezTo>
                    <a:cubicBezTo>
                      <a:pt x="252449" y="914400"/>
                      <a:pt x="89964" y="799259"/>
                      <a:pt x="20557" y="635163"/>
                    </a:cubicBezTo>
                    <a:lnTo>
                      <a:pt x="0" y="568939"/>
                    </a:lnTo>
                    <a:lnTo>
                      <a:pt x="199479" y="568939"/>
                    </a:lnTo>
                    <a:lnTo>
                      <a:pt x="252077" y="646952"/>
                    </a:lnTo>
                    <a:cubicBezTo>
                      <a:pt x="300638" y="695513"/>
                      <a:pt x="367726" y="725549"/>
                      <a:pt x="441828" y="725549"/>
                    </a:cubicBezTo>
                    <a:cubicBezTo>
                      <a:pt x="590033" y="725549"/>
                      <a:pt x="710177" y="605405"/>
                      <a:pt x="710177" y="457200"/>
                    </a:cubicBezTo>
                    <a:cubicBezTo>
                      <a:pt x="710177" y="308995"/>
                      <a:pt x="590033" y="188851"/>
                      <a:pt x="441828" y="188851"/>
                    </a:cubicBezTo>
                    <a:cubicBezTo>
                      <a:pt x="367726" y="188851"/>
                      <a:pt x="300638" y="218887"/>
                      <a:pt x="252077" y="267449"/>
                    </a:cubicBezTo>
                    <a:lnTo>
                      <a:pt x="226285" y="305703"/>
                    </a:lnTo>
                    <a:lnTo>
                      <a:pt x="12342" y="305703"/>
                    </a:lnTo>
                    <a:lnTo>
                      <a:pt x="20557" y="279237"/>
                    </a:lnTo>
                    <a:cubicBezTo>
                      <a:pt x="89964" y="115141"/>
                      <a:pt x="252449" y="0"/>
                      <a:pt x="441828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 rot="2709742">
                <a:off x="2562115" y="3688297"/>
                <a:ext cx="1323472" cy="1372806"/>
                <a:chOff x="5938180" y="3246783"/>
                <a:chExt cx="1337263" cy="1372806"/>
              </a:xfrm>
              <a:grpFill/>
            </p:grpSpPr>
            <p:sp>
              <p:nvSpPr>
                <p:cNvPr id="73" name="Oval 72"/>
                <p:cNvSpPr/>
                <p:nvPr/>
              </p:nvSpPr>
              <p:spPr>
                <a:xfrm>
                  <a:off x="5938180" y="3246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090580" y="3399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242980" y="3551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395380" y="3703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547780" y="38563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700180" y="4008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852580" y="4161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004980" y="4313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157380" y="4465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Rounded Rectangle 70"/>
              <p:cNvSpPr/>
              <p:nvPr/>
            </p:nvSpPr>
            <p:spPr>
              <a:xfrm rot="18522646">
                <a:off x="2698552" y="5470126"/>
                <a:ext cx="1062356" cy="105762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130184" y="5395382"/>
                <a:ext cx="132522" cy="178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 rot="18496522">
              <a:off x="5722908" y="4248168"/>
              <a:ext cx="7954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Elephant" panose="02020904090505020303" pitchFamily="18" charset="0"/>
                </a:rPr>
                <a:t>C</a:t>
              </a:r>
              <a:endParaRPr lang="en-US" sz="6000" b="1" dirty="0">
                <a:solidFill>
                  <a:schemeClr val="bg1"/>
                </a:solidFill>
                <a:latin typeface="Elephant" panose="02020904090505020303" pitchFamily="18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852848" y="844302"/>
            <a:ext cx="1372806" cy="4100022"/>
            <a:chOff x="6852848" y="1135846"/>
            <a:chExt cx="1372806" cy="4100022"/>
          </a:xfrm>
        </p:grpSpPr>
        <p:grpSp>
          <p:nvGrpSpPr>
            <p:cNvPr id="54" name="Group 53"/>
            <p:cNvGrpSpPr/>
            <p:nvPr/>
          </p:nvGrpSpPr>
          <p:grpSpPr>
            <a:xfrm>
              <a:off x="6852848" y="1135846"/>
              <a:ext cx="1372806" cy="4100022"/>
              <a:chOff x="2537448" y="2430095"/>
              <a:chExt cx="1372806" cy="4100022"/>
            </a:xfrm>
            <a:solidFill>
              <a:srgbClr val="3333FF"/>
            </a:solidFill>
          </p:grpSpPr>
          <p:sp>
            <p:nvSpPr>
              <p:cNvPr id="55" name="Freeform 54"/>
              <p:cNvSpPr/>
              <p:nvPr/>
            </p:nvSpPr>
            <p:spPr>
              <a:xfrm>
                <a:off x="2758261" y="2430095"/>
                <a:ext cx="940904" cy="956538"/>
              </a:xfrm>
              <a:custGeom>
                <a:avLst/>
                <a:gdLst>
                  <a:gd name="connsiteX0" fmla="*/ 441828 w 899028"/>
                  <a:gd name="connsiteY0" fmla="*/ 0 h 914400"/>
                  <a:gd name="connsiteX1" fmla="*/ 899028 w 899028"/>
                  <a:gd name="connsiteY1" fmla="*/ 457200 h 914400"/>
                  <a:gd name="connsiteX2" fmla="*/ 441828 w 899028"/>
                  <a:gd name="connsiteY2" fmla="*/ 914400 h 914400"/>
                  <a:gd name="connsiteX3" fmla="*/ 20557 w 899028"/>
                  <a:gd name="connsiteY3" fmla="*/ 635163 h 914400"/>
                  <a:gd name="connsiteX4" fmla="*/ 0 w 899028"/>
                  <a:gd name="connsiteY4" fmla="*/ 568939 h 914400"/>
                  <a:gd name="connsiteX5" fmla="*/ 199479 w 899028"/>
                  <a:gd name="connsiteY5" fmla="*/ 568939 h 914400"/>
                  <a:gd name="connsiteX6" fmla="*/ 252077 w 899028"/>
                  <a:gd name="connsiteY6" fmla="*/ 646952 h 914400"/>
                  <a:gd name="connsiteX7" fmla="*/ 441828 w 899028"/>
                  <a:gd name="connsiteY7" fmla="*/ 725549 h 914400"/>
                  <a:gd name="connsiteX8" fmla="*/ 710177 w 899028"/>
                  <a:gd name="connsiteY8" fmla="*/ 457200 h 914400"/>
                  <a:gd name="connsiteX9" fmla="*/ 441828 w 899028"/>
                  <a:gd name="connsiteY9" fmla="*/ 188851 h 914400"/>
                  <a:gd name="connsiteX10" fmla="*/ 252077 w 899028"/>
                  <a:gd name="connsiteY10" fmla="*/ 267449 h 914400"/>
                  <a:gd name="connsiteX11" fmla="*/ 226285 w 899028"/>
                  <a:gd name="connsiteY11" fmla="*/ 305703 h 914400"/>
                  <a:gd name="connsiteX12" fmla="*/ 12342 w 899028"/>
                  <a:gd name="connsiteY12" fmla="*/ 305703 h 914400"/>
                  <a:gd name="connsiteX13" fmla="*/ 20557 w 899028"/>
                  <a:gd name="connsiteY13" fmla="*/ 279237 h 914400"/>
                  <a:gd name="connsiteX14" fmla="*/ 441828 w 899028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9028" h="914400">
                    <a:moveTo>
                      <a:pt x="441828" y="0"/>
                    </a:moveTo>
                    <a:cubicBezTo>
                      <a:pt x="694333" y="0"/>
                      <a:pt x="899028" y="204695"/>
                      <a:pt x="899028" y="457200"/>
                    </a:cubicBezTo>
                    <a:cubicBezTo>
                      <a:pt x="899028" y="709705"/>
                      <a:pt x="694333" y="914400"/>
                      <a:pt x="441828" y="914400"/>
                    </a:cubicBezTo>
                    <a:cubicBezTo>
                      <a:pt x="252449" y="914400"/>
                      <a:pt x="89964" y="799259"/>
                      <a:pt x="20557" y="635163"/>
                    </a:cubicBezTo>
                    <a:lnTo>
                      <a:pt x="0" y="568939"/>
                    </a:lnTo>
                    <a:lnTo>
                      <a:pt x="199479" y="568939"/>
                    </a:lnTo>
                    <a:lnTo>
                      <a:pt x="252077" y="646952"/>
                    </a:lnTo>
                    <a:cubicBezTo>
                      <a:pt x="300638" y="695513"/>
                      <a:pt x="367726" y="725549"/>
                      <a:pt x="441828" y="725549"/>
                    </a:cubicBezTo>
                    <a:cubicBezTo>
                      <a:pt x="590033" y="725549"/>
                      <a:pt x="710177" y="605405"/>
                      <a:pt x="710177" y="457200"/>
                    </a:cubicBezTo>
                    <a:cubicBezTo>
                      <a:pt x="710177" y="308995"/>
                      <a:pt x="590033" y="188851"/>
                      <a:pt x="441828" y="188851"/>
                    </a:cubicBezTo>
                    <a:cubicBezTo>
                      <a:pt x="367726" y="188851"/>
                      <a:pt x="300638" y="218887"/>
                      <a:pt x="252077" y="267449"/>
                    </a:cubicBezTo>
                    <a:lnTo>
                      <a:pt x="226285" y="305703"/>
                    </a:lnTo>
                    <a:lnTo>
                      <a:pt x="12342" y="305703"/>
                    </a:lnTo>
                    <a:lnTo>
                      <a:pt x="20557" y="279237"/>
                    </a:lnTo>
                    <a:cubicBezTo>
                      <a:pt x="89964" y="115141"/>
                      <a:pt x="252449" y="0"/>
                      <a:pt x="441828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 rot="2709742">
                <a:off x="2562115" y="3688297"/>
                <a:ext cx="1323472" cy="1372806"/>
                <a:chOff x="5938180" y="3246783"/>
                <a:chExt cx="1337263" cy="1372806"/>
              </a:xfrm>
              <a:grpFill/>
            </p:grpSpPr>
            <p:sp>
              <p:nvSpPr>
                <p:cNvPr id="59" name="Oval 58"/>
                <p:cNvSpPr/>
                <p:nvPr/>
              </p:nvSpPr>
              <p:spPr>
                <a:xfrm>
                  <a:off x="5938180" y="3246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090580" y="3399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6242980" y="3551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6395380" y="3703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6547780" y="38563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6700180" y="4008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6852580" y="4161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004980" y="4313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157380" y="4465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Rounded Rectangle 56"/>
              <p:cNvSpPr/>
              <p:nvPr/>
            </p:nvSpPr>
            <p:spPr>
              <a:xfrm rot="18522646">
                <a:off x="2698552" y="5470126"/>
                <a:ext cx="1062356" cy="105762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130184" y="5395382"/>
                <a:ext cx="132522" cy="178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 rot="18795686">
              <a:off x="7167087" y="4337710"/>
              <a:ext cx="8130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Elephant" panose="02020904090505020303" pitchFamily="18" charset="0"/>
                </a:rPr>
                <a:t>O</a:t>
              </a:r>
              <a:endParaRPr lang="en-US" sz="5400" b="1" dirty="0">
                <a:solidFill>
                  <a:schemeClr val="bg1"/>
                </a:solidFill>
                <a:latin typeface="Elephant" panose="02020904090505020303" pitchFamily="18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09767" y="836178"/>
            <a:ext cx="1372806" cy="4100022"/>
            <a:chOff x="3909767" y="1127722"/>
            <a:chExt cx="1372806" cy="4100022"/>
          </a:xfrm>
        </p:grpSpPr>
        <p:grpSp>
          <p:nvGrpSpPr>
            <p:cNvPr id="82" name="Group 81"/>
            <p:cNvGrpSpPr/>
            <p:nvPr/>
          </p:nvGrpSpPr>
          <p:grpSpPr>
            <a:xfrm>
              <a:off x="3909767" y="1127722"/>
              <a:ext cx="1372806" cy="4100022"/>
              <a:chOff x="2537448" y="2430095"/>
              <a:chExt cx="1372806" cy="4100022"/>
            </a:xfrm>
            <a:solidFill>
              <a:srgbClr val="002060"/>
            </a:solidFill>
          </p:grpSpPr>
          <p:sp>
            <p:nvSpPr>
              <p:cNvPr id="83" name="Freeform 82"/>
              <p:cNvSpPr/>
              <p:nvPr/>
            </p:nvSpPr>
            <p:spPr>
              <a:xfrm>
                <a:off x="2758261" y="2430095"/>
                <a:ext cx="940904" cy="956538"/>
              </a:xfrm>
              <a:custGeom>
                <a:avLst/>
                <a:gdLst>
                  <a:gd name="connsiteX0" fmla="*/ 441828 w 899028"/>
                  <a:gd name="connsiteY0" fmla="*/ 0 h 914400"/>
                  <a:gd name="connsiteX1" fmla="*/ 899028 w 899028"/>
                  <a:gd name="connsiteY1" fmla="*/ 457200 h 914400"/>
                  <a:gd name="connsiteX2" fmla="*/ 441828 w 899028"/>
                  <a:gd name="connsiteY2" fmla="*/ 914400 h 914400"/>
                  <a:gd name="connsiteX3" fmla="*/ 20557 w 899028"/>
                  <a:gd name="connsiteY3" fmla="*/ 635163 h 914400"/>
                  <a:gd name="connsiteX4" fmla="*/ 0 w 899028"/>
                  <a:gd name="connsiteY4" fmla="*/ 568939 h 914400"/>
                  <a:gd name="connsiteX5" fmla="*/ 199479 w 899028"/>
                  <a:gd name="connsiteY5" fmla="*/ 568939 h 914400"/>
                  <a:gd name="connsiteX6" fmla="*/ 252077 w 899028"/>
                  <a:gd name="connsiteY6" fmla="*/ 646952 h 914400"/>
                  <a:gd name="connsiteX7" fmla="*/ 441828 w 899028"/>
                  <a:gd name="connsiteY7" fmla="*/ 725549 h 914400"/>
                  <a:gd name="connsiteX8" fmla="*/ 710177 w 899028"/>
                  <a:gd name="connsiteY8" fmla="*/ 457200 h 914400"/>
                  <a:gd name="connsiteX9" fmla="*/ 441828 w 899028"/>
                  <a:gd name="connsiteY9" fmla="*/ 188851 h 914400"/>
                  <a:gd name="connsiteX10" fmla="*/ 252077 w 899028"/>
                  <a:gd name="connsiteY10" fmla="*/ 267449 h 914400"/>
                  <a:gd name="connsiteX11" fmla="*/ 226285 w 899028"/>
                  <a:gd name="connsiteY11" fmla="*/ 305703 h 914400"/>
                  <a:gd name="connsiteX12" fmla="*/ 12342 w 899028"/>
                  <a:gd name="connsiteY12" fmla="*/ 305703 h 914400"/>
                  <a:gd name="connsiteX13" fmla="*/ 20557 w 899028"/>
                  <a:gd name="connsiteY13" fmla="*/ 279237 h 914400"/>
                  <a:gd name="connsiteX14" fmla="*/ 441828 w 899028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9028" h="914400">
                    <a:moveTo>
                      <a:pt x="441828" y="0"/>
                    </a:moveTo>
                    <a:cubicBezTo>
                      <a:pt x="694333" y="0"/>
                      <a:pt x="899028" y="204695"/>
                      <a:pt x="899028" y="457200"/>
                    </a:cubicBezTo>
                    <a:cubicBezTo>
                      <a:pt x="899028" y="709705"/>
                      <a:pt x="694333" y="914400"/>
                      <a:pt x="441828" y="914400"/>
                    </a:cubicBezTo>
                    <a:cubicBezTo>
                      <a:pt x="252449" y="914400"/>
                      <a:pt x="89964" y="799259"/>
                      <a:pt x="20557" y="635163"/>
                    </a:cubicBezTo>
                    <a:lnTo>
                      <a:pt x="0" y="568939"/>
                    </a:lnTo>
                    <a:lnTo>
                      <a:pt x="199479" y="568939"/>
                    </a:lnTo>
                    <a:lnTo>
                      <a:pt x="252077" y="646952"/>
                    </a:lnTo>
                    <a:cubicBezTo>
                      <a:pt x="300638" y="695513"/>
                      <a:pt x="367726" y="725549"/>
                      <a:pt x="441828" y="725549"/>
                    </a:cubicBezTo>
                    <a:cubicBezTo>
                      <a:pt x="590033" y="725549"/>
                      <a:pt x="710177" y="605405"/>
                      <a:pt x="710177" y="457200"/>
                    </a:cubicBezTo>
                    <a:cubicBezTo>
                      <a:pt x="710177" y="308995"/>
                      <a:pt x="590033" y="188851"/>
                      <a:pt x="441828" y="188851"/>
                    </a:cubicBezTo>
                    <a:cubicBezTo>
                      <a:pt x="367726" y="188851"/>
                      <a:pt x="300638" y="218887"/>
                      <a:pt x="252077" y="267449"/>
                    </a:cubicBezTo>
                    <a:lnTo>
                      <a:pt x="226285" y="305703"/>
                    </a:lnTo>
                    <a:lnTo>
                      <a:pt x="12342" y="305703"/>
                    </a:lnTo>
                    <a:lnTo>
                      <a:pt x="20557" y="279237"/>
                    </a:lnTo>
                    <a:cubicBezTo>
                      <a:pt x="89964" y="115141"/>
                      <a:pt x="252449" y="0"/>
                      <a:pt x="441828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 rot="2709742">
                <a:off x="2562115" y="3688297"/>
                <a:ext cx="1323472" cy="1372806"/>
                <a:chOff x="5938180" y="3246783"/>
                <a:chExt cx="1337263" cy="1372806"/>
              </a:xfrm>
              <a:grpFill/>
            </p:grpSpPr>
            <p:sp>
              <p:nvSpPr>
                <p:cNvPr id="87" name="Oval 86"/>
                <p:cNvSpPr/>
                <p:nvPr/>
              </p:nvSpPr>
              <p:spPr>
                <a:xfrm>
                  <a:off x="5938180" y="3246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090580" y="3399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242980" y="3551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395380" y="3703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547780" y="38563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700180" y="4008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852580" y="4161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7004980" y="4313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7157380" y="4465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Rounded Rectangle 84"/>
              <p:cNvSpPr/>
              <p:nvPr/>
            </p:nvSpPr>
            <p:spPr>
              <a:xfrm rot="18522646">
                <a:off x="2698552" y="5470126"/>
                <a:ext cx="1062356" cy="105762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130184" y="5395382"/>
                <a:ext cx="132522" cy="178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 rot="18578492">
              <a:off x="4226980" y="4294733"/>
              <a:ext cx="7521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Elephant" panose="02020904090505020303" pitchFamily="18" charset="0"/>
                </a:rPr>
                <a:t>L</a:t>
              </a:r>
              <a:endParaRPr lang="en-US" sz="5400" b="1" dirty="0">
                <a:solidFill>
                  <a:schemeClr val="bg1"/>
                </a:solidFill>
                <a:latin typeface="Elephant" panose="02020904090505020303" pitchFamily="18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411660" y="859865"/>
            <a:ext cx="1372806" cy="4100022"/>
            <a:chOff x="2411660" y="1151409"/>
            <a:chExt cx="1372806" cy="4100022"/>
          </a:xfrm>
        </p:grpSpPr>
        <p:grpSp>
          <p:nvGrpSpPr>
            <p:cNvPr id="96" name="Group 95"/>
            <p:cNvGrpSpPr/>
            <p:nvPr/>
          </p:nvGrpSpPr>
          <p:grpSpPr>
            <a:xfrm>
              <a:off x="2411660" y="1151409"/>
              <a:ext cx="1372806" cy="4100022"/>
              <a:chOff x="2537448" y="2430095"/>
              <a:chExt cx="1372806" cy="4100022"/>
            </a:xfrm>
            <a:solidFill>
              <a:srgbClr val="01FF74"/>
            </a:solidFill>
          </p:grpSpPr>
          <p:sp>
            <p:nvSpPr>
              <p:cNvPr id="97" name="Freeform 96"/>
              <p:cNvSpPr/>
              <p:nvPr/>
            </p:nvSpPr>
            <p:spPr>
              <a:xfrm>
                <a:off x="2758261" y="2430095"/>
                <a:ext cx="940904" cy="956538"/>
              </a:xfrm>
              <a:custGeom>
                <a:avLst/>
                <a:gdLst>
                  <a:gd name="connsiteX0" fmla="*/ 441828 w 899028"/>
                  <a:gd name="connsiteY0" fmla="*/ 0 h 914400"/>
                  <a:gd name="connsiteX1" fmla="*/ 899028 w 899028"/>
                  <a:gd name="connsiteY1" fmla="*/ 457200 h 914400"/>
                  <a:gd name="connsiteX2" fmla="*/ 441828 w 899028"/>
                  <a:gd name="connsiteY2" fmla="*/ 914400 h 914400"/>
                  <a:gd name="connsiteX3" fmla="*/ 20557 w 899028"/>
                  <a:gd name="connsiteY3" fmla="*/ 635163 h 914400"/>
                  <a:gd name="connsiteX4" fmla="*/ 0 w 899028"/>
                  <a:gd name="connsiteY4" fmla="*/ 568939 h 914400"/>
                  <a:gd name="connsiteX5" fmla="*/ 199479 w 899028"/>
                  <a:gd name="connsiteY5" fmla="*/ 568939 h 914400"/>
                  <a:gd name="connsiteX6" fmla="*/ 252077 w 899028"/>
                  <a:gd name="connsiteY6" fmla="*/ 646952 h 914400"/>
                  <a:gd name="connsiteX7" fmla="*/ 441828 w 899028"/>
                  <a:gd name="connsiteY7" fmla="*/ 725549 h 914400"/>
                  <a:gd name="connsiteX8" fmla="*/ 710177 w 899028"/>
                  <a:gd name="connsiteY8" fmla="*/ 457200 h 914400"/>
                  <a:gd name="connsiteX9" fmla="*/ 441828 w 899028"/>
                  <a:gd name="connsiteY9" fmla="*/ 188851 h 914400"/>
                  <a:gd name="connsiteX10" fmla="*/ 252077 w 899028"/>
                  <a:gd name="connsiteY10" fmla="*/ 267449 h 914400"/>
                  <a:gd name="connsiteX11" fmla="*/ 226285 w 899028"/>
                  <a:gd name="connsiteY11" fmla="*/ 305703 h 914400"/>
                  <a:gd name="connsiteX12" fmla="*/ 12342 w 899028"/>
                  <a:gd name="connsiteY12" fmla="*/ 305703 h 914400"/>
                  <a:gd name="connsiteX13" fmla="*/ 20557 w 899028"/>
                  <a:gd name="connsiteY13" fmla="*/ 279237 h 914400"/>
                  <a:gd name="connsiteX14" fmla="*/ 441828 w 899028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9028" h="914400">
                    <a:moveTo>
                      <a:pt x="441828" y="0"/>
                    </a:moveTo>
                    <a:cubicBezTo>
                      <a:pt x="694333" y="0"/>
                      <a:pt x="899028" y="204695"/>
                      <a:pt x="899028" y="457200"/>
                    </a:cubicBezTo>
                    <a:cubicBezTo>
                      <a:pt x="899028" y="709705"/>
                      <a:pt x="694333" y="914400"/>
                      <a:pt x="441828" y="914400"/>
                    </a:cubicBezTo>
                    <a:cubicBezTo>
                      <a:pt x="252449" y="914400"/>
                      <a:pt x="89964" y="799259"/>
                      <a:pt x="20557" y="635163"/>
                    </a:cubicBezTo>
                    <a:lnTo>
                      <a:pt x="0" y="568939"/>
                    </a:lnTo>
                    <a:lnTo>
                      <a:pt x="199479" y="568939"/>
                    </a:lnTo>
                    <a:lnTo>
                      <a:pt x="252077" y="646952"/>
                    </a:lnTo>
                    <a:cubicBezTo>
                      <a:pt x="300638" y="695513"/>
                      <a:pt x="367726" y="725549"/>
                      <a:pt x="441828" y="725549"/>
                    </a:cubicBezTo>
                    <a:cubicBezTo>
                      <a:pt x="590033" y="725549"/>
                      <a:pt x="710177" y="605405"/>
                      <a:pt x="710177" y="457200"/>
                    </a:cubicBezTo>
                    <a:cubicBezTo>
                      <a:pt x="710177" y="308995"/>
                      <a:pt x="590033" y="188851"/>
                      <a:pt x="441828" y="188851"/>
                    </a:cubicBezTo>
                    <a:cubicBezTo>
                      <a:pt x="367726" y="188851"/>
                      <a:pt x="300638" y="218887"/>
                      <a:pt x="252077" y="267449"/>
                    </a:cubicBezTo>
                    <a:lnTo>
                      <a:pt x="226285" y="305703"/>
                    </a:lnTo>
                    <a:lnTo>
                      <a:pt x="12342" y="305703"/>
                    </a:lnTo>
                    <a:lnTo>
                      <a:pt x="20557" y="279237"/>
                    </a:lnTo>
                    <a:cubicBezTo>
                      <a:pt x="89964" y="115141"/>
                      <a:pt x="252449" y="0"/>
                      <a:pt x="441828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 rot="2709742">
                <a:off x="2562115" y="3688297"/>
                <a:ext cx="1323472" cy="1372806"/>
                <a:chOff x="5938180" y="3246783"/>
                <a:chExt cx="1337263" cy="1372806"/>
              </a:xfrm>
              <a:grpFill/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938180" y="3246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090580" y="3399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242980" y="3551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6395380" y="3703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6547780" y="38563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6700180" y="4008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6852580" y="4161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7004980" y="4313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157380" y="4465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Rounded Rectangle 98"/>
              <p:cNvSpPr/>
              <p:nvPr/>
            </p:nvSpPr>
            <p:spPr>
              <a:xfrm rot="18522646">
                <a:off x="2698552" y="5470126"/>
                <a:ext cx="1062356" cy="105762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30184" y="5395382"/>
                <a:ext cx="132522" cy="178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 rot="18565269">
              <a:off x="2770058" y="4333703"/>
              <a:ext cx="7857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Elephant" panose="02020904090505020303" pitchFamily="18" charset="0"/>
                </a:rPr>
                <a:t>E</a:t>
              </a:r>
              <a:endParaRPr lang="en-US" sz="5400" b="1" dirty="0">
                <a:solidFill>
                  <a:schemeClr val="bg1"/>
                </a:solidFill>
                <a:latin typeface="Elephant" panose="02020904090505020303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001958" y="854126"/>
            <a:ext cx="1372806" cy="4200447"/>
            <a:chOff x="1001958" y="1145670"/>
            <a:chExt cx="1372806" cy="4200447"/>
          </a:xfrm>
        </p:grpSpPr>
        <p:grpSp>
          <p:nvGrpSpPr>
            <p:cNvPr id="25" name="Group 24"/>
            <p:cNvGrpSpPr/>
            <p:nvPr/>
          </p:nvGrpSpPr>
          <p:grpSpPr>
            <a:xfrm>
              <a:off x="1001958" y="1145670"/>
              <a:ext cx="1372806" cy="4100022"/>
              <a:chOff x="2537448" y="2430095"/>
              <a:chExt cx="1372806" cy="4100022"/>
            </a:xfrm>
            <a:solidFill>
              <a:srgbClr val="C00000"/>
            </a:solidFill>
          </p:grpSpPr>
          <p:sp>
            <p:nvSpPr>
              <p:cNvPr id="11" name="Freeform 10"/>
              <p:cNvSpPr/>
              <p:nvPr/>
            </p:nvSpPr>
            <p:spPr>
              <a:xfrm>
                <a:off x="2758261" y="2430095"/>
                <a:ext cx="940904" cy="956538"/>
              </a:xfrm>
              <a:custGeom>
                <a:avLst/>
                <a:gdLst>
                  <a:gd name="connsiteX0" fmla="*/ 441828 w 899028"/>
                  <a:gd name="connsiteY0" fmla="*/ 0 h 914400"/>
                  <a:gd name="connsiteX1" fmla="*/ 899028 w 899028"/>
                  <a:gd name="connsiteY1" fmla="*/ 457200 h 914400"/>
                  <a:gd name="connsiteX2" fmla="*/ 441828 w 899028"/>
                  <a:gd name="connsiteY2" fmla="*/ 914400 h 914400"/>
                  <a:gd name="connsiteX3" fmla="*/ 20557 w 899028"/>
                  <a:gd name="connsiteY3" fmla="*/ 635163 h 914400"/>
                  <a:gd name="connsiteX4" fmla="*/ 0 w 899028"/>
                  <a:gd name="connsiteY4" fmla="*/ 568939 h 914400"/>
                  <a:gd name="connsiteX5" fmla="*/ 199479 w 899028"/>
                  <a:gd name="connsiteY5" fmla="*/ 568939 h 914400"/>
                  <a:gd name="connsiteX6" fmla="*/ 252077 w 899028"/>
                  <a:gd name="connsiteY6" fmla="*/ 646952 h 914400"/>
                  <a:gd name="connsiteX7" fmla="*/ 441828 w 899028"/>
                  <a:gd name="connsiteY7" fmla="*/ 725549 h 914400"/>
                  <a:gd name="connsiteX8" fmla="*/ 710177 w 899028"/>
                  <a:gd name="connsiteY8" fmla="*/ 457200 h 914400"/>
                  <a:gd name="connsiteX9" fmla="*/ 441828 w 899028"/>
                  <a:gd name="connsiteY9" fmla="*/ 188851 h 914400"/>
                  <a:gd name="connsiteX10" fmla="*/ 252077 w 899028"/>
                  <a:gd name="connsiteY10" fmla="*/ 267449 h 914400"/>
                  <a:gd name="connsiteX11" fmla="*/ 226285 w 899028"/>
                  <a:gd name="connsiteY11" fmla="*/ 305703 h 914400"/>
                  <a:gd name="connsiteX12" fmla="*/ 12342 w 899028"/>
                  <a:gd name="connsiteY12" fmla="*/ 305703 h 914400"/>
                  <a:gd name="connsiteX13" fmla="*/ 20557 w 899028"/>
                  <a:gd name="connsiteY13" fmla="*/ 279237 h 914400"/>
                  <a:gd name="connsiteX14" fmla="*/ 441828 w 899028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9028" h="914400">
                    <a:moveTo>
                      <a:pt x="441828" y="0"/>
                    </a:moveTo>
                    <a:cubicBezTo>
                      <a:pt x="694333" y="0"/>
                      <a:pt x="899028" y="204695"/>
                      <a:pt x="899028" y="457200"/>
                    </a:cubicBezTo>
                    <a:cubicBezTo>
                      <a:pt x="899028" y="709705"/>
                      <a:pt x="694333" y="914400"/>
                      <a:pt x="441828" y="914400"/>
                    </a:cubicBezTo>
                    <a:cubicBezTo>
                      <a:pt x="252449" y="914400"/>
                      <a:pt x="89964" y="799259"/>
                      <a:pt x="20557" y="635163"/>
                    </a:cubicBezTo>
                    <a:lnTo>
                      <a:pt x="0" y="568939"/>
                    </a:lnTo>
                    <a:lnTo>
                      <a:pt x="199479" y="568939"/>
                    </a:lnTo>
                    <a:lnTo>
                      <a:pt x="252077" y="646952"/>
                    </a:lnTo>
                    <a:cubicBezTo>
                      <a:pt x="300638" y="695513"/>
                      <a:pt x="367726" y="725549"/>
                      <a:pt x="441828" y="725549"/>
                    </a:cubicBezTo>
                    <a:cubicBezTo>
                      <a:pt x="590033" y="725549"/>
                      <a:pt x="710177" y="605405"/>
                      <a:pt x="710177" y="457200"/>
                    </a:cubicBezTo>
                    <a:cubicBezTo>
                      <a:pt x="710177" y="308995"/>
                      <a:pt x="590033" y="188851"/>
                      <a:pt x="441828" y="188851"/>
                    </a:cubicBezTo>
                    <a:cubicBezTo>
                      <a:pt x="367726" y="188851"/>
                      <a:pt x="300638" y="218887"/>
                      <a:pt x="252077" y="267449"/>
                    </a:cubicBezTo>
                    <a:lnTo>
                      <a:pt x="226285" y="305703"/>
                    </a:lnTo>
                    <a:lnTo>
                      <a:pt x="12342" y="305703"/>
                    </a:lnTo>
                    <a:lnTo>
                      <a:pt x="20557" y="279237"/>
                    </a:lnTo>
                    <a:cubicBezTo>
                      <a:pt x="89964" y="115141"/>
                      <a:pt x="252449" y="0"/>
                      <a:pt x="441828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 rot="2709742">
                <a:off x="2562115" y="3688297"/>
                <a:ext cx="1323472" cy="1372806"/>
                <a:chOff x="5938180" y="3246783"/>
                <a:chExt cx="1337263" cy="1372806"/>
              </a:xfrm>
              <a:grpFill/>
            </p:grpSpPr>
            <p:sp>
              <p:nvSpPr>
                <p:cNvPr id="12" name="Oval 11"/>
                <p:cNvSpPr/>
                <p:nvPr/>
              </p:nvSpPr>
              <p:spPr>
                <a:xfrm>
                  <a:off x="5938180" y="3246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6090580" y="3399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242980" y="3551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395380" y="3703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547780" y="38563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700180" y="40087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6852580" y="41611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004980" y="43135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157380" y="4465983"/>
                  <a:ext cx="118063" cy="153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ounded Rectangle 21"/>
              <p:cNvSpPr/>
              <p:nvPr/>
            </p:nvSpPr>
            <p:spPr>
              <a:xfrm rot="18522646">
                <a:off x="2698552" y="5470126"/>
                <a:ext cx="1062356" cy="105762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130184" y="5395382"/>
                <a:ext cx="132522" cy="178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 rot="18566702">
              <a:off x="1256663" y="4380949"/>
              <a:ext cx="10070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Elephant" panose="02020904090505020303" pitchFamily="18" charset="0"/>
                </a:rPr>
                <a:t>W</a:t>
              </a:r>
              <a:endParaRPr lang="en-US" sz="5400" b="1" dirty="0">
                <a:solidFill>
                  <a:schemeClr val="bg1"/>
                </a:solidFill>
                <a:latin typeface="Elephant" panose="02020904090505020303" pitchFamily="18" charset="0"/>
              </a:endParaRP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2" y="5378759"/>
            <a:ext cx="11416144" cy="10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256" y="1939286"/>
            <a:ext cx="178689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ea typeface="Batang" pitchFamily="18" charset="-127"/>
                <a:cs typeface="Times New Roman" pitchFamily="18" charset="0"/>
              </a:rPr>
              <a:t>Natives</a:t>
            </a:r>
            <a:r>
              <a:rPr lang="en-US" sz="4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4475" y="2185508"/>
            <a:ext cx="221789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  <a:ea typeface="Batang" pitchFamily="18" charset="-127"/>
                <a:cs typeface="Times New Roman" pitchFamily="18" charset="0"/>
              </a:rPr>
              <a:t>Aboriginals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270" y="4825891"/>
            <a:ext cx="763346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Bodoni MT Black" panose="02070A03080606020203" pitchFamily="18" charset="0"/>
              </a:rPr>
              <a:t>    </a:t>
            </a:r>
            <a:r>
              <a:rPr lang="en-US" sz="3600" b="1" dirty="0">
                <a:solidFill>
                  <a:srgbClr val="0066FF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Really, The sellers are natives</a:t>
            </a:r>
            <a:r>
              <a:rPr lang="en-US" sz="2000" b="1" dirty="0">
                <a:solidFill>
                  <a:srgbClr val="0066FF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12035" y="238538"/>
            <a:ext cx="11741426" cy="6361045"/>
          </a:xfrm>
          <a:prstGeom prst="frame">
            <a:avLst>
              <a:gd name="adj1" fmla="val 2569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83" y="1411356"/>
            <a:ext cx="6670041" cy="3295266"/>
          </a:xfrm>
          <a:prstGeom prst="rect">
            <a:avLst/>
          </a:prstGeom>
          <a:ln w="5715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1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745357"/>
          </a:xfrm>
          <a:prstGeom prst="frame">
            <a:avLst>
              <a:gd name="adj1" fmla="val 3856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51790" y="265043"/>
            <a:ext cx="11661913" cy="6202018"/>
          </a:xfrm>
          <a:prstGeom prst="frame">
            <a:avLst>
              <a:gd name="adj1" fmla="val 2360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468" y="2664792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City</a:t>
            </a:r>
            <a:endParaRPr lang="en-US" sz="40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7328" y="2695569"/>
            <a:ext cx="160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Town </a:t>
            </a:r>
            <a:endParaRPr lang="en-US" sz="36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423" y="4859534"/>
            <a:ext cx="705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558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Bangkok is a large noisy city</a:t>
            </a:r>
            <a:endParaRPr lang="en-US" sz="3600" b="1" dirty="0">
              <a:solidFill>
                <a:srgbClr val="0558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8" y="1353176"/>
            <a:ext cx="6634175" cy="3413592"/>
          </a:xfrm>
          <a:prstGeom prst="rect">
            <a:avLst/>
          </a:prstGeom>
          <a:ln w="38100">
            <a:solidFill>
              <a:srgbClr val="0558FF"/>
            </a:solidFill>
          </a:ln>
        </p:spPr>
      </p:pic>
    </p:spTree>
    <p:extLst>
      <p:ext uri="{BB962C8B-B14F-4D97-AF65-F5344CB8AC3E}">
        <p14:creationId xmlns:p14="http://schemas.microsoft.com/office/powerpoint/2010/main" val="21868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98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12035" y="278296"/>
            <a:ext cx="11762365" cy="6281530"/>
          </a:xfrm>
          <a:prstGeom prst="frame">
            <a:avLst>
              <a:gd name="adj1" fmla="val 2521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753" y="2576197"/>
            <a:ext cx="1672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Travel</a:t>
            </a:r>
            <a:endParaRPr lang="en-US" sz="3600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4817" y="2576197"/>
            <a:ext cx="126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Visit</a:t>
            </a:r>
            <a:endParaRPr lang="en-US" sz="36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2037" y="4722790"/>
            <a:ext cx="6364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They always travel by boat</a:t>
            </a:r>
            <a:endParaRPr lang="en-US" sz="36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01" y="1313747"/>
            <a:ext cx="6668431" cy="3463637"/>
          </a:xfrm>
          <a:prstGeom prst="rect">
            <a:avLst/>
          </a:prstGeom>
          <a:ln w="38100">
            <a:solidFill>
              <a:srgbClr val="0036A2"/>
            </a:solidFill>
          </a:ln>
        </p:spPr>
      </p:pic>
    </p:spTree>
    <p:extLst>
      <p:ext uri="{BB962C8B-B14F-4D97-AF65-F5344CB8AC3E}">
        <p14:creationId xmlns:p14="http://schemas.microsoft.com/office/powerpoint/2010/main" val="1290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\Desktop\MIZAN -PICTURE\Floating market\samutsakorn_stagnant_green_canal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051" y="1080752"/>
            <a:ext cx="6611209" cy="3557509"/>
          </a:xfrm>
          <a:prstGeom prst="rect">
            <a:avLst/>
          </a:prstGeom>
          <a:ln w="38100">
            <a:solidFill>
              <a:srgbClr val="3333FF"/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51791" y="212034"/>
            <a:ext cx="11728174" cy="6387549"/>
          </a:xfrm>
          <a:prstGeom prst="frame">
            <a:avLst>
              <a:gd name="adj1" fmla="val 2767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684" y="2236716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Klongs</a:t>
            </a:r>
            <a:endParaRPr lang="en-US" sz="36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5569" y="2267493"/>
            <a:ext cx="1374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Canal</a:t>
            </a:r>
            <a:endParaRPr lang="en-US" sz="32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2416" y="4759743"/>
            <a:ext cx="895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There are many Klongs in Bangkok</a:t>
            </a:r>
          </a:p>
        </p:txBody>
      </p:sp>
    </p:spTree>
    <p:extLst>
      <p:ext uri="{BB962C8B-B14F-4D97-AF65-F5344CB8AC3E}">
        <p14:creationId xmlns:p14="http://schemas.microsoft.com/office/powerpoint/2010/main" val="18082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65043" y="265043"/>
            <a:ext cx="11661914" cy="6294784"/>
          </a:xfrm>
          <a:prstGeom prst="frame">
            <a:avLst>
              <a:gd name="adj1" fmla="val 2541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8722" y="1844105"/>
            <a:ext cx="24176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Traditional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36359" y="1792356"/>
            <a:ext cx="2574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Conventional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3864" y="3381159"/>
            <a:ext cx="130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9443" y="3339380"/>
            <a:ext cx="14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Period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16092" y="4872100"/>
            <a:ext cx="2190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Originally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69443" y="4853575"/>
            <a:ext cx="2005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Primitive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50" y="1313552"/>
            <a:ext cx="4248209" cy="1656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51" y="2942293"/>
            <a:ext cx="4248208" cy="1543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72" y="4461015"/>
            <a:ext cx="4229987" cy="1472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7141" y="509502"/>
            <a:ext cx="8077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Let’s see some more vocabulary</a:t>
            </a:r>
            <a:endParaRPr lang="en-US" sz="4000" b="1" dirty="0">
              <a:solidFill>
                <a:srgbClr val="0066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18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8539" y="212034"/>
            <a:ext cx="11714922" cy="6414053"/>
          </a:xfrm>
          <a:prstGeom prst="frame">
            <a:avLst>
              <a:gd name="adj1" fmla="val 2798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3432" y="1873655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A50021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Lotus </a:t>
            </a:r>
            <a:endParaRPr lang="en-US" sz="2800" b="1" i="1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1131" y="2016107"/>
            <a:ext cx="4842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A50021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One kind of watery flower</a:t>
            </a:r>
            <a:endParaRPr lang="en-US" sz="2800" dirty="0">
              <a:latin typeface="Elephant" panose="0202090409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641" y="4139778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Delicious</a:t>
            </a:r>
            <a:endParaRPr lang="en-US" sz="2800" dirty="0"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7576" y="3866346"/>
            <a:ext cx="41857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pleasing, especially to </a:t>
            </a:r>
            <a:endParaRPr lang="en-US" sz="2800" b="1" i="1" dirty="0" smtClean="0">
              <a:solidFill>
                <a:srgbClr val="C00000"/>
              </a:solidFill>
              <a:latin typeface="Elephant" panose="020209040905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solidFill>
                  <a:srgbClr val="C0000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taste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76" y="1126435"/>
            <a:ext cx="4211655" cy="2302565"/>
          </a:xfrm>
          <a:prstGeom prst="rect">
            <a:avLst/>
          </a:prstGeom>
          <a:ln w="38100" cap="sq">
            <a:solidFill>
              <a:srgbClr val="1A069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65" y="3404694"/>
            <a:ext cx="4233266" cy="2002193"/>
          </a:xfrm>
          <a:prstGeom prst="rect">
            <a:avLst/>
          </a:prstGeom>
          <a:ln w="38100" cap="sq">
            <a:solidFill>
              <a:srgbClr val="1A069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2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13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49382"/>
            <a:ext cx="11679382" cy="6331527"/>
          </a:xfrm>
          <a:prstGeom prst="frame">
            <a:avLst>
              <a:gd name="adj1" fmla="val 3157"/>
            </a:avLst>
          </a:prstGeom>
          <a:solidFill>
            <a:srgbClr val="12C46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686" y="1750111"/>
            <a:ext cx="177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Floating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1643285"/>
            <a:ext cx="54491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An object or substance which </a:t>
            </a:r>
            <a:endParaRPr lang="en-US" sz="2800" b="1" i="1" dirty="0" smtClean="0"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Elephant" panose="02020904090505020303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i="1" dirty="0" smtClean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floats </a:t>
            </a:r>
            <a:r>
              <a:rPr lang="en-US" sz="2800" b="1" i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on water.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2481" y="4065930"/>
            <a:ext cx="102143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Row</a:t>
            </a:r>
            <a:endParaRPr lang="en-US" sz="2800" dirty="0"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Elephant" panose="0202090409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3635043"/>
            <a:ext cx="52527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An exercise performed with </a:t>
            </a:r>
            <a:endParaRPr lang="en-US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pulling motion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06" y="1173119"/>
            <a:ext cx="3554994" cy="194114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05" y="3113718"/>
            <a:ext cx="3554995" cy="202812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3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158361" y="1102340"/>
            <a:ext cx="9365673" cy="4308764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33017" y="2330103"/>
            <a:ext cx="1022646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1A069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Let’s enjoy the text</a:t>
            </a:r>
          </a:p>
        </p:txBody>
      </p:sp>
      <p:sp>
        <p:nvSpPr>
          <p:cNvPr id="7" name="Frame 6"/>
          <p:cNvSpPr/>
          <p:nvPr/>
        </p:nvSpPr>
        <p:spPr>
          <a:xfrm>
            <a:off x="278296" y="278296"/>
            <a:ext cx="11648661" cy="6294782"/>
          </a:xfrm>
          <a:prstGeom prst="frame">
            <a:avLst>
              <a:gd name="adj1" fmla="val 2752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1" y="3677064"/>
            <a:ext cx="1232452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5235" y="3894054"/>
            <a:ext cx="9000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Sunday.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Mita, Zara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Jhuma Islam and Mazharul Islam woke up very early. They quickly got ready and started for Tha Kha floating market. They planned to have breakfast at the market.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51791" y="225286"/>
            <a:ext cx="11714922" cy="6374297"/>
          </a:xfrm>
          <a:prstGeom prst="frame">
            <a:avLst>
              <a:gd name="adj1" fmla="val 2364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1113197"/>
            <a:ext cx="4426225" cy="2628455"/>
          </a:xfrm>
          <a:prstGeom prst="rect">
            <a:avLst/>
          </a:prstGeom>
          <a:ln w="38100" cap="sq">
            <a:solidFill>
              <a:srgbClr val="12C46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13196"/>
            <a:ext cx="4400171" cy="2628456"/>
          </a:xfrm>
          <a:prstGeom prst="rect">
            <a:avLst/>
          </a:prstGeom>
          <a:ln w="38100" cap="sq">
            <a:solidFill>
              <a:srgbClr val="12C46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90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22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171" y="3808624"/>
            <a:ext cx="9505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reached the market place sharp at 7. The canals were surrounded with coconut palm trees. They hired a boat. The boatman started to row slowly taking them to the centre of the market.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"/>
          <a:stretch/>
        </p:blipFill>
        <p:spPr>
          <a:xfrm>
            <a:off x="6095997" y="1090035"/>
            <a:ext cx="4585253" cy="2664568"/>
          </a:xfrm>
          <a:prstGeom prst="rect">
            <a:avLst/>
          </a:prstGeom>
          <a:ln w="38100" cap="sq">
            <a:solidFill>
              <a:srgbClr val="01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278296" y="251792"/>
            <a:ext cx="11635407" cy="6321286"/>
          </a:xfrm>
          <a:prstGeom prst="frame">
            <a:avLst>
              <a:gd name="adj1" fmla="val 2564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94" y="1090035"/>
            <a:ext cx="4593803" cy="2664568"/>
          </a:xfrm>
          <a:prstGeom prst="rect">
            <a:avLst/>
          </a:prstGeom>
          <a:ln w="38100" cap="sq">
            <a:solidFill>
              <a:srgbClr val="01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483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16" y="1553560"/>
            <a:ext cx="1591006" cy="1780696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0" name="Frame 9"/>
          <p:cNvSpPr/>
          <p:nvPr/>
        </p:nvSpPr>
        <p:spPr>
          <a:xfrm>
            <a:off x="265043" y="251792"/>
            <a:ext cx="11661914" cy="6347792"/>
          </a:xfrm>
          <a:prstGeom prst="frame">
            <a:avLst>
              <a:gd name="adj1" fmla="val 2768"/>
            </a:avLst>
          </a:prstGeom>
          <a:solidFill>
            <a:srgbClr val="12C46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990" y="3494980"/>
            <a:ext cx="5584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Elephant" panose="02020904090505020303" pitchFamily="18" charset="0"/>
              </a:rPr>
              <a:t>Muhammad Rehan Uddin </a:t>
            </a:r>
          </a:p>
          <a:p>
            <a:pPr algn="ctr"/>
            <a:r>
              <a:rPr lang="en-US" sz="2000" b="1" dirty="0" smtClean="0">
                <a:latin typeface="Elephant" panose="02020904090505020303" pitchFamily="18" charset="0"/>
              </a:rPr>
              <a:t>Assistant Teacher</a:t>
            </a:r>
          </a:p>
          <a:p>
            <a:pPr algn="ctr"/>
            <a:r>
              <a:rPr lang="en-US" sz="2000" b="1" dirty="0" smtClean="0">
                <a:latin typeface="Elephant" panose="02020904090505020303" pitchFamily="18" charset="0"/>
              </a:rPr>
              <a:t>Pakshail Ideal High School </a:t>
            </a:r>
          </a:p>
          <a:p>
            <a:pPr algn="ctr"/>
            <a:r>
              <a:rPr lang="en-US" sz="2000" b="1" dirty="0" smtClean="0">
                <a:latin typeface="Elephant" panose="02020904090505020303" pitchFamily="18" charset="0"/>
              </a:rPr>
              <a:t>Barlekha, Moulvibazar</a:t>
            </a:r>
          </a:p>
          <a:p>
            <a:pPr algn="ctr"/>
            <a:r>
              <a:rPr lang="en-US" sz="2000" b="1" dirty="0" smtClean="0">
                <a:latin typeface="Elephant" panose="02020904090505020303" pitchFamily="18" charset="0"/>
              </a:rPr>
              <a:t>Email: </a:t>
            </a:r>
            <a:r>
              <a:rPr lang="en-US" sz="2000" b="1" dirty="0" smtClean="0">
                <a:latin typeface="Elephant" panose="02020904090505020303" pitchFamily="18" charset="0"/>
                <a:hlinkClick r:id="rId3"/>
              </a:rPr>
              <a:t>mdrehanuddin17@gmail.com</a:t>
            </a:r>
            <a:endParaRPr lang="en-US" sz="2000" b="1" dirty="0" smtClean="0">
              <a:latin typeface="Elephant" panose="02020904090505020303" pitchFamily="18" charset="0"/>
            </a:endParaRPr>
          </a:p>
          <a:p>
            <a:pPr algn="ctr"/>
            <a:r>
              <a:rPr lang="en-US" sz="2000" b="1" dirty="0" smtClean="0">
                <a:latin typeface="Elephant" panose="02020904090505020303" pitchFamily="18" charset="0"/>
              </a:rPr>
              <a:t>ICT4E District Ambassador, Moulvibazar</a:t>
            </a:r>
            <a:endParaRPr lang="en-US" sz="2000" b="1" dirty="0">
              <a:latin typeface="Elephant" panose="0202090409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67" y="1394686"/>
            <a:ext cx="2058782" cy="2058782"/>
          </a:xfrm>
          <a:prstGeom prst="ellipse">
            <a:avLst/>
          </a:prstGeom>
          <a:ln w="38100" cap="rnd">
            <a:solidFill>
              <a:srgbClr val="3333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4571766"/>
            <a:ext cx="11317356" cy="1858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57850" y="3547742"/>
            <a:ext cx="4172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Elephant" panose="02020904090505020303" pitchFamily="18" charset="0"/>
              </a:rPr>
              <a:t>Subject: English 1</a:t>
            </a:r>
            <a:r>
              <a:rPr lang="en-US" sz="2400" b="1" baseline="30000" dirty="0" smtClean="0">
                <a:latin typeface="Elephant" panose="02020904090505020303" pitchFamily="18" charset="0"/>
              </a:rPr>
              <a:t>st</a:t>
            </a:r>
            <a:r>
              <a:rPr lang="en-US" sz="2400" b="1" dirty="0" smtClean="0">
                <a:latin typeface="Elephant" panose="02020904090505020303" pitchFamily="18" charset="0"/>
              </a:rPr>
              <a:t> paper </a:t>
            </a:r>
          </a:p>
          <a:p>
            <a:pPr algn="ctr"/>
            <a:r>
              <a:rPr lang="en-US" sz="2400" b="1" dirty="0" smtClean="0">
                <a:latin typeface="Elephant" panose="02020904090505020303" pitchFamily="18" charset="0"/>
              </a:rPr>
              <a:t>Class: Eight </a:t>
            </a:r>
          </a:p>
          <a:p>
            <a:pPr algn="ctr"/>
            <a:r>
              <a:rPr lang="en-US" sz="2400" b="1" dirty="0" smtClean="0">
                <a:latin typeface="Elephant" panose="02020904090505020303" pitchFamily="18" charset="0"/>
              </a:rPr>
              <a:t>Unit: 6, Lesson: 9 </a:t>
            </a:r>
          </a:p>
          <a:p>
            <a:pPr algn="ctr"/>
            <a:r>
              <a:rPr lang="en-US" sz="2400" b="1" dirty="0" smtClean="0">
                <a:latin typeface="Elephant" panose="02020904090505020303" pitchFamily="18" charset="0"/>
              </a:rPr>
              <a:t>Time: 50 Minute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85" y="4830"/>
            <a:ext cx="2028494" cy="6223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0348" y="416437"/>
            <a:ext cx="1647656" cy="17304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0556">
            <a:off x="10185383" y="317266"/>
            <a:ext cx="1590068" cy="16699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30684" y="748355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Teacher Identity </a:t>
            </a:r>
            <a:endParaRPr lang="en-US" sz="36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0386" y="748355"/>
            <a:ext cx="389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Lesson Identity </a:t>
            </a:r>
            <a:endParaRPr lang="en-US" sz="36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1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476" y="3991716"/>
            <a:ext cx="10131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were boats everywhere. The sellers were mainly elderly Thai women. Their small boats were laden with bundles of lotus flowers, farm-fresh coconuts, fruits, vegetables, local food, and delicious sweets.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4" y="1010934"/>
            <a:ext cx="4850295" cy="2959497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238538" y="278295"/>
            <a:ext cx="11675165" cy="6294783"/>
          </a:xfrm>
          <a:prstGeom prst="frame">
            <a:avLst>
              <a:gd name="adj1" fmla="val 2962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52" y="989650"/>
            <a:ext cx="4851952" cy="2959497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6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566" y="4004969"/>
            <a:ext cx="10180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The sellers and buyers rowed their boats slowly. The sellers displayed their goods for sale and the buyers chose their pick. They could have a little chit-chat as buying and selling was going on.</a:t>
            </a:r>
          </a:p>
        </p:txBody>
      </p:sp>
      <p:sp>
        <p:nvSpPr>
          <p:cNvPr id="8" name="Frame 7"/>
          <p:cNvSpPr/>
          <p:nvPr/>
        </p:nvSpPr>
        <p:spPr>
          <a:xfrm>
            <a:off x="278296" y="278296"/>
            <a:ext cx="11622156" cy="6321287"/>
          </a:xfrm>
          <a:prstGeom prst="frame">
            <a:avLst>
              <a:gd name="adj1" fmla="val 2967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9" y="1133995"/>
            <a:ext cx="4850298" cy="2845332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57" y="1133996"/>
            <a:ext cx="4795479" cy="2845332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7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98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8296" y="265043"/>
            <a:ext cx="11648661" cy="6294784"/>
          </a:xfrm>
          <a:prstGeom prst="frame">
            <a:avLst>
              <a:gd name="adj1" fmla="val 2735"/>
            </a:avLst>
          </a:prstGeom>
          <a:solidFill>
            <a:srgbClr val="12C46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5082470"/>
            <a:ext cx="11343860" cy="1311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8365" y="701389"/>
            <a:ext cx="285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anose="0208090404030B020404" pitchFamily="18" charset="0"/>
              </a:rPr>
              <a:t>Pair Work</a:t>
            </a:r>
            <a:endParaRPr lang="en-US" sz="4000" b="1" dirty="0"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1676" y="1409275"/>
            <a:ext cx="7134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0418" y="2305615"/>
            <a:ext cx="105354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58FF"/>
                </a:solidFill>
                <a:latin typeface="Bodoni MT Black" panose="02070A03080606020203" pitchFamily="18" charset="0"/>
              </a:rPr>
              <a:t>1. What kind of market was it?</a:t>
            </a:r>
          </a:p>
          <a:p>
            <a:r>
              <a:rPr lang="en-US" sz="2800" b="1" dirty="0">
                <a:solidFill>
                  <a:srgbClr val="0558FF"/>
                </a:solidFill>
                <a:latin typeface="Bodoni MT Black" panose="02070A03080606020203" pitchFamily="18" charset="0"/>
              </a:rPr>
              <a:t>2. Why did the boatman row slowly?</a:t>
            </a:r>
          </a:p>
          <a:p>
            <a:r>
              <a:rPr lang="en-US" sz="2800" b="1" dirty="0">
                <a:solidFill>
                  <a:srgbClr val="0558FF"/>
                </a:solidFill>
                <a:latin typeface="Bodoni MT Black" panose="02070A03080606020203" pitchFamily="18" charset="0"/>
              </a:rPr>
              <a:t>3. Who were selling goods? How were they selling goods</a:t>
            </a:r>
          </a:p>
          <a:p>
            <a:r>
              <a:rPr lang="en-US" sz="2800" b="1" dirty="0">
                <a:solidFill>
                  <a:srgbClr val="0558FF"/>
                </a:solidFill>
                <a:latin typeface="Bodoni MT Black" panose="02070A03080606020203" pitchFamily="18" charset="0"/>
              </a:rPr>
              <a:t>4. What were they selling? </a:t>
            </a:r>
          </a:p>
          <a:p>
            <a:r>
              <a:rPr lang="en-US" sz="2800" b="1" dirty="0">
                <a:solidFill>
                  <a:srgbClr val="0558FF"/>
                </a:solidFill>
                <a:latin typeface="Bodoni MT Black" panose="02070A03080606020203" pitchFamily="18" charset="0"/>
              </a:rPr>
              <a:t>5. What was the atmosphere at the market?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25" y="350160"/>
            <a:ext cx="1472187" cy="1575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70" y="362664"/>
            <a:ext cx="1472187" cy="15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35527" y="235527"/>
            <a:ext cx="11720946" cy="6373091"/>
          </a:xfrm>
          <a:prstGeom prst="frame">
            <a:avLst>
              <a:gd name="adj1" fmla="val 2105"/>
            </a:avLst>
          </a:prstGeom>
          <a:solidFill>
            <a:srgbClr val="12C46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813" y="1858211"/>
            <a:ext cx="106339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It was a floating market.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The boatman rowed slowly to take the people to </a:t>
            </a:r>
          </a:p>
          <a:p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    the center of the market.</a:t>
            </a:r>
          </a:p>
          <a:p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3. Mainly, Thai elderly women were selling goods. </a:t>
            </a:r>
          </a:p>
          <a:p>
            <a:r>
              <a:rPr lang="en-US" sz="24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    They were selling goods with their small boats. </a:t>
            </a:r>
          </a:p>
          <a:p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4. They were selling bundles of lotus flowers, farm fresh coconuts, </a:t>
            </a:r>
          </a:p>
          <a:p>
            <a:r>
              <a:rPr lang="en-US" sz="24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   fruits, vegetables, local food and delicious sweets. </a:t>
            </a:r>
          </a:p>
          <a:p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5. As buying and selling was going on among different people, </a:t>
            </a:r>
          </a:p>
          <a:p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    we can say that it was a noisy atmosphere at the market.  </a:t>
            </a:r>
            <a:endParaRPr lang="en-US" sz="2400" b="1" dirty="0">
              <a:solidFill>
                <a:srgbClr val="3333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5274531"/>
            <a:ext cx="11471563" cy="1200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015" y="839388"/>
            <a:ext cx="4233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anose="0208090404030B020404" pitchFamily="18" charset="0"/>
              </a:rPr>
              <a:t>Answer sheet </a:t>
            </a:r>
            <a:endParaRPr lang="en-US" sz="4400" b="1" dirty="0"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98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65042" y="265043"/>
            <a:ext cx="11648661" cy="6294784"/>
          </a:xfrm>
          <a:prstGeom prst="frame">
            <a:avLst>
              <a:gd name="adj1" fmla="val 2945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833" y="3567550"/>
            <a:ext cx="109142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The Tha Kha floating market is more traditional with a </a:t>
            </a:r>
          </a:p>
          <a:p>
            <a:r>
              <a:rPr lang="en-US" sz="28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few tourist visiting than Other floating market. Originally, </a:t>
            </a:r>
          </a:p>
          <a:p>
            <a:r>
              <a:rPr lang="en-US" sz="28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the Tha Kha floating market used to sits only six or seven </a:t>
            </a:r>
          </a:p>
          <a:p>
            <a:r>
              <a:rPr lang="en-US" sz="28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days a month depending on the phase of the moon. </a:t>
            </a:r>
          </a:p>
          <a:p>
            <a:r>
              <a:rPr lang="en-US" sz="28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Nowadays the Trade takes place on Friday, Saturday, </a:t>
            </a:r>
          </a:p>
          <a:p>
            <a:r>
              <a:rPr lang="en-US" sz="28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and Sunday too.  </a:t>
            </a:r>
            <a:endParaRPr lang="en-US" sz="2800" b="1" dirty="0"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886841"/>
            <a:ext cx="4814454" cy="2542159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886841"/>
            <a:ext cx="4884027" cy="2542159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1672" y="235526"/>
            <a:ext cx="11720945" cy="6373091"/>
          </a:xfrm>
          <a:prstGeom prst="frame">
            <a:avLst>
              <a:gd name="adj1" fmla="val 2539"/>
            </a:avLst>
          </a:prstGeom>
          <a:solidFill>
            <a:srgbClr val="12C46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881" y="4258648"/>
            <a:ext cx="1004409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4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The main buyers here are the Tha Kha natives. People seem </a:t>
            </a:r>
          </a:p>
          <a:p>
            <a:r>
              <a:rPr lang="en-US" sz="24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to know each other very well. Everyone was seen Smiling </a:t>
            </a:r>
          </a:p>
          <a:p>
            <a:r>
              <a:rPr lang="en-US" sz="24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and calling each other by name. The locals did not notice </a:t>
            </a:r>
          </a:p>
          <a:p>
            <a:r>
              <a:rPr lang="en-US" sz="24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Mita and others much. They were all busy Buying and selling.  </a:t>
            </a:r>
            <a:endParaRPr lang="en-US" sz="2400" b="1" dirty="0"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4" y="1276233"/>
            <a:ext cx="4971263" cy="2982415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1" y="1276232"/>
            <a:ext cx="4971263" cy="2982416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205345" y="1413164"/>
            <a:ext cx="10169237" cy="3851563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51790" y="278296"/>
            <a:ext cx="11648661" cy="6308034"/>
          </a:xfrm>
          <a:prstGeom prst="frame">
            <a:avLst>
              <a:gd name="adj1" fmla="val 2965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556" y="1441762"/>
            <a:ext cx="10124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Read the following statements are true or 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false if false give the correct information. </a:t>
            </a:r>
            <a:endParaRPr lang="en-US" sz="36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5943" y="2799247"/>
            <a:ext cx="9760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The tha kha floating market is a tourist place.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It sits only six or seven days a month.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The buyers and sellers are the local people living </a:t>
            </a:r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near </a:t>
            </a:r>
            <a:r>
              <a:rPr lang="en-US" sz="24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Tha Kha river. </a:t>
            </a:r>
          </a:p>
          <a:p>
            <a:r>
              <a:rPr lang="en-US" sz="24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4. They all knew each other</a:t>
            </a:r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5. The main buyers here are not the Tha Kha natives.                                </a:t>
            </a:r>
            <a:endParaRPr lang="en-US" sz="2400" b="1" dirty="0">
              <a:solidFill>
                <a:srgbClr val="3333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6611" y="705278"/>
            <a:ext cx="3439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Group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385868"/>
            <a:ext cx="11290300" cy="10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5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3" grpId="0" build="allAtOnce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36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98784" y="159025"/>
            <a:ext cx="11741426" cy="6440557"/>
          </a:xfrm>
          <a:prstGeom prst="frame">
            <a:avLst>
              <a:gd name="adj1" fmla="val 2960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8" y="4868643"/>
            <a:ext cx="11383617" cy="1547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5341" y="1739773"/>
            <a:ext cx="104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Match the following answer with the statements. </a:t>
            </a:r>
            <a:endParaRPr lang="en-US" sz="32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365" y="2671233"/>
            <a:ext cx="10508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558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Answer: True.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558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Answer: False- It used to sit only six or seven days a month.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558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Answer: True.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558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Answer: True.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558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Answer: False- The main buyers here are the Tha Kha natives.  </a:t>
            </a:r>
            <a:endParaRPr lang="en-US" sz="2400" b="1" dirty="0">
              <a:solidFill>
                <a:srgbClr val="0558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1672" y="711914"/>
            <a:ext cx="3988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Answer sheet</a:t>
            </a:r>
            <a:endParaRPr lang="en-US" sz="4400" b="1" dirty="0"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79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13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49382" y="249382"/>
            <a:ext cx="11679382" cy="6331527"/>
          </a:xfrm>
          <a:prstGeom prst="frame">
            <a:avLst>
              <a:gd name="adj1" fmla="val 2719"/>
            </a:avLst>
          </a:prstGeom>
          <a:solidFill>
            <a:srgbClr val="12C46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5387" y="1154145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913" y="2139122"/>
            <a:ext cx="106005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Why did Mita, Zara, Juma Islam and Mazharul Islam </a:t>
            </a:r>
          </a:p>
          <a:p>
            <a:r>
              <a:rPr lang="en-US" sz="28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   woke up very early?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When They reached the market place? 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Who are mainly sellers on this market? 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How many day’s do the Tha Kha floating market sits on? 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Who are the main buyers on this market?  </a:t>
            </a:r>
            <a:endParaRPr lang="en-US" sz="2800" b="1" dirty="0">
              <a:solidFill>
                <a:srgbClr val="3333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Elephant" panose="0202090409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4558145"/>
            <a:ext cx="11355253" cy="18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2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94" y="4240051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>
                <a:solidFill>
                  <a:srgbClr val="C0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rite a paragraph </a:t>
            </a:r>
            <a:r>
              <a:rPr lang="en-US" sz="3600" b="1" dirty="0" smtClean="0">
                <a:solidFill>
                  <a:srgbClr val="C0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about </a:t>
            </a:r>
            <a:r>
              <a:rPr lang="en-US" sz="3600" b="1" dirty="0">
                <a:solidFill>
                  <a:srgbClr val="0558FF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‘The Tha Kha Floating Market’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5555" y="424956"/>
            <a:ext cx="459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E527C1"/>
                </a:solidFill>
                <a:latin typeface="Elephant" panose="02020904090505020303" pitchFamily="18" charset="0"/>
              </a:rPr>
              <a:t>Home Work </a:t>
            </a:r>
            <a:endParaRPr lang="en-US" sz="5400" b="1" dirty="0">
              <a:solidFill>
                <a:srgbClr val="E527C1"/>
              </a:solidFill>
              <a:latin typeface="Elephant" panose="020209040905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0" y="1348286"/>
            <a:ext cx="5910468" cy="2774999"/>
          </a:xfrm>
          <a:prstGeom prst="rect">
            <a:avLst/>
          </a:prstGeom>
          <a:ln w="5715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225287" y="225286"/>
            <a:ext cx="11714922" cy="6387549"/>
          </a:xfrm>
          <a:prstGeom prst="frame">
            <a:avLst>
              <a:gd name="adj1" fmla="val 2579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4450313"/>
            <a:ext cx="11714922" cy="198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88" y="389744"/>
            <a:ext cx="1762540" cy="1917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805" y="261222"/>
            <a:ext cx="1762540" cy="19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2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38539" y="238539"/>
            <a:ext cx="11688418" cy="6387548"/>
          </a:xfrm>
          <a:prstGeom prst="frame">
            <a:avLst>
              <a:gd name="adj1" fmla="val 2575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5436" y="599839"/>
            <a:ext cx="8561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Let’s see some pictures……….</a:t>
            </a:r>
            <a:endParaRPr lang="en-US" sz="44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1587941"/>
            <a:ext cx="4876800" cy="2781473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94" y="1587941"/>
            <a:ext cx="5009322" cy="2817743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72114" y="4650232"/>
            <a:ext cx="824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6A2"/>
                </a:solidFill>
                <a:latin typeface="Bodoni MT Black" panose="02070A03080606020203" pitchFamily="18" charset="0"/>
              </a:rPr>
              <a:t>Look properly these picture and guess.</a:t>
            </a:r>
            <a:endParaRPr lang="en-US" sz="3200" b="1" dirty="0">
              <a:solidFill>
                <a:srgbClr val="0036A2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6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22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0081" y="2627605"/>
            <a:ext cx="9051837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T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h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a</a:t>
            </a:r>
            <a:r>
              <a:rPr lang="en-US" sz="9600" b="1" dirty="0" smtClean="0">
                <a:solidFill>
                  <a:srgbClr val="1A0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n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k </a:t>
            </a:r>
            <a:r>
              <a:rPr 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Y</a:t>
            </a:r>
            <a:r>
              <a:rPr lang="en-US" sz="9600" b="1" dirty="0" smtClean="0">
                <a:solidFill>
                  <a:srgbClr val="12C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o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u</a:t>
            </a:r>
            <a:r>
              <a:rPr lang="en-US" sz="9600" b="1" dirty="0" smtClean="0">
                <a:solidFill>
                  <a:srgbClr val="E52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A</a:t>
            </a:r>
            <a:r>
              <a:rPr lang="en-US" sz="9600" b="1" dirty="0">
                <a:solidFill>
                  <a:srgbClr val="01F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l</a:t>
            </a:r>
            <a:r>
              <a:rPr lang="en-US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Frame 7"/>
          <p:cNvSpPr/>
          <p:nvPr/>
        </p:nvSpPr>
        <p:spPr>
          <a:xfrm>
            <a:off x="265043" y="251791"/>
            <a:ext cx="11661914" cy="6321288"/>
          </a:xfrm>
          <a:prstGeom prst="frame">
            <a:avLst>
              <a:gd name="adj1" fmla="val 2774"/>
            </a:avLst>
          </a:prstGeom>
          <a:solidFill>
            <a:srgbClr val="12C46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51791" y="251791"/>
            <a:ext cx="11688418" cy="6334540"/>
          </a:xfrm>
          <a:prstGeom prst="frame">
            <a:avLst>
              <a:gd name="adj1" fmla="val 2356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8" y="1325217"/>
            <a:ext cx="4737654" cy="3104322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87" y="1325217"/>
            <a:ext cx="4856917" cy="3104322"/>
          </a:xfrm>
          <a:prstGeom prst="rect">
            <a:avLst/>
          </a:prstGeom>
          <a:ln w="38100">
            <a:solidFill>
              <a:srgbClr val="0066FF"/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2232326" y="4723105"/>
            <a:ext cx="736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36A2"/>
                </a:solidFill>
                <a:latin typeface="Bodoni MT Black" panose="02070A03080606020203" pitchFamily="18" charset="0"/>
              </a:rPr>
              <a:t>Can you guess what those could be? </a:t>
            </a:r>
            <a:endParaRPr lang="en-US" sz="2800" b="1" dirty="0">
              <a:solidFill>
                <a:srgbClr val="0036A2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326" y="5278281"/>
            <a:ext cx="6746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36A2"/>
                </a:solidFill>
                <a:latin typeface="Bodoni MT Black" panose="02070A03080606020203" pitchFamily="18" charset="0"/>
              </a:rPr>
              <a:t>Where do you think this place is? </a:t>
            </a:r>
            <a:endParaRPr lang="en-US" sz="2800" dirty="0">
              <a:solidFill>
                <a:srgbClr val="0036A2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25390" y="4662656"/>
            <a:ext cx="8327965" cy="838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The Tha Kha  Floating Market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20764" y="832650"/>
            <a:ext cx="8327965" cy="6180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So,Today’s our </a:t>
            </a:r>
            <a:r>
              <a:rPr lang="en-US" b="1" dirty="0">
                <a:solidFill>
                  <a:srgbClr val="0000FF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Lesson is…..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7" y="1689280"/>
            <a:ext cx="6175513" cy="2761342"/>
          </a:xfrm>
          <a:prstGeom prst="rect">
            <a:avLst/>
          </a:prstGeom>
          <a:ln w="38100">
            <a:solidFill>
              <a:srgbClr val="A5002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51791" y="238538"/>
            <a:ext cx="11688418" cy="6361045"/>
          </a:xfrm>
          <a:prstGeom prst="frame">
            <a:avLst>
              <a:gd name="adj1" fmla="val 2779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4784036"/>
            <a:ext cx="11304104" cy="16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21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5287" y="238539"/>
            <a:ext cx="11728174" cy="6347792"/>
          </a:xfrm>
          <a:prstGeom prst="frame">
            <a:avLst>
              <a:gd name="adj1" fmla="val 2777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4358" y="804363"/>
            <a:ext cx="433003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Learning Outcomes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529" y="1657206"/>
            <a:ext cx="907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After studied this lesson the student 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 will be able to…….</a:t>
            </a:r>
            <a:endParaRPr lang="en-US" sz="3600" b="1" i="1" dirty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396" y="2992471"/>
            <a:ext cx="8912376" cy="206210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solidFill>
                  <a:srgbClr val="0558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 Read and understand the text.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solidFill>
                  <a:srgbClr val="0558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 Ask and answer questions.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solidFill>
                  <a:srgbClr val="0558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 Identify true or false.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solidFill>
                  <a:srgbClr val="0558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 Write a short description about the text. </a:t>
            </a:r>
            <a:endParaRPr lang="en-US" sz="3200" b="1" i="1" dirty="0">
              <a:solidFill>
                <a:srgbClr val="0558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Elephant" panose="020209040905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3588328"/>
            <a:ext cx="11423375" cy="28364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645" y="421974"/>
            <a:ext cx="1338550" cy="1325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69137" y="411265"/>
            <a:ext cx="1338550" cy="1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84218" y="690921"/>
            <a:ext cx="8714509" cy="4225636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2023967" y="1753924"/>
            <a:ext cx="8435009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b="1" dirty="0" smtClean="0">
                <a:solidFill>
                  <a:srgbClr val="0036A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Let’s discuss about some Vocabulary</a:t>
            </a:r>
            <a:endParaRPr lang="en-US" sz="6600" b="1" dirty="0">
              <a:solidFill>
                <a:srgbClr val="0036A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015"/>
              </a:avLst>
            </a:prstGeom>
            <a:solidFill>
              <a:srgbClr val="E527C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78296" y="265043"/>
              <a:ext cx="11648661" cy="6294784"/>
            </a:xfrm>
            <a:prstGeom prst="frame">
              <a:avLst>
                <a:gd name="adj1" fmla="val 2752"/>
              </a:avLst>
            </a:prstGeom>
            <a:solidFill>
              <a:srgbClr val="01FF74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70" y="5009321"/>
              <a:ext cx="11330608" cy="1597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64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813" y="2443529"/>
            <a:ext cx="195800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Laden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3319" y="2443529"/>
            <a:ext cx="200789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loaded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4813" y="4777991"/>
            <a:ext cx="1043482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/>
          </a:bodyPr>
          <a:lstStyle/>
          <a:p>
            <a:r>
              <a:rPr lang="en-US" sz="28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The market is very </a:t>
            </a:r>
            <a:r>
              <a:rPr lang="en-US" sz="2400" b="1" dirty="0" smtClean="0">
                <a:solidFill>
                  <a:srgbClr val="A5002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loaden</a:t>
            </a:r>
            <a:r>
              <a:rPr lang="en-US" sz="2800" b="1" dirty="0" smtClean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with boats, sellers and buyers.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98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78296" y="265043"/>
            <a:ext cx="11687390" cy="6321288"/>
          </a:xfrm>
          <a:prstGeom prst="frame">
            <a:avLst>
              <a:gd name="adj1" fmla="val 2950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07" y="1457739"/>
            <a:ext cx="6333926" cy="3147392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1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305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9139" y="1311965"/>
            <a:ext cx="6018113" cy="3274454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5818" y="2179751"/>
            <a:ext cx="2140455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Britannic Bold" panose="020B0903060703020204" pitchFamily="34" charset="0"/>
                <a:ea typeface="Batang" pitchFamily="18" charset="-127"/>
                <a:cs typeface="Times New Roman" pitchFamily="18" charset="0"/>
              </a:rPr>
              <a:t>Chit-chat</a:t>
            </a:r>
            <a:r>
              <a:rPr lang="en-US" sz="3200" b="1" dirty="0">
                <a:latin typeface="Britannic Bold" panose="020B090306070302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3371" y="2272083"/>
            <a:ext cx="222311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Britannic Bold" panose="020B0903060703020204" pitchFamily="34" charset="0"/>
                <a:ea typeface="Batang" pitchFamily="18" charset="-127"/>
                <a:cs typeface="Times New Roman" pitchFamily="18" charset="0"/>
              </a:rPr>
              <a:t>idle talk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4786" y="4650591"/>
            <a:ext cx="650681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 seller and a buyer </a:t>
            </a:r>
            <a:r>
              <a:rPr lang="en-US" sz="3200" b="1" dirty="0">
                <a:solidFill>
                  <a:srgbClr val="A5002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chit-chat.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84"/>
            </a:avLst>
          </a:prstGeom>
          <a:solidFill>
            <a:srgbClr val="E527C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78296" y="278296"/>
            <a:ext cx="11608904" cy="6268278"/>
          </a:xfrm>
          <a:prstGeom prst="frame">
            <a:avLst>
              <a:gd name="adj1" fmla="val 2904"/>
            </a:avLst>
          </a:prstGeom>
          <a:solidFill>
            <a:srgbClr val="01FF7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845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Batang</vt:lpstr>
      <vt:lpstr>Bernard MT Condensed</vt:lpstr>
      <vt:lpstr>Bodoni MT Black</vt:lpstr>
      <vt:lpstr>Britannic Bold</vt:lpstr>
      <vt:lpstr>Calibri</vt:lpstr>
      <vt:lpstr>Calibri Light</vt:lpstr>
      <vt:lpstr>Cooper Black</vt:lpstr>
      <vt:lpstr>Elephant</vt:lpstr>
      <vt:lpstr>Eras Bold ITC</vt:lpstr>
      <vt:lpstr>Roboto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User</cp:lastModifiedBy>
  <cp:revision>854</cp:revision>
  <dcterms:created xsi:type="dcterms:W3CDTF">2021-09-25T09:40:46Z</dcterms:created>
  <dcterms:modified xsi:type="dcterms:W3CDTF">2022-07-21T04:38:42Z</dcterms:modified>
</cp:coreProperties>
</file>