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71" r:id="rId11"/>
    <p:sldId id="273" r:id="rId12"/>
    <p:sldId id="275" r:id="rId13"/>
    <p:sldId id="277" r:id="rId14"/>
    <p:sldId id="279" r:id="rId15"/>
    <p:sldId id="281" r:id="rId16"/>
    <p:sldId id="283" r:id="rId17"/>
    <p:sldId id="285" r:id="rId18"/>
    <p:sldId id="287" r:id="rId19"/>
    <p:sldId id="289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C8AEB1-C4D1-4233-9DD2-FF821E7E7727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" csCatId="colorful" phldr="1"/>
      <dgm:spPr/>
    </dgm:pt>
    <dgm:pt modelId="{1D059EED-09C8-44F1-B497-934CBD21DF17}">
      <dgm:prSet phldrT="[Text]"/>
      <dgm:spPr/>
      <dgm:t>
        <a:bodyPr/>
        <a:lstStyle/>
        <a:p>
          <a:r>
            <a:rPr lang="en-US" dirty="0" smtClean="0"/>
            <a:t>SOCIUS</a:t>
          </a:r>
          <a:endParaRPr lang="en-US" dirty="0"/>
        </a:p>
      </dgm:t>
    </dgm:pt>
    <dgm:pt modelId="{91DE6CE8-429C-401E-A6C1-0E91161B13BA}" type="parTrans" cxnId="{48348EAB-BFC1-4FD8-B5ED-FF023D15BBCA}">
      <dgm:prSet/>
      <dgm:spPr/>
    </dgm:pt>
    <dgm:pt modelId="{7A383886-3DF4-47C0-9E3E-16C5B28B95A1}" type="sibTrans" cxnId="{48348EAB-BFC1-4FD8-B5ED-FF023D15BBCA}">
      <dgm:prSet/>
      <dgm:spPr/>
      <dgm:t>
        <a:bodyPr/>
        <a:lstStyle/>
        <a:p>
          <a:endParaRPr lang="en-US"/>
        </a:p>
      </dgm:t>
    </dgm:pt>
    <dgm:pt modelId="{DB7729AD-A536-445B-822C-6830B94A12D7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8282FEB2-3081-4ADC-8A15-404E80177BBC}" type="parTrans" cxnId="{C10F5275-47E8-4F40-8A97-69C3BB34CA6F}">
      <dgm:prSet/>
      <dgm:spPr/>
    </dgm:pt>
    <dgm:pt modelId="{563502C9-9E83-4F3D-AE41-1BD4FBD14CD0}" type="sibTrans" cxnId="{C10F5275-47E8-4F40-8A97-69C3BB34CA6F}">
      <dgm:prSet/>
      <dgm:spPr/>
      <dgm:t>
        <a:bodyPr/>
        <a:lstStyle/>
        <a:p>
          <a:endParaRPr lang="en-US"/>
        </a:p>
      </dgm:t>
    </dgm:pt>
    <dgm:pt modelId="{2121549B-F2AF-45A7-8862-CF172C41E52C}">
      <dgm:prSet phldrT="[Text]"/>
      <dgm:spPr/>
      <dgm:t>
        <a:bodyPr/>
        <a:lstStyle/>
        <a:p>
          <a:r>
            <a:rPr lang="en-US" dirty="0" smtClean="0"/>
            <a:t>SOCIOLOGY</a:t>
          </a:r>
          <a:endParaRPr lang="en-US" dirty="0"/>
        </a:p>
      </dgm:t>
    </dgm:pt>
    <dgm:pt modelId="{3E89D6BF-E922-4AE8-BF9B-1B32201CA581}" type="parTrans" cxnId="{AB57DF4A-830A-48C8-8905-AA91B3A9C32B}">
      <dgm:prSet/>
      <dgm:spPr/>
    </dgm:pt>
    <dgm:pt modelId="{4E0F95CD-AB0E-4F82-92F8-F2B234218F69}" type="sibTrans" cxnId="{AB57DF4A-830A-48C8-8905-AA91B3A9C32B}">
      <dgm:prSet/>
      <dgm:spPr/>
    </dgm:pt>
    <dgm:pt modelId="{5ED716B8-1897-4F58-9B39-3E53D377DB23}" type="pres">
      <dgm:prSet presAssocID="{44C8AEB1-C4D1-4233-9DD2-FF821E7E7727}" presName="linearFlow" presStyleCnt="0">
        <dgm:presLayoutVars>
          <dgm:dir/>
          <dgm:resizeHandles val="exact"/>
        </dgm:presLayoutVars>
      </dgm:prSet>
      <dgm:spPr/>
    </dgm:pt>
    <dgm:pt modelId="{F8E43E7A-64AB-4671-8EB9-F9D171998F45}" type="pres">
      <dgm:prSet presAssocID="{1D059EED-09C8-44F1-B497-934CBD21DF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33EF8-72B9-47F2-ACD9-5B4F0A974605}" type="pres">
      <dgm:prSet presAssocID="{7A383886-3DF4-47C0-9E3E-16C5B28B95A1}" presName="spacerL" presStyleCnt="0"/>
      <dgm:spPr/>
    </dgm:pt>
    <dgm:pt modelId="{C978E807-052E-4E4E-8245-701CB0B50AEC}" type="pres">
      <dgm:prSet presAssocID="{7A383886-3DF4-47C0-9E3E-16C5B28B95A1}" presName="sibTrans" presStyleLbl="sibTrans2D1" presStyleIdx="0" presStyleCnt="2"/>
      <dgm:spPr/>
    </dgm:pt>
    <dgm:pt modelId="{EBB4CE01-C3C3-44E3-A89F-4CDF08219486}" type="pres">
      <dgm:prSet presAssocID="{7A383886-3DF4-47C0-9E3E-16C5B28B95A1}" presName="spacerR" presStyleCnt="0"/>
      <dgm:spPr/>
    </dgm:pt>
    <dgm:pt modelId="{06243B09-A8FA-4594-986F-E0694EA24998}" type="pres">
      <dgm:prSet presAssocID="{DB7729AD-A536-445B-822C-6830B94A12D7}" presName="node" presStyleLbl="node1" presStyleIdx="1" presStyleCnt="3">
        <dgm:presLayoutVars>
          <dgm:bulletEnabled val="1"/>
        </dgm:presLayoutVars>
      </dgm:prSet>
      <dgm:spPr/>
    </dgm:pt>
    <dgm:pt modelId="{B7109D94-22BE-4730-975E-F69544512536}" type="pres">
      <dgm:prSet presAssocID="{563502C9-9E83-4F3D-AE41-1BD4FBD14CD0}" presName="spacerL" presStyleCnt="0"/>
      <dgm:spPr/>
    </dgm:pt>
    <dgm:pt modelId="{306A3FFD-9535-4C96-B67D-D0C939383475}" type="pres">
      <dgm:prSet presAssocID="{563502C9-9E83-4F3D-AE41-1BD4FBD14CD0}" presName="sibTrans" presStyleLbl="sibTrans2D1" presStyleIdx="1" presStyleCnt="2"/>
      <dgm:spPr/>
    </dgm:pt>
    <dgm:pt modelId="{B43C3BF4-9218-4873-8FB0-2E7239E02340}" type="pres">
      <dgm:prSet presAssocID="{563502C9-9E83-4F3D-AE41-1BD4FBD14CD0}" presName="spacerR" presStyleCnt="0"/>
      <dgm:spPr/>
    </dgm:pt>
    <dgm:pt modelId="{B2FC24FA-77E1-4E44-91C2-0FA1BFC7F3C8}" type="pres">
      <dgm:prSet presAssocID="{2121549B-F2AF-45A7-8862-CF172C41E52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A38CDE-D398-47A7-90ED-C2A5B306070E}" type="presOf" srcId="{563502C9-9E83-4F3D-AE41-1BD4FBD14CD0}" destId="{306A3FFD-9535-4C96-B67D-D0C939383475}" srcOrd="0" destOrd="0" presId="urn:microsoft.com/office/officeart/2005/8/layout/equation1"/>
    <dgm:cxn modelId="{AB57DF4A-830A-48C8-8905-AA91B3A9C32B}" srcId="{44C8AEB1-C4D1-4233-9DD2-FF821E7E7727}" destId="{2121549B-F2AF-45A7-8862-CF172C41E52C}" srcOrd="2" destOrd="0" parTransId="{3E89D6BF-E922-4AE8-BF9B-1B32201CA581}" sibTransId="{4E0F95CD-AB0E-4F82-92F8-F2B234218F69}"/>
    <dgm:cxn modelId="{C10F5275-47E8-4F40-8A97-69C3BB34CA6F}" srcId="{44C8AEB1-C4D1-4233-9DD2-FF821E7E7727}" destId="{DB7729AD-A536-445B-822C-6830B94A12D7}" srcOrd="1" destOrd="0" parTransId="{8282FEB2-3081-4ADC-8A15-404E80177BBC}" sibTransId="{563502C9-9E83-4F3D-AE41-1BD4FBD14CD0}"/>
    <dgm:cxn modelId="{8C323987-5691-4ACA-8897-26472F4E0F44}" type="presOf" srcId="{DB7729AD-A536-445B-822C-6830B94A12D7}" destId="{06243B09-A8FA-4594-986F-E0694EA24998}" srcOrd="0" destOrd="0" presId="urn:microsoft.com/office/officeart/2005/8/layout/equation1"/>
    <dgm:cxn modelId="{B3D6BD2E-BF40-4495-8DB0-EEA587D34CBA}" type="presOf" srcId="{1D059EED-09C8-44F1-B497-934CBD21DF17}" destId="{F8E43E7A-64AB-4671-8EB9-F9D171998F45}" srcOrd="0" destOrd="0" presId="urn:microsoft.com/office/officeart/2005/8/layout/equation1"/>
    <dgm:cxn modelId="{963CD72F-878A-4F01-A3D0-ADF9FD21C00E}" type="presOf" srcId="{44C8AEB1-C4D1-4233-9DD2-FF821E7E7727}" destId="{5ED716B8-1897-4F58-9B39-3E53D377DB23}" srcOrd="0" destOrd="0" presId="urn:microsoft.com/office/officeart/2005/8/layout/equation1"/>
    <dgm:cxn modelId="{22D4591C-CC65-4B95-B1EE-35027904FD69}" type="presOf" srcId="{7A383886-3DF4-47C0-9E3E-16C5B28B95A1}" destId="{C978E807-052E-4E4E-8245-701CB0B50AEC}" srcOrd="0" destOrd="0" presId="urn:microsoft.com/office/officeart/2005/8/layout/equation1"/>
    <dgm:cxn modelId="{48348EAB-BFC1-4FD8-B5ED-FF023D15BBCA}" srcId="{44C8AEB1-C4D1-4233-9DD2-FF821E7E7727}" destId="{1D059EED-09C8-44F1-B497-934CBD21DF17}" srcOrd="0" destOrd="0" parTransId="{91DE6CE8-429C-401E-A6C1-0E91161B13BA}" sibTransId="{7A383886-3DF4-47C0-9E3E-16C5B28B95A1}"/>
    <dgm:cxn modelId="{B2A04745-A52F-4686-85FF-8B690FDE4CAE}" type="presOf" srcId="{2121549B-F2AF-45A7-8862-CF172C41E52C}" destId="{B2FC24FA-77E1-4E44-91C2-0FA1BFC7F3C8}" srcOrd="0" destOrd="0" presId="urn:microsoft.com/office/officeart/2005/8/layout/equation1"/>
    <dgm:cxn modelId="{1CDB6E09-583D-487B-BC0C-1539CBBD024E}" type="presParOf" srcId="{5ED716B8-1897-4F58-9B39-3E53D377DB23}" destId="{F8E43E7A-64AB-4671-8EB9-F9D171998F45}" srcOrd="0" destOrd="0" presId="urn:microsoft.com/office/officeart/2005/8/layout/equation1"/>
    <dgm:cxn modelId="{61C96465-B825-4D6B-B4C9-F297ECAD50A4}" type="presParOf" srcId="{5ED716B8-1897-4F58-9B39-3E53D377DB23}" destId="{7EA33EF8-72B9-47F2-ACD9-5B4F0A974605}" srcOrd="1" destOrd="0" presId="urn:microsoft.com/office/officeart/2005/8/layout/equation1"/>
    <dgm:cxn modelId="{A59C958F-B0F4-4106-9686-CD3D51895493}" type="presParOf" srcId="{5ED716B8-1897-4F58-9B39-3E53D377DB23}" destId="{C978E807-052E-4E4E-8245-701CB0B50AEC}" srcOrd="2" destOrd="0" presId="urn:microsoft.com/office/officeart/2005/8/layout/equation1"/>
    <dgm:cxn modelId="{7A617488-BE8C-4ACC-A14F-BAF9FBB4A84B}" type="presParOf" srcId="{5ED716B8-1897-4F58-9B39-3E53D377DB23}" destId="{EBB4CE01-C3C3-44E3-A89F-4CDF08219486}" srcOrd="3" destOrd="0" presId="urn:microsoft.com/office/officeart/2005/8/layout/equation1"/>
    <dgm:cxn modelId="{3D88CF2B-17E8-47B0-931B-063A6B40C0B4}" type="presParOf" srcId="{5ED716B8-1897-4F58-9B39-3E53D377DB23}" destId="{06243B09-A8FA-4594-986F-E0694EA24998}" srcOrd="4" destOrd="0" presId="urn:microsoft.com/office/officeart/2005/8/layout/equation1"/>
    <dgm:cxn modelId="{7A94F13D-39A9-4E2E-99D7-A026B4A819E1}" type="presParOf" srcId="{5ED716B8-1897-4F58-9B39-3E53D377DB23}" destId="{B7109D94-22BE-4730-975E-F69544512536}" srcOrd="5" destOrd="0" presId="urn:microsoft.com/office/officeart/2005/8/layout/equation1"/>
    <dgm:cxn modelId="{CC2FF2F0-09A0-4197-8069-64C8B48CFA59}" type="presParOf" srcId="{5ED716B8-1897-4F58-9B39-3E53D377DB23}" destId="{306A3FFD-9535-4C96-B67D-D0C939383475}" srcOrd="6" destOrd="0" presId="urn:microsoft.com/office/officeart/2005/8/layout/equation1"/>
    <dgm:cxn modelId="{874D4A2A-9AA2-491B-B503-F7FC58D3B0A4}" type="presParOf" srcId="{5ED716B8-1897-4F58-9B39-3E53D377DB23}" destId="{B43C3BF4-9218-4873-8FB0-2E7239E02340}" srcOrd="7" destOrd="0" presId="urn:microsoft.com/office/officeart/2005/8/layout/equation1"/>
    <dgm:cxn modelId="{BFE44EE4-DFF5-4A17-8A50-2A7D14FC1D0D}" type="presParOf" srcId="{5ED716B8-1897-4F58-9B39-3E53D377DB23}" destId="{B2FC24FA-77E1-4E44-91C2-0FA1BFC7F3C8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6F4F40-BB3F-4EF4-8C16-898D89CA43B7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3B43F5-4BC4-4EBB-B1C0-C49AC6A21FB2}">
      <dgm:prSet phldrT="[Text]"/>
      <dgm:spPr/>
      <dgm:t>
        <a:bodyPr/>
        <a:lstStyle/>
        <a:p>
          <a:r>
            <a:rPr lang="en-US" dirty="0" err="1" smtClean="0"/>
            <a:t>সমাজের</a:t>
          </a:r>
          <a:r>
            <a:rPr lang="en-US" dirty="0" smtClean="0"/>
            <a:t> </a:t>
          </a:r>
          <a:r>
            <a:rPr lang="en-US" dirty="0" err="1" smtClean="0"/>
            <a:t>সৃষ্টি</a:t>
          </a:r>
          <a:endParaRPr lang="en-US" dirty="0"/>
        </a:p>
      </dgm:t>
    </dgm:pt>
    <dgm:pt modelId="{247EC2BF-8D07-4270-96AD-CABEEAC9DD2C}" type="parTrans" cxnId="{A8A2D6E0-66EA-4FAF-8B90-CAC42259A2E4}">
      <dgm:prSet/>
      <dgm:spPr/>
      <dgm:t>
        <a:bodyPr/>
        <a:lstStyle/>
        <a:p>
          <a:endParaRPr lang="en-US"/>
        </a:p>
      </dgm:t>
    </dgm:pt>
    <dgm:pt modelId="{920BD3C6-5205-41FD-845B-2A11ECE69889}" type="sibTrans" cxnId="{A8A2D6E0-66EA-4FAF-8B90-CAC42259A2E4}">
      <dgm:prSet/>
      <dgm:spPr/>
      <dgm:t>
        <a:bodyPr/>
        <a:lstStyle/>
        <a:p>
          <a:endParaRPr lang="en-US"/>
        </a:p>
      </dgm:t>
    </dgm:pt>
    <dgm:pt modelId="{2332B0B9-CCBF-4319-8717-C35DF4D1F297}">
      <dgm:prSet phldrT="[Text]"/>
      <dgm:spPr/>
      <dgm:t>
        <a:bodyPr/>
        <a:lstStyle/>
        <a:p>
          <a:r>
            <a:rPr lang="en-US" dirty="0" err="1" smtClean="0"/>
            <a:t>মানুষের</a:t>
          </a:r>
          <a:r>
            <a:rPr lang="en-US" dirty="0" smtClean="0"/>
            <a:t> </a:t>
          </a:r>
          <a:r>
            <a:rPr lang="en-US" dirty="0" err="1" smtClean="0"/>
            <a:t>সংযোগ</a:t>
          </a:r>
          <a:endParaRPr lang="en-US" dirty="0"/>
        </a:p>
      </dgm:t>
    </dgm:pt>
    <dgm:pt modelId="{8A53266A-4020-4A97-8685-1ED463EB57F5}" type="parTrans" cxnId="{39196559-8DE2-406D-80DB-15522D966DE1}">
      <dgm:prSet/>
      <dgm:spPr/>
      <dgm:t>
        <a:bodyPr/>
        <a:lstStyle/>
        <a:p>
          <a:endParaRPr lang="en-US"/>
        </a:p>
      </dgm:t>
    </dgm:pt>
    <dgm:pt modelId="{8476C825-6142-41A7-B332-B3230B6B9F52}" type="sibTrans" cxnId="{39196559-8DE2-406D-80DB-15522D966DE1}">
      <dgm:prSet/>
      <dgm:spPr/>
      <dgm:t>
        <a:bodyPr/>
        <a:lstStyle/>
        <a:p>
          <a:endParaRPr lang="en-US"/>
        </a:p>
      </dgm:t>
    </dgm:pt>
    <dgm:pt modelId="{C69E0F3B-72C0-42C8-9A6C-58687E295E5A}">
      <dgm:prSet phldrT="[Text]"/>
      <dgm:spPr/>
      <dgm:t>
        <a:bodyPr/>
        <a:lstStyle/>
        <a:p>
          <a:r>
            <a:rPr lang="en-US" dirty="0" err="1" smtClean="0"/>
            <a:t>মানুষের</a:t>
          </a:r>
          <a:r>
            <a:rPr lang="en-US" dirty="0" smtClean="0"/>
            <a:t> </a:t>
          </a:r>
          <a:r>
            <a:rPr lang="en-US" dirty="0" err="1" smtClean="0"/>
            <a:t>সহাবস্থান</a:t>
          </a:r>
          <a:endParaRPr lang="en-US" dirty="0"/>
        </a:p>
      </dgm:t>
    </dgm:pt>
    <dgm:pt modelId="{9F6A3691-B2E9-4921-913E-135591B2A711}" type="parTrans" cxnId="{434F4455-7557-47E1-8E61-5B407203523B}">
      <dgm:prSet/>
      <dgm:spPr/>
      <dgm:t>
        <a:bodyPr/>
        <a:lstStyle/>
        <a:p>
          <a:endParaRPr lang="en-US"/>
        </a:p>
      </dgm:t>
    </dgm:pt>
    <dgm:pt modelId="{3246C4A5-775C-49A5-A8AE-D00037F1AF67}" type="sibTrans" cxnId="{434F4455-7557-47E1-8E61-5B407203523B}">
      <dgm:prSet/>
      <dgm:spPr/>
      <dgm:t>
        <a:bodyPr/>
        <a:lstStyle/>
        <a:p>
          <a:endParaRPr lang="en-US"/>
        </a:p>
      </dgm:t>
    </dgm:pt>
    <dgm:pt modelId="{C0FD93CB-DDED-4A52-8BFB-25DEE8FB4D6B}">
      <dgm:prSet/>
      <dgm:spPr/>
      <dgm:t>
        <a:bodyPr/>
        <a:lstStyle/>
        <a:p>
          <a:r>
            <a:rPr lang="en-US" dirty="0" err="1" smtClean="0"/>
            <a:t>মানুষের</a:t>
          </a:r>
          <a:r>
            <a:rPr lang="en-US" dirty="0" smtClean="0"/>
            <a:t> </a:t>
          </a:r>
          <a:r>
            <a:rPr lang="en-US" dirty="0" err="1" smtClean="0"/>
            <a:t>সহযোগিতা</a:t>
          </a:r>
          <a:r>
            <a:rPr lang="en-US" dirty="0" smtClean="0"/>
            <a:t> </a:t>
          </a:r>
          <a:endParaRPr lang="en-US" dirty="0"/>
        </a:p>
      </dgm:t>
    </dgm:pt>
    <dgm:pt modelId="{518313BA-018D-4BF0-909C-A21B09A3B3A0}" type="parTrans" cxnId="{0A902519-36E5-4DBB-8946-2402034BB8BB}">
      <dgm:prSet/>
      <dgm:spPr/>
      <dgm:t>
        <a:bodyPr/>
        <a:lstStyle/>
        <a:p>
          <a:endParaRPr lang="en-US"/>
        </a:p>
      </dgm:t>
    </dgm:pt>
    <dgm:pt modelId="{327C6B57-B024-46A0-B7EA-4C1064BA1096}" type="sibTrans" cxnId="{0A902519-36E5-4DBB-8946-2402034BB8BB}">
      <dgm:prSet/>
      <dgm:spPr/>
      <dgm:t>
        <a:bodyPr/>
        <a:lstStyle/>
        <a:p>
          <a:endParaRPr lang="en-US"/>
        </a:p>
      </dgm:t>
    </dgm:pt>
    <dgm:pt modelId="{744AC4F5-685E-4DB8-B34B-CA166884C40A}" type="pres">
      <dgm:prSet presAssocID="{EE6F4F40-BB3F-4EF4-8C16-898D89CA43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5C7A9C-9B2B-487B-A5D9-AC2408C07645}" type="pres">
      <dgm:prSet presAssocID="{D43B43F5-4BC4-4EBB-B1C0-C49AC6A21FB2}" presName="centerShape" presStyleLbl="node0" presStyleIdx="0" presStyleCnt="1"/>
      <dgm:spPr/>
      <dgm:t>
        <a:bodyPr/>
        <a:lstStyle/>
        <a:p>
          <a:endParaRPr lang="en-US"/>
        </a:p>
      </dgm:t>
    </dgm:pt>
    <dgm:pt modelId="{0A03EBB0-CF59-421E-B4E8-580450F7093C}" type="pres">
      <dgm:prSet presAssocID="{2332B0B9-CCBF-4319-8717-C35DF4D1F2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8FFF0-0E7A-4BBF-BA00-2FEDE677CBF0}" type="pres">
      <dgm:prSet presAssocID="{2332B0B9-CCBF-4319-8717-C35DF4D1F297}" presName="dummy" presStyleCnt="0"/>
      <dgm:spPr/>
    </dgm:pt>
    <dgm:pt modelId="{61F1B4B9-9406-4F22-997D-8E74C079A7D4}" type="pres">
      <dgm:prSet presAssocID="{8476C825-6142-41A7-B332-B3230B6B9F5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CBEEA44-A362-4E56-87CB-8EBC0683AB91}" type="pres">
      <dgm:prSet presAssocID="{C0FD93CB-DDED-4A52-8BFB-25DEE8FB4D6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F81BC-6537-4C03-A468-F0A310022997}" type="pres">
      <dgm:prSet presAssocID="{C0FD93CB-DDED-4A52-8BFB-25DEE8FB4D6B}" presName="dummy" presStyleCnt="0"/>
      <dgm:spPr/>
    </dgm:pt>
    <dgm:pt modelId="{35528A3F-B6D2-4AD3-A9D1-ED3C4CD168B5}" type="pres">
      <dgm:prSet presAssocID="{327C6B57-B024-46A0-B7EA-4C1064BA109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B76C6B2-66DD-4C12-A816-8C12C282C826}" type="pres">
      <dgm:prSet presAssocID="{C69E0F3B-72C0-42C8-9A6C-58687E295E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CAC87-74AF-46AC-A37E-455BDF1B50F7}" type="pres">
      <dgm:prSet presAssocID="{C69E0F3B-72C0-42C8-9A6C-58687E295E5A}" presName="dummy" presStyleCnt="0"/>
      <dgm:spPr/>
    </dgm:pt>
    <dgm:pt modelId="{D3B52C66-480E-47B1-9E81-C494A0D4537C}" type="pres">
      <dgm:prSet presAssocID="{3246C4A5-775C-49A5-A8AE-D00037F1AF6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A902519-36E5-4DBB-8946-2402034BB8BB}" srcId="{D43B43F5-4BC4-4EBB-B1C0-C49AC6A21FB2}" destId="{C0FD93CB-DDED-4A52-8BFB-25DEE8FB4D6B}" srcOrd="1" destOrd="0" parTransId="{518313BA-018D-4BF0-909C-A21B09A3B3A0}" sibTransId="{327C6B57-B024-46A0-B7EA-4C1064BA1096}"/>
    <dgm:cxn modelId="{434F4455-7557-47E1-8E61-5B407203523B}" srcId="{D43B43F5-4BC4-4EBB-B1C0-C49AC6A21FB2}" destId="{C69E0F3B-72C0-42C8-9A6C-58687E295E5A}" srcOrd="2" destOrd="0" parTransId="{9F6A3691-B2E9-4921-913E-135591B2A711}" sibTransId="{3246C4A5-775C-49A5-A8AE-D00037F1AF67}"/>
    <dgm:cxn modelId="{A8A2D6E0-66EA-4FAF-8B90-CAC42259A2E4}" srcId="{EE6F4F40-BB3F-4EF4-8C16-898D89CA43B7}" destId="{D43B43F5-4BC4-4EBB-B1C0-C49AC6A21FB2}" srcOrd="0" destOrd="0" parTransId="{247EC2BF-8D07-4270-96AD-CABEEAC9DD2C}" sibTransId="{920BD3C6-5205-41FD-845B-2A11ECE69889}"/>
    <dgm:cxn modelId="{7F1CC4F5-F616-47E4-8C5F-27CD333FD46C}" type="presOf" srcId="{EE6F4F40-BB3F-4EF4-8C16-898D89CA43B7}" destId="{744AC4F5-685E-4DB8-B34B-CA166884C40A}" srcOrd="0" destOrd="0" presId="urn:microsoft.com/office/officeart/2005/8/layout/radial6"/>
    <dgm:cxn modelId="{91E64673-F625-4FAB-9096-0F776C2B0C52}" type="presOf" srcId="{327C6B57-B024-46A0-B7EA-4C1064BA1096}" destId="{35528A3F-B6D2-4AD3-A9D1-ED3C4CD168B5}" srcOrd="0" destOrd="0" presId="urn:microsoft.com/office/officeart/2005/8/layout/radial6"/>
    <dgm:cxn modelId="{468C000B-B8D2-4AC9-9F27-96CB5DD3A649}" type="presOf" srcId="{C0FD93CB-DDED-4A52-8BFB-25DEE8FB4D6B}" destId="{6CBEEA44-A362-4E56-87CB-8EBC0683AB91}" srcOrd="0" destOrd="0" presId="urn:microsoft.com/office/officeart/2005/8/layout/radial6"/>
    <dgm:cxn modelId="{A58F89A2-BFBC-498C-9425-AA403486087C}" type="presOf" srcId="{3246C4A5-775C-49A5-A8AE-D00037F1AF67}" destId="{D3B52C66-480E-47B1-9E81-C494A0D4537C}" srcOrd="0" destOrd="0" presId="urn:microsoft.com/office/officeart/2005/8/layout/radial6"/>
    <dgm:cxn modelId="{6ED0A6C4-2137-489D-8A51-7C6E50FAAC99}" type="presOf" srcId="{2332B0B9-CCBF-4319-8717-C35DF4D1F297}" destId="{0A03EBB0-CF59-421E-B4E8-580450F7093C}" srcOrd="0" destOrd="0" presId="urn:microsoft.com/office/officeart/2005/8/layout/radial6"/>
    <dgm:cxn modelId="{39196559-8DE2-406D-80DB-15522D966DE1}" srcId="{D43B43F5-4BC4-4EBB-B1C0-C49AC6A21FB2}" destId="{2332B0B9-CCBF-4319-8717-C35DF4D1F297}" srcOrd="0" destOrd="0" parTransId="{8A53266A-4020-4A97-8685-1ED463EB57F5}" sibTransId="{8476C825-6142-41A7-B332-B3230B6B9F52}"/>
    <dgm:cxn modelId="{1FB20F2B-E774-42ED-B2E7-DA942CC06E39}" type="presOf" srcId="{8476C825-6142-41A7-B332-B3230B6B9F52}" destId="{61F1B4B9-9406-4F22-997D-8E74C079A7D4}" srcOrd="0" destOrd="0" presId="urn:microsoft.com/office/officeart/2005/8/layout/radial6"/>
    <dgm:cxn modelId="{D6BDDC5D-F3DE-4004-B99F-996DD5F806FA}" type="presOf" srcId="{C69E0F3B-72C0-42C8-9A6C-58687E295E5A}" destId="{4B76C6B2-66DD-4C12-A816-8C12C282C826}" srcOrd="0" destOrd="0" presId="urn:microsoft.com/office/officeart/2005/8/layout/radial6"/>
    <dgm:cxn modelId="{D4EC905B-125A-4353-976D-82DD03EF7EE4}" type="presOf" srcId="{D43B43F5-4BC4-4EBB-B1C0-C49AC6A21FB2}" destId="{895C7A9C-9B2B-487B-A5D9-AC2408C07645}" srcOrd="0" destOrd="0" presId="urn:microsoft.com/office/officeart/2005/8/layout/radial6"/>
    <dgm:cxn modelId="{F7AC1F0E-C612-431D-9AA2-6362A48B978D}" type="presParOf" srcId="{744AC4F5-685E-4DB8-B34B-CA166884C40A}" destId="{895C7A9C-9B2B-487B-A5D9-AC2408C07645}" srcOrd="0" destOrd="0" presId="urn:microsoft.com/office/officeart/2005/8/layout/radial6"/>
    <dgm:cxn modelId="{8B8B1A71-B367-4251-83EA-CFEB6057462F}" type="presParOf" srcId="{744AC4F5-685E-4DB8-B34B-CA166884C40A}" destId="{0A03EBB0-CF59-421E-B4E8-580450F7093C}" srcOrd="1" destOrd="0" presId="urn:microsoft.com/office/officeart/2005/8/layout/radial6"/>
    <dgm:cxn modelId="{1E04AD51-66A8-42FC-8B00-E451F264682D}" type="presParOf" srcId="{744AC4F5-685E-4DB8-B34B-CA166884C40A}" destId="{7BE8FFF0-0E7A-4BBF-BA00-2FEDE677CBF0}" srcOrd="2" destOrd="0" presId="urn:microsoft.com/office/officeart/2005/8/layout/radial6"/>
    <dgm:cxn modelId="{51EDE3BC-AD85-4345-BB73-CA474F7405E8}" type="presParOf" srcId="{744AC4F5-685E-4DB8-B34B-CA166884C40A}" destId="{61F1B4B9-9406-4F22-997D-8E74C079A7D4}" srcOrd="3" destOrd="0" presId="urn:microsoft.com/office/officeart/2005/8/layout/radial6"/>
    <dgm:cxn modelId="{B032CB18-7289-4DEE-8895-BA393345D38A}" type="presParOf" srcId="{744AC4F5-685E-4DB8-B34B-CA166884C40A}" destId="{6CBEEA44-A362-4E56-87CB-8EBC0683AB91}" srcOrd="4" destOrd="0" presId="urn:microsoft.com/office/officeart/2005/8/layout/radial6"/>
    <dgm:cxn modelId="{CC1D9269-2A01-49ED-AE6E-77328D4531E2}" type="presParOf" srcId="{744AC4F5-685E-4DB8-B34B-CA166884C40A}" destId="{9BBF81BC-6537-4C03-A468-F0A310022997}" srcOrd="5" destOrd="0" presId="urn:microsoft.com/office/officeart/2005/8/layout/radial6"/>
    <dgm:cxn modelId="{7E09E9F4-5897-4830-B9FC-36390E7726E3}" type="presParOf" srcId="{744AC4F5-685E-4DB8-B34B-CA166884C40A}" destId="{35528A3F-B6D2-4AD3-A9D1-ED3C4CD168B5}" srcOrd="6" destOrd="0" presId="urn:microsoft.com/office/officeart/2005/8/layout/radial6"/>
    <dgm:cxn modelId="{79853A4A-0C75-46EB-B952-9080751443E5}" type="presParOf" srcId="{744AC4F5-685E-4DB8-B34B-CA166884C40A}" destId="{4B76C6B2-66DD-4C12-A816-8C12C282C826}" srcOrd="7" destOrd="0" presId="urn:microsoft.com/office/officeart/2005/8/layout/radial6"/>
    <dgm:cxn modelId="{BEF6AB21-3345-470F-95E5-0EC2D4B29C18}" type="presParOf" srcId="{744AC4F5-685E-4DB8-B34B-CA166884C40A}" destId="{556CAC87-74AF-46AC-A37E-455BDF1B50F7}" srcOrd="8" destOrd="0" presId="urn:microsoft.com/office/officeart/2005/8/layout/radial6"/>
    <dgm:cxn modelId="{0BFB4666-DEAC-47CD-8FE7-AE99B7103911}" type="presParOf" srcId="{744AC4F5-685E-4DB8-B34B-CA166884C40A}" destId="{D3B52C66-480E-47B1-9E81-C494A0D4537C}" srcOrd="9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247EBB-97A6-4ADB-82A3-5BD32BAB73B3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DA54D2-F8A8-40DC-82C1-4F09CDDADE75}">
      <dgm:prSet phldrT="[Text]"/>
      <dgm:spPr/>
      <dgm:t>
        <a:bodyPr/>
        <a:lstStyle/>
        <a:p>
          <a:r>
            <a:rPr lang="en-US" dirty="0" err="1" smtClean="0"/>
            <a:t>সমাজবিজ্ঞানের</a:t>
          </a:r>
          <a:r>
            <a:rPr lang="en-US" dirty="0" smtClean="0"/>
            <a:t> </a:t>
          </a:r>
          <a:r>
            <a:rPr lang="en-US" dirty="0" err="1" smtClean="0"/>
            <a:t>প্রকৃতি</a:t>
          </a:r>
          <a:r>
            <a:rPr lang="en-US" dirty="0" smtClean="0"/>
            <a:t> </a:t>
          </a:r>
          <a:endParaRPr lang="en-US" dirty="0"/>
        </a:p>
      </dgm:t>
    </dgm:pt>
    <dgm:pt modelId="{3BD5EEF0-F17A-4B29-8DFD-A643C9DFDAF3}" type="parTrans" cxnId="{13FAE446-D687-438A-819E-0A9F73BD43E1}">
      <dgm:prSet/>
      <dgm:spPr/>
      <dgm:t>
        <a:bodyPr/>
        <a:lstStyle/>
        <a:p>
          <a:endParaRPr lang="en-US"/>
        </a:p>
      </dgm:t>
    </dgm:pt>
    <dgm:pt modelId="{3DB77726-7271-4365-9E2F-EB21C11CA7E3}" type="sibTrans" cxnId="{13FAE446-D687-438A-819E-0A9F73BD43E1}">
      <dgm:prSet/>
      <dgm:spPr/>
      <dgm:t>
        <a:bodyPr/>
        <a:lstStyle/>
        <a:p>
          <a:endParaRPr lang="en-US"/>
        </a:p>
      </dgm:t>
    </dgm:pt>
    <dgm:pt modelId="{E7E1B01D-E60B-4403-BE09-C15F21A38D82}">
      <dgm:prSet phldrT="[Text]"/>
      <dgm:spPr/>
      <dgm:t>
        <a:bodyPr/>
        <a:lstStyle/>
        <a:p>
          <a:r>
            <a:rPr lang="en-US" dirty="0" err="1" smtClean="0"/>
            <a:t>গবেষণাধর্মী</a:t>
          </a:r>
          <a:r>
            <a:rPr lang="en-US" dirty="0" smtClean="0"/>
            <a:t> </a:t>
          </a:r>
          <a:r>
            <a:rPr lang="en-US" dirty="0" err="1" smtClean="0"/>
            <a:t>পাঠ</a:t>
          </a:r>
          <a:endParaRPr lang="en-US" dirty="0"/>
        </a:p>
      </dgm:t>
    </dgm:pt>
    <dgm:pt modelId="{60AE6723-6CE1-4FBD-8286-D7248B814699}" type="parTrans" cxnId="{AB730678-D9A4-4AD2-BDCC-F0ADD537468E}">
      <dgm:prSet/>
      <dgm:spPr/>
      <dgm:t>
        <a:bodyPr/>
        <a:lstStyle/>
        <a:p>
          <a:endParaRPr lang="en-US"/>
        </a:p>
      </dgm:t>
    </dgm:pt>
    <dgm:pt modelId="{F19F179F-95BD-4A4D-90AB-191BFF91B2B0}" type="sibTrans" cxnId="{AB730678-D9A4-4AD2-BDCC-F0ADD537468E}">
      <dgm:prSet/>
      <dgm:spPr/>
      <dgm:t>
        <a:bodyPr/>
        <a:lstStyle/>
        <a:p>
          <a:endParaRPr lang="en-US"/>
        </a:p>
      </dgm:t>
    </dgm:pt>
    <dgm:pt modelId="{2A00E1CB-95BB-4603-B9EA-29425226A841}">
      <dgm:prSet phldrT="[Text]"/>
      <dgm:spPr/>
      <dgm:t>
        <a:bodyPr/>
        <a:lstStyle/>
        <a:p>
          <a:r>
            <a:rPr lang="en-US" dirty="0" err="1" smtClean="0"/>
            <a:t>সমাজের</a:t>
          </a:r>
          <a:r>
            <a:rPr lang="en-US" dirty="0" smtClean="0"/>
            <a:t> </a:t>
          </a:r>
          <a:r>
            <a:rPr lang="en-US" dirty="0" err="1" smtClean="0"/>
            <a:t>সামগ্রিক</a:t>
          </a:r>
          <a:r>
            <a:rPr lang="en-US" dirty="0" smtClean="0"/>
            <a:t> </a:t>
          </a:r>
          <a:r>
            <a:rPr lang="en-US" dirty="0" err="1" smtClean="0"/>
            <a:t>অধ্যয়ন</a:t>
          </a:r>
          <a:endParaRPr lang="en-US" dirty="0"/>
        </a:p>
      </dgm:t>
    </dgm:pt>
    <dgm:pt modelId="{072EFE1A-D9B3-4317-BDC1-247069ADCC3E}" type="parTrans" cxnId="{362066C3-0AA9-4458-956A-A0889EE072FA}">
      <dgm:prSet/>
      <dgm:spPr/>
      <dgm:t>
        <a:bodyPr/>
        <a:lstStyle/>
        <a:p>
          <a:endParaRPr lang="en-US"/>
        </a:p>
      </dgm:t>
    </dgm:pt>
    <dgm:pt modelId="{4C7427B1-37DE-408B-9967-B24C03A88E3F}" type="sibTrans" cxnId="{362066C3-0AA9-4458-956A-A0889EE072FA}">
      <dgm:prSet/>
      <dgm:spPr/>
      <dgm:t>
        <a:bodyPr/>
        <a:lstStyle/>
        <a:p>
          <a:endParaRPr lang="en-US"/>
        </a:p>
      </dgm:t>
    </dgm:pt>
    <dgm:pt modelId="{F28550AC-7BE6-429A-9AEC-1C2E9990C07C}">
      <dgm:prSet phldrT="[Text]"/>
      <dgm:spPr/>
      <dgm:t>
        <a:bodyPr/>
        <a:lstStyle/>
        <a:p>
          <a:r>
            <a:rPr lang="en-US" dirty="0" err="1" smtClean="0"/>
            <a:t>সমাজই</a:t>
          </a:r>
          <a:r>
            <a:rPr lang="en-US" dirty="0" smtClean="0"/>
            <a:t> </a:t>
          </a:r>
          <a:r>
            <a:rPr lang="en-US" dirty="0" err="1" smtClean="0"/>
            <a:t>তত্ত্ব</a:t>
          </a:r>
          <a:r>
            <a:rPr lang="en-US" dirty="0" smtClean="0"/>
            <a:t> </a:t>
          </a:r>
          <a:r>
            <a:rPr lang="en-US" dirty="0" err="1" smtClean="0"/>
            <a:t>সৃষ্টির</a:t>
          </a:r>
          <a:r>
            <a:rPr lang="en-US" dirty="0" smtClean="0"/>
            <a:t> </a:t>
          </a:r>
          <a:r>
            <a:rPr lang="en-US" dirty="0" err="1" smtClean="0"/>
            <a:t>বিজ্ঞানাগার</a:t>
          </a:r>
          <a:endParaRPr lang="en-US" dirty="0"/>
        </a:p>
      </dgm:t>
    </dgm:pt>
    <dgm:pt modelId="{1986FC50-BF1E-45F0-892F-6F79DDD50054}" type="parTrans" cxnId="{76C8C88F-61DA-4D5E-B6A5-15270F0A2000}">
      <dgm:prSet/>
      <dgm:spPr/>
      <dgm:t>
        <a:bodyPr/>
        <a:lstStyle/>
        <a:p>
          <a:endParaRPr lang="en-US"/>
        </a:p>
      </dgm:t>
    </dgm:pt>
    <dgm:pt modelId="{916F3DE4-ABA4-4682-93A8-992963455D98}" type="sibTrans" cxnId="{76C8C88F-61DA-4D5E-B6A5-15270F0A2000}">
      <dgm:prSet/>
      <dgm:spPr/>
      <dgm:t>
        <a:bodyPr/>
        <a:lstStyle/>
        <a:p>
          <a:endParaRPr lang="en-US"/>
        </a:p>
      </dgm:t>
    </dgm:pt>
    <dgm:pt modelId="{4CEF1882-44BA-4A7E-8A31-A231CE21B9AC}">
      <dgm:prSet phldrT="[Text]"/>
      <dgm:spPr/>
      <dgm:t>
        <a:bodyPr/>
        <a:lstStyle/>
        <a:p>
          <a:r>
            <a:rPr lang="en-US" dirty="0" err="1" smtClean="0"/>
            <a:t>সমাজের</a:t>
          </a:r>
          <a:r>
            <a:rPr lang="en-US" dirty="0" smtClean="0"/>
            <a:t> </a:t>
          </a:r>
          <a:r>
            <a:rPr lang="en-US" dirty="0" err="1" smtClean="0"/>
            <a:t>ক্রিয়াশীল</a:t>
          </a:r>
          <a:r>
            <a:rPr lang="en-US" dirty="0" smtClean="0"/>
            <a:t> </a:t>
          </a:r>
          <a:r>
            <a:rPr lang="en-US" dirty="0" err="1" smtClean="0"/>
            <a:t>যাবতীয়</a:t>
          </a:r>
          <a:r>
            <a:rPr lang="en-US" dirty="0" smtClean="0"/>
            <a:t> </a:t>
          </a:r>
          <a:r>
            <a:rPr lang="en-US" dirty="0" err="1" smtClean="0"/>
            <a:t>বিষয়</a:t>
          </a:r>
          <a:r>
            <a:rPr lang="en-US" dirty="0" smtClean="0"/>
            <a:t> </a:t>
          </a:r>
          <a:r>
            <a:rPr lang="en-US" dirty="0" err="1" smtClean="0"/>
            <a:t>সম্পর্কিত</a:t>
          </a:r>
          <a:endParaRPr lang="en-US" dirty="0"/>
        </a:p>
      </dgm:t>
    </dgm:pt>
    <dgm:pt modelId="{57A79599-1CF8-4623-A2CB-B3EA7FB6F5C9}" type="parTrans" cxnId="{64D8EAB9-612B-4165-9215-423CBB1E966C}">
      <dgm:prSet/>
      <dgm:spPr/>
      <dgm:t>
        <a:bodyPr/>
        <a:lstStyle/>
        <a:p>
          <a:endParaRPr lang="en-US"/>
        </a:p>
      </dgm:t>
    </dgm:pt>
    <dgm:pt modelId="{C5DF7D49-7AFD-40CB-B69E-44F6D9FEE06B}" type="sibTrans" cxnId="{64D8EAB9-612B-4165-9215-423CBB1E966C}">
      <dgm:prSet/>
      <dgm:spPr/>
      <dgm:t>
        <a:bodyPr/>
        <a:lstStyle/>
        <a:p>
          <a:endParaRPr lang="en-US"/>
        </a:p>
      </dgm:t>
    </dgm:pt>
    <dgm:pt modelId="{84579FF9-B34D-4AA3-A764-3184BA7FD011}">
      <dgm:prSet/>
      <dgm:spPr/>
      <dgm:t>
        <a:bodyPr/>
        <a:lstStyle/>
        <a:p>
          <a:r>
            <a:rPr lang="en-US" dirty="0" err="1" smtClean="0"/>
            <a:t>তত্ত্ব</a:t>
          </a:r>
          <a:r>
            <a:rPr lang="en-US" dirty="0" smtClean="0"/>
            <a:t> ও </a:t>
          </a:r>
          <a:r>
            <a:rPr lang="en-US" dirty="0" err="1" smtClean="0"/>
            <a:t>ব্যবহারিক</a:t>
          </a:r>
          <a:r>
            <a:rPr lang="en-US" dirty="0" smtClean="0"/>
            <a:t> </a:t>
          </a:r>
          <a:r>
            <a:rPr lang="en-US" dirty="0" err="1" smtClean="0"/>
            <a:t>জ্ঞানের</a:t>
          </a:r>
          <a:r>
            <a:rPr lang="en-US" dirty="0" smtClean="0"/>
            <a:t> </a:t>
          </a:r>
          <a:r>
            <a:rPr lang="en-US" dirty="0" err="1" smtClean="0"/>
            <a:t>সংমিশ্রণ</a:t>
          </a:r>
          <a:endParaRPr lang="en-US" dirty="0"/>
        </a:p>
      </dgm:t>
    </dgm:pt>
    <dgm:pt modelId="{CA072F1F-1D7E-4043-AE67-9A8B628185F0}" type="parTrans" cxnId="{27911F63-8B86-47D5-8B68-249C6A0D3D06}">
      <dgm:prSet/>
      <dgm:spPr/>
      <dgm:t>
        <a:bodyPr/>
        <a:lstStyle/>
        <a:p>
          <a:endParaRPr lang="en-US"/>
        </a:p>
      </dgm:t>
    </dgm:pt>
    <dgm:pt modelId="{B296D980-1D18-4063-9FC4-DC55B5CC7EBC}" type="sibTrans" cxnId="{27911F63-8B86-47D5-8B68-249C6A0D3D06}">
      <dgm:prSet/>
      <dgm:spPr/>
    </dgm:pt>
    <dgm:pt modelId="{F749110F-76C4-4A65-B668-EC627303ECE1}">
      <dgm:prSet/>
      <dgm:spPr/>
      <dgm:t>
        <a:bodyPr/>
        <a:lstStyle/>
        <a:p>
          <a:r>
            <a:rPr lang="en-US" dirty="0" err="1" smtClean="0"/>
            <a:t>নিরপেক্ষধর্মী</a:t>
          </a:r>
          <a:r>
            <a:rPr lang="en-US" dirty="0" smtClean="0"/>
            <a:t> </a:t>
          </a:r>
          <a:r>
            <a:rPr lang="en-US" dirty="0" err="1" smtClean="0"/>
            <a:t>অধ্যয়ন</a:t>
          </a:r>
          <a:endParaRPr lang="en-US" dirty="0"/>
        </a:p>
      </dgm:t>
    </dgm:pt>
    <dgm:pt modelId="{46CA1FE1-7331-4847-BBB7-62FA1AB2452F}" type="parTrans" cxnId="{C429FA06-EF6D-4C7C-8238-909EF46CC757}">
      <dgm:prSet/>
      <dgm:spPr/>
      <dgm:t>
        <a:bodyPr/>
        <a:lstStyle/>
        <a:p>
          <a:endParaRPr lang="en-US"/>
        </a:p>
      </dgm:t>
    </dgm:pt>
    <dgm:pt modelId="{6A0509E3-F789-4EE5-97DB-FE2F551203FA}" type="sibTrans" cxnId="{C429FA06-EF6D-4C7C-8238-909EF46CC757}">
      <dgm:prSet/>
      <dgm:spPr/>
    </dgm:pt>
    <dgm:pt modelId="{E5EDB343-F792-4E03-B875-552B92561428}">
      <dgm:prSet/>
      <dgm:spPr/>
      <dgm:t>
        <a:bodyPr/>
        <a:lstStyle/>
        <a:p>
          <a:r>
            <a:rPr lang="en-US" dirty="0" err="1" smtClean="0"/>
            <a:t>বিশ্লেষণধর্মী</a:t>
          </a:r>
          <a:r>
            <a:rPr lang="en-US" dirty="0" smtClean="0"/>
            <a:t> ও </a:t>
          </a:r>
          <a:r>
            <a:rPr lang="en-US" dirty="0" err="1" smtClean="0"/>
            <a:t>যুক্তি</a:t>
          </a:r>
          <a:r>
            <a:rPr lang="en-US" dirty="0" smtClean="0"/>
            <a:t> </a:t>
          </a:r>
          <a:r>
            <a:rPr lang="en-US" dirty="0" err="1" smtClean="0"/>
            <a:t>নির্ভর</a:t>
          </a:r>
          <a:r>
            <a:rPr lang="en-US" dirty="0" smtClean="0"/>
            <a:t> </a:t>
          </a:r>
          <a:r>
            <a:rPr lang="en-US" dirty="0" err="1" smtClean="0"/>
            <a:t>পাঠ</a:t>
          </a:r>
          <a:endParaRPr lang="en-US" dirty="0"/>
        </a:p>
      </dgm:t>
    </dgm:pt>
    <dgm:pt modelId="{C1D0A883-C51B-4BE7-B2C0-A66D87B92B3A}" type="parTrans" cxnId="{F9595357-47D2-4412-BF87-14F0BE8C6251}">
      <dgm:prSet/>
      <dgm:spPr/>
      <dgm:t>
        <a:bodyPr/>
        <a:lstStyle/>
        <a:p>
          <a:endParaRPr lang="en-US"/>
        </a:p>
      </dgm:t>
    </dgm:pt>
    <dgm:pt modelId="{97F92E94-5B1A-4175-A5CA-9D688C000D03}" type="sibTrans" cxnId="{F9595357-47D2-4412-BF87-14F0BE8C6251}">
      <dgm:prSet/>
      <dgm:spPr/>
    </dgm:pt>
    <dgm:pt modelId="{FDD41730-F57F-4167-AFB2-B7DDAC671C21}">
      <dgm:prSet/>
      <dgm:spPr/>
      <dgm:t>
        <a:bodyPr/>
        <a:lstStyle/>
        <a:p>
          <a:r>
            <a:rPr lang="en-US" dirty="0" err="1" smtClean="0"/>
            <a:t>সমাজ</a:t>
          </a:r>
          <a:r>
            <a:rPr lang="en-US" dirty="0" smtClean="0"/>
            <a:t> </a:t>
          </a:r>
          <a:r>
            <a:rPr lang="en-US" dirty="0" err="1" smtClean="0"/>
            <a:t>গঠনের</a:t>
          </a:r>
          <a:r>
            <a:rPr lang="en-US" dirty="0" smtClean="0"/>
            <a:t> </a:t>
          </a:r>
          <a:r>
            <a:rPr lang="en-US" dirty="0" err="1" smtClean="0"/>
            <a:t>উপাদান</a:t>
          </a:r>
          <a:r>
            <a:rPr lang="en-US" dirty="0" smtClean="0"/>
            <a:t> </a:t>
          </a:r>
          <a:r>
            <a:rPr lang="en-US" dirty="0" err="1" smtClean="0"/>
            <a:t>সম্পর্কিত</a:t>
          </a:r>
          <a:r>
            <a:rPr lang="en-US" dirty="0" smtClean="0"/>
            <a:t> </a:t>
          </a:r>
          <a:r>
            <a:rPr lang="en-US" dirty="0" err="1" smtClean="0"/>
            <a:t>পাঠ</a:t>
          </a:r>
          <a:endParaRPr lang="en-US" dirty="0"/>
        </a:p>
      </dgm:t>
    </dgm:pt>
    <dgm:pt modelId="{4B78D9EE-5897-44CB-9D00-366B488A2F03}" type="parTrans" cxnId="{C3DB7777-5D1A-49E2-B5E3-E3A67FDC4F9D}">
      <dgm:prSet/>
      <dgm:spPr/>
      <dgm:t>
        <a:bodyPr/>
        <a:lstStyle/>
        <a:p>
          <a:endParaRPr lang="en-US"/>
        </a:p>
      </dgm:t>
    </dgm:pt>
    <dgm:pt modelId="{97EA28E5-581E-4E88-9439-CF8FD55C4B74}" type="sibTrans" cxnId="{C3DB7777-5D1A-49E2-B5E3-E3A67FDC4F9D}">
      <dgm:prSet/>
      <dgm:spPr/>
    </dgm:pt>
    <dgm:pt modelId="{1D97EBBE-C381-4FAE-9945-30BB71441BFB}" type="pres">
      <dgm:prSet presAssocID="{13247EBB-97A6-4ADB-82A3-5BD32BAB73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C24A46-577F-4055-B410-24698BDB3475}" type="pres">
      <dgm:prSet presAssocID="{E7DA54D2-F8A8-40DC-82C1-4F09CDDADE75}" presName="centerShape" presStyleLbl="node0" presStyleIdx="0" presStyleCnt="1"/>
      <dgm:spPr/>
      <dgm:t>
        <a:bodyPr/>
        <a:lstStyle/>
        <a:p>
          <a:endParaRPr lang="en-US"/>
        </a:p>
      </dgm:t>
    </dgm:pt>
    <dgm:pt modelId="{1D70501E-DC4F-460B-89FF-0758690EA403}" type="pres">
      <dgm:prSet presAssocID="{60AE6723-6CE1-4FBD-8286-D7248B81469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BA2E0882-3AA2-4F79-96A1-8292CC70A12D}" type="pres">
      <dgm:prSet presAssocID="{60AE6723-6CE1-4FBD-8286-D7248B81469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7526CCC8-514A-42CF-B85F-E20F75948FEF}" type="pres">
      <dgm:prSet presAssocID="{E7E1B01D-E60B-4403-BE09-C15F21A38D8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4B30E-5975-4D5F-9379-BB7788D69DC6}" type="pres">
      <dgm:prSet presAssocID="{072EFE1A-D9B3-4317-BDC1-247069ADCC3E}" presName="parTrans" presStyleLbl="sibTrans2D1" presStyleIdx="1" presStyleCnt="8"/>
      <dgm:spPr/>
      <dgm:t>
        <a:bodyPr/>
        <a:lstStyle/>
        <a:p>
          <a:endParaRPr lang="en-US"/>
        </a:p>
      </dgm:t>
    </dgm:pt>
    <dgm:pt modelId="{2DC4E4F0-64A4-4F72-BC2E-0FA2E605418F}" type="pres">
      <dgm:prSet presAssocID="{072EFE1A-D9B3-4317-BDC1-247069ADCC3E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1BD1248F-2045-4470-86BC-D0ECC14F5309}" type="pres">
      <dgm:prSet presAssocID="{2A00E1CB-95BB-4603-B9EA-29425226A84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0062D-B7F3-4C00-92F5-1D3116F3352C}" type="pres">
      <dgm:prSet presAssocID="{1986FC50-BF1E-45F0-892F-6F79DDD50054}" presName="parTrans" presStyleLbl="sibTrans2D1" presStyleIdx="2" presStyleCnt="8"/>
      <dgm:spPr/>
      <dgm:t>
        <a:bodyPr/>
        <a:lstStyle/>
        <a:p>
          <a:endParaRPr lang="en-US"/>
        </a:p>
      </dgm:t>
    </dgm:pt>
    <dgm:pt modelId="{1D5901D0-0227-4168-8BA1-C0CF315B9489}" type="pres">
      <dgm:prSet presAssocID="{1986FC50-BF1E-45F0-892F-6F79DDD50054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4FBAF20-7522-4DD0-ABCE-9BEDB6509E0B}" type="pres">
      <dgm:prSet presAssocID="{F28550AC-7BE6-429A-9AEC-1C2E9990C07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CFBBB-D4BE-4F75-8034-9CA4B1744697}" type="pres">
      <dgm:prSet presAssocID="{57A79599-1CF8-4623-A2CB-B3EA7FB6F5C9}" presName="parTrans" presStyleLbl="sibTrans2D1" presStyleIdx="3" presStyleCnt="8"/>
      <dgm:spPr/>
      <dgm:t>
        <a:bodyPr/>
        <a:lstStyle/>
        <a:p>
          <a:endParaRPr lang="en-US"/>
        </a:p>
      </dgm:t>
    </dgm:pt>
    <dgm:pt modelId="{4B2D112D-DBB0-4BFC-9E82-50AF0E29141E}" type="pres">
      <dgm:prSet presAssocID="{57A79599-1CF8-4623-A2CB-B3EA7FB6F5C9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38F7138B-7E34-43DF-BADB-1276059D91B4}" type="pres">
      <dgm:prSet presAssocID="{4CEF1882-44BA-4A7E-8A31-A231CE21B9A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CA876-056A-4764-AB46-1C9860BA3CAD}" type="pres">
      <dgm:prSet presAssocID="{CA072F1F-1D7E-4043-AE67-9A8B628185F0}" presName="parTrans" presStyleLbl="sibTrans2D1" presStyleIdx="4" presStyleCnt="8"/>
      <dgm:spPr/>
      <dgm:t>
        <a:bodyPr/>
        <a:lstStyle/>
        <a:p>
          <a:endParaRPr lang="en-US"/>
        </a:p>
      </dgm:t>
    </dgm:pt>
    <dgm:pt modelId="{CCF48964-E2CC-4B05-81EF-45566407DA70}" type="pres">
      <dgm:prSet presAssocID="{CA072F1F-1D7E-4043-AE67-9A8B628185F0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83E05ABD-4602-4D95-9BF1-A80C1041BC7A}" type="pres">
      <dgm:prSet presAssocID="{84579FF9-B34D-4AA3-A764-3184BA7FD01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0E471-1621-4E3B-A7A5-AA36307D59E7}" type="pres">
      <dgm:prSet presAssocID="{46CA1FE1-7331-4847-BBB7-62FA1AB2452F}" presName="parTrans" presStyleLbl="sibTrans2D1" presStyleIdx="5" presStyleCnt="8"/>
      <dgm:spPr/>
      <dgm:t>
        <a:bodyPr/>
        <a:lstStyle/>
        <a:p>
          <a:endParaRPr lang="en-US"/>
        </a:p>
      </dgm:t>
    </dgm:pt>
    <dgm:pt modelId="{98835CAF-549B-4190-8F76-489836FDB0AD}" type="pres">
      <dgm:prSet presAssocID="{46CA1FE1-7331-4847-BBB7-62FA1AB2452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EF361017-C15E-4E94-8588-C525B2EF6100}" type="pres">
      <dgm:prSet presAssocID="{F749110F-76C4-4A65-B668-EC627303ECE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FDAF7-08AF-4633-9CB3-E2C1AFAFB794}" type="pres">
      <dgm:prSet presAssocID="{C1D0A883-C51B-4BE7-B2C0-A66D87B92B3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0B1E790C-8310-4B56-8BB9-E6D7FAEC5CCE}" type="pres">
      <dgm:prSet presAssocID="{C1D0A883-C51B-4BE7-B2C0-A66D87B92B3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F91E5E90-6801-4470-809E-B40ACF6B6A65}" type="pres">
      <dgm:prSet presAssocID="{E5EDB343-F792-4E03-B875-552B92561428}" presName="node" presStyleLbl="node1" presStyleIdx="6" presStyleCnt="8" custRadScaleRad="97482" custRadScaleInc="-1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C2910-0AA4-4C64-9506-7580667BE527}" type="pres">
      <dgm:prSet presAssocID="{4B78D9EE-5897-44CB-9D00-366B488A2F03}" presName="parTrans" presStyleLbl="sibTrans2D1" presStyleIdx="7" presStyleCnt="8"/>
      <dgm:spPr/>
      <dgm:t>
        <a:bodyPr/>
        <a:lstStyle/>
        <a:p>
          <a:endParaRPr lang="en-US"/>
        </a:p>
      </dgm:t>
    </dgm:pt>
    <dgm:pt modelId="{392E04E3-2C48-4FF1-B11C-47D124BC65C1}" type="pres">
      <dgm:prSet presAssocID="{4B78D9EE-5897-44CB-9D00-366B488A2F03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7B9296CB-FA9B-40F0-9AE0-8D189824DCFC}" type="pres">
      <dgm:prSet presAssocID="{FDD41730-F57F-4167-AFB2-B7DDAC671C2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873C0-D2D9-47AB-8340-E19B7F13A1E7}" type="presOf" srcId="{57A79599-1CF8-4623-A2CB-B3EA7FB6F5C9}" destId="{4B2D112D-DBB0-4BFC-9E82-50AF0E29141E}" srcOrd="1" destOrd="0" presId="urn:microsoft.com/office/officeart/2005/8/layout/radial5"/>
    <dgm:cxn modelId="{C429FA06-EF6D-4C7C-8238-909EF46CC757}" srcId="{E7DA54D2-F8A8-40DC-82C1-4F09CDDADE75}" destId="{F749110F-76C4-4A65-B668-EC627303ECE1}" srcOrd="5" destOrd="0" parTransId="{46CA1FE1-7331-4847-BBB7-62FA1AB2452F}" sibTransId="{6A0509E3-F789-4EE5-97DB-FE2F551203FA}"/>
    <dgm:cxn modelId="{8D9E11D0-F17E-4400-B708-F56709F8BB04}" type="presOf" srcId="{46CA1FE1-7331-4847-BBB7-62FA1AB2452F}" destId="{98835CAF-549B-4190-8F76-489836FDB0AD}" srcOrd="1" destOrd="0" presId="urn:microsoft.com/office/officeart/2005/8/layout/radial5"/>
    <dgm:cxn modelId="{76C8C88F-61DA-4D5E-B6A5-15270F0A2000}" srcId="{E7DA54D2-F8A8-40DC-82C1-4F09CDDADE75}" destId="{F28550AC-7BE6-429A-9AEC-1C2E9990C07C}" srcOrd="2" destOrd="0" parTransId="{1986FC50-BF1E-45F0-892F-6F79DDD50054}" sibTransId="{916F3DE4-ABA4-4682-93A8-992963455D98}"/>
    <dgm:cxn modelId="{345E779E-ED8F-4BD0-B59F-66B1C0BF3C0A}" type="presOf" srcId="{60AE6723-6CE1-4FBD-8286-D7248B814699}" destId="{1D70501E-DC4F-460B-89FF-0758690EA403}" srcOrd="0" destOrd="0" presId="urn:microsoft.com/office/officeart/2005/8/layout/radial5"/>
    <dgm:cxn modelId="{AB730678-D9A4-4AD2-BDCC-F0ADD537468E}" srcId="{E7DA54D2-F8A8-40DC-82C1-4F09CDDADE75}" destId="{E7E1B01D-E60B-4403-BE09-C15F21A38D82}" srcOrd="0" destOrd="0" parTransId="{60AE6723-6CE1-4FBD-8286-D7248B814699}" sibTransId="{F19F179F-95BD-4A4D-90AB-191BFF91B2B0}"/>
    <dgm:cxn modelId="{64D8EAB9-612B-4165-9215-423CBB1E966C}" srcId="{E7DA54D2-F8A8-40DC-82C1-4F09CDDADE75}" destId="{4CEF1882-44BA-4A7E-8A31-A231CE21B9AC}" srcOrd="3" destOrd="0" parTransId="{57A79599-1CF8-4623-A2CB-B3EA7FB6F5C9}" sibTransId="{C5DF7D49-7AFD-40CB-B69E-44F6D9FEE06B}"/>
    <dgm:cxn modelId="{E2D46FFC-FF3B-47AD-9C96-B5217B06E2E7}" type="presOf" srcId="{84579FF9-B34D-4AA3-A764-3184BA7FD011}" destId="{83E05ABD-4602-4D95-9BF1-A80C1041BC7A}" srcOrd="0" destOrd="0" presId="urn:microsoft.com/office/officeart/2005/8/layout/radial5"/>
    <dgm:cxn modelId="{3217A2DD-7291-4D38-BAEA-7F2588D92719}" type="presOf" srcId="{57A79599-1CF8-4623-A2CB-B3EA7FB6F5C9}" destId="{CCECFBBB-D4BE-4F75-8034-9CA4B1744697}" srcOrd="0" destOrd="0" presId="urn:microsoft.com/office/officeart/2005/8/layout/radial5"/>
    <dgm:cxn modelId="{27911F63-8B86-47D5-8B68-249C6A0D3D06}" srcId="{E7DA54D2-F8A8-40DC-82C1-4F09CDDADE75}" destId="{84579FF9-B34D-4AA3-A764-3184BA7FD011}" srcOrd="4" destOrd="0" parTransId="{CA072F1F-1D7E-4043-AE67-9A8B628185F0}" sibTransId="{B296D980-1D18-4063-9FC4-DC55B5CC7EBC}"/>
    <dgm:cxn modelId="{DDF62F27-5129-4490-92D2-2DB98C8DA340}" type="presOf" srcId="{072EFE1A-D9B3-4317-BDC1-247069ADCC3E}" destId="{FB54B30E-5975-4D5F-9379-BB7788D69DC6}" srcOrd="0" destOrd="0" presId="urn:microsoft.com/office/officeart/2005/8/layout/radial5"/>
    <dgm:cxn modelId="{75D10DDD-854D-4346-9267-3A34DB6006AD}" type="presOf" srcId="{F749110F-76C4-4A65-B668-EC627303ECE1}" destId="{EF361017-C15E-4E94-8588-C525B2EF6100}" srcOrd="0" destOrd="0" presId="urn:microsoft.com/office/officeart/2005/8/layout/radial5"/>
    <dgm:cxn modelId="{A9DF372D-2445-4AA3-B733-8505F64EE537}" type="presOf" srcId="{FDD41730-F57F-4167-AFB2-B7DDAC671C21}" destId="{7B9296CB-FA9B-40F0-9AE0-8D189824DCFC}" srcOrd="0" destOrd="0" presId="urn:microsoft.com/office/officeart/2005/8/layout/radial5"/>
    <dgm:cxn modelId="{C7ADFE20-F4FC-44BF-A229-00125EDF213C}" type="presOf" srcId="{E7E1B01D-E60B-4403-BE09-C15F21A38D82}" destId="{7526CCC8-514A-42CF-B85F-E20F75948FEF}" srcOrd="0" destOrd="0" presId="urn:microsoft.com/office/officeart/2005/8/layout/radial5"/>
    <dgm:cxn modelId="{E59F583A-BAD0-4101-BA16-42AE9F50CA33}" type="presOf" srcId="{F28550AC-7BE6-429A-9AEC-1C2E9990C07C}" destId="{94FBAF20-7522-4DD0-ABCE-9BEDB6509E0B}" srcOrd="0" destOrd="0" presId="urn:microsoft.com/office/officeart/2005/8/layout/radial5"/>
    <dgm:cxn modelId="{13FAE446-D687-438A-819E-0A9F73BD43E1}" srcId="{13247EBB-97A6-4ADB-82A3-5BD32BAB73B3}" destId="{E7DA54D2-F8A8-40DC-82C1-4F09CDDADE75}" srcOrd="0" destOrd="0" parTransId="{3BD5EEF0-F17A-4B29-8DFD-A643C9DFDAF3}" sibTransId="{3DB77726-7271-4365-9E2F-EB21C11CA7E3}"/>
    <dgm:cxn modelId="{F9595357-47D2-4412-BF87-14F0BE8C6251}" srcId="{E7DA54D2-F8A8-40DC-82C1-4F09CDDADE75}" destId="{E5EDB343-F792-4E03-B875-552B92561428}" srcOrd="6" destOrd="0" parTransId="{C1D0A883-C51B-4BE7-B2C0-A66D87B92B3A}" sibTransId="{97F92E94-5B1A-4175-A5CA-9D688C000D03}"/>
    <dgm:cxn modelId="{8853CCF8-6896-4422-8853-86F79E667527}" type="presOf" srcId="{C1D0A883-C51B-4BE7-B2C0-A66D87B92B3A}" destId="{367FDAF7-08AF-4633-9CB3-E2C1AFAFB794}" srcOrd="0" destOrd="0" presId="urn:microsoft.com/office/officeart/2005/8/layout/radial5"/>
    <dgm:cxn modelId="{5FC7E3FE-D1C6-488E-BC8B-65B23F39EA4E}" type="presOf" srcId="{1986FC50-BF1E-45F0-892F-6F79DDD50054}" destId="{1D5901D0-0227-4168-8BA1-C0CF315B9489}" srcOrd="1" destOrd="0" presId="urn:microsoft.com/office/officeart/2005/8/layout/radial5"/>
    <dgm:cxn modelId="{7DC7B9DD-97F9-4685-9E76-698A4B44A96A}" type="presOf" srcId="{4B78D9EE-5897-44CB-9D00-366B488A2F03}" destId="{392E04E3-2C48-4FF1-B11C-47D124BC65C1}" srcOrd="1" destOrd="0" presId="urn:microsoft.com/office/officeart/2005/8/layout/radial5"/>
    <dgm:cxn modelId="{C3DB7777-5D1A-49E2-B5E3-E3A67FDC4F9D}" srcId="{E7DA54D2-F8A8-40DC-82C1-4F09CDDADE75}" destId="{FDD41730-F57F-4167-AFB2-B7DDAC671C21}" srcOrd="7" destOrd="0" parTransId="{4B78D9EE-5897-44CB-9D00-366B488A2F03}" sibTransId="{97EA28E5-581E-4E88-9439-CF8FD55C4B74}"/>
    <dgm:cxn modelId="{A378679A-A5D5-4CBD-9633-B11832AEFCCE}" type="presOf" srcId="{4B78D9EE-5897-44CB-9D00-366B488A2F03}" destId="{83CC2910-0AA4-4C64-9506-7580667BE527}" srcOrd="0" destOrd="0" presId="urn:microsoft.com/office/officeart/2005/8/layout/radial5"/>
    <dgm:cxn modelId="{1A13496A-06C0-4FC1-9632-7A92EEBE4D03}" type="presOf" srcId="{E7DA54D2-F8A8-40DC-82C1-4F09CDDADE75}" destId="{4FC24A46-577F-4055-B410-24698BDB3475}" srcOrd="0" destOrd="0" presId="urn:microsoft.com/office/officeart/2005/8/layout/radial5"/>
    <dgm:cxn modelId="{10B9E51A-7BE7-490E-93CA-9D2E6DB002E5}" type="presOf" srcId="{C1D0A883-C51B-4BE7-B2C0-A66D87B92B3A}" destId="{0B1E790C-8310-4B56-8BB9-E6D7FAEC5CCE}" srcOrd="1" destOrd="0" presId="urn:microsoft.com/office/officeart/2005/8/layout/radial5"/>
    <dgm:cxn modelId="{0D8FC77E-2974-4092-B509-CDE0AD72488F}" type="presOf" srcId="{13247EBB-97A6-4ADB-82A3-5BD32BAB73B3}" destId="{1D97EBBE-C381-4FAE-9945-30BB71441BFB}" srcOrd="0" destOrd="0" presId="urn:microsoft.com/office/officeart/2005/8/layout/radial5"/>
    <dgm:cxn modelId="{4554423C-03C0-4500-938B-BA86626ACE9C}" type="presOf" srcId="{4CEF1882-44BA-4A7E-8A31-A231CE21B9AC}" destId="{38F7138B-7E34-43DF-BADB-1276059D91B4}" srcOrd="0" destOrd="0" presId="urn:microsoft.com/office/officeart/2005/8/layout/radial5"/>
    <dgm:cxn modelId="{468DE7EF-18A5-4275-9A6C-45FAEE56989E}" type="presOf" srcId="{E5EDB343-F792-4E03-B875-552B92561428}" destId="{F91E5E90-6801-4470-809E-B40ACF6B6A65}" srcOrd="0" destOrd="0" presId="urn:microsoft.com/office/officeart/2005/8/layout/radial5"/>
    <dgm:cxn modelId="{A425160D-DEE9-4580-AF83-0A678057B3C7}" type="presOf" srcId="{60AE6723-6CE1-4FBD-8286-D7248B814699}" destId="{BA2E0882-3AA2-4F79-96A1-8292CC70A12D}" srcOrd="1" destOrd="0" presId="urn:microsoft.com/office/officeart/2005/8/layout/radial5"/>
    <dgm:cxn modelId="{F9721A8F-9889-4620-8A3C-1858115EEDC0}" type="presOf" srcId="{CA072F1F-1D7E-4043-AE67-9A8B628185F0}" destId="{CCF48964-E2CC-4B05-81EF-45566407DA70}" srcOrd="1" destOrd="0" presId="urn:microsoft.com/office/officeart/2005/8/layout/radial5"/>
    <dgm:cxn modelId="{5E2E593E-DD84-49E1-BD90-B6CC5097D12E}" type="presOf" srcId="{2A00E1CB-95BB-4603-B9EA-29425226A841}" destId="{1BD1248F-2045-4470-86BC-D0ECC14F5309}" srcOrd="0" destOrd="0" presId="urn:microsoft.com/office/officeart/2005/8/layout/radial5"/>
    <dgm:cxn modelId="{FAA0F68E-8F77-4A96-A4F5-E34951C128B2}" type="presOf" srcId="{072EFE1A-D9B3-4317-BDC1-247069ADCC3E}" destId="{2DC4E4F0-64A4-4F72-BC2E-0FA2E605418F}" srcOrd="1" destOrd="0" presId="urn:microsoft.com/office/officeart/2005/8/layout/radial5"/>
    <dgm:cxn modelId="{362066C3-0AA9-4458-956A-A0889EE072FA}" srcId="{E7DA54D2-F8A8-40DC-82C1-4F09CDDADE75}" destId="{2A00E1CB-95BB-4603-B9EA-29425226A841}" srcOrd="1" destOrd="0" parTransId="{072EFE1A-D9B3-4317-BDC1-247069ADCC3E}" sibTransId="{4C7427B1-37DE-408B-9967-B24C03A88E3F}"/>
    <dgm:cxn modelId="{40A32B11-0178-4DCE-BCF1-595AA8A965F3}" type="presOf" srcId="{1986FC50-BF1E-45F0-892F-6F79DDD50054}" destId="{A620062D-B7F3-4C00-92F5-1D3116F3352C}" srcOrd="0" destOrd="0" presId="urn:microsoft.com/office/officeart/2005/8/layout/radial5"/>
    <dgm:cxn modelId="{66735837-9DEC-4034-936D-C7DCFE02A31F}" type="presOf" srcId="{46CA1FE1-7331-4847-BBB7-62FA1AB2452F}" destId="{75F0E471-1621-4E3B-A7A5-AA36307D59E7}" srcOrd="0" destOrd="0" presId="urn:microsoft.com/office/officeart/2005/8/layout/radial5"/>
    <dgm:cxn modelId="{5E40DFDC-AEBF-4AEA-B035-B3BDE1706C16}" type="presOf" srcId="{CA072F1F-1D7E-4043-AE67-9A8B628185F0}" destId="{C78CA876-056A-4764-AB46-1C9860BA3CAD}" srcOrd="0" destOrd="0" presId="urn:microsoft.com/office/officeart/2005/8/layout/radial5"/>
    <dgm:cxn modelId="{0C6333E8-2E15-4D8E-9FCE-3C2321968C42}" type="presParOf" srcId="{1D97EBBE-C381-4FAE-9945-30BB71441BFB}" destId="{4FC24A46-577F-4055-B410-24698BDB3475}" srcOrd="0" destOrd="0" presId="urn:microsoft.com/office/officeart/2005/8/layout/radial5"/>
    <dgm:cxn modelId="{889B4861-80F1-4B29-B2F6-1D689E1A600D}" type="presParOf" srcId="{1D97EBBE-C381-4FAE-9945-30BB71441BFB}" destId="{1D70501E-DC4F-460B-89FF-0758690EA403}" srcOrd="1" destOrd="0" presId="urn:microsoft.com/office/officeart/2005/8/layout/radial5"/>
    <dgm:cxn modelId="{5B6C5245-6A4D-49CC-9632-AD5FBA4BDAD0}" type="presParOf" srcId="{1D70501E-DC4F-460B-89FF-0758690EA403}" destId="{BA2E0882-3AA2-4F79-96A1-8292CC70A12D}" srcOrd="0" destOrd="0" presId="urn:microsoft.com/office/officeart/2005/8/layout/radial5"/>
    <dgm:cxn modelId="{941ECBDA-9E0E-429A-8E6F-259C6F79DCD6}" type="presParOf" srcId="{1D97EBBE-C381-4FAE-9945-30BB71441BFB}" destId="{7526CCC8-514A-42CF-B85F-E20F75948FEF}" srcOrd="2" destOrd="0" presId="urn:microsoft.com/office/officeart/2005/8/layout/radial5"/>
    <dgm:cxn modelId="{634285F3-0432-4473-917B-CF1C311B17FE}" type="presParOf" srcId="{1D97EBBE-C381-4FAE-9945-30BB71441BFB}" destId="{FB54B30E-5975-4D5F-9379-BB7788D69DC6}" srcOrd="3" destOrd="0" presId="urn:microsoft.com/office/officeart/2005/8/layout/radial5"/>
    <dgm:cxn modelId="{F6B30BBE-8AA6-4590-957E-622276AEA2D6}" type="presParOf" srcId="{FB54B30E-5975-4D5F-9379-BB7788D69DC6}" destId="{2DC4E4F0-64A4-4F72-BC2E-0FA2E605418F}" srcOrd="0" destOrd="0" presId="urn:microsoft.com/office/officeart/2005/8/layout/radial5"/>
    <dgm:cxn modelId="{601D5F92-5360-4943-9D1A-546C1DA47C39}" type="presParOf" srcId="{1D97EBBE-C381-4FAE-9945-30BB71441BFB}" destId="{1BD1248F-2045-4470-86BC-D0ECC14F5309}" srcOrd="4" destOrd="0" presId="urn:microsoft.com/office/officeart/2005/8/layout/radial5"/>
    <dgm:cxn modelId="{61E0A519-4645-4E9C-BFB2-22FC8B5C8FFF}" type="presParOf" srcId="{1D97EBBE-C381-4FAE-9945-30BB71441BFB}" destId="{A620062D-B7F3-4C00-92F5-1D3116F3352C}" srcOrd="5" destOrd="0" presId="urn:microsoft.com/office/officeart/2005/8/layout/radial5"/>
    <dgm:cxn modelId="{89AFD396-5ABA-4ABC-9D16-81C1AF8ECEC2}" type="presParOf" srcId="{A620062D-B7F3-4C00-92F5-1D3116F3352C}" destId="{1D5901D0-0227-4168-8BA1-C0CF315B9489}" srcOrd="0" destOrd="0" presId="urn:microsoft.com/office/officeart/2005/8/layout/radial5"/>
    <dgm:cxn modelId="{A9FAE7F8-A58A-4395-9B6D-2D3CA15CD6DA}" type="presParOf" srcId="{1D97EBBE-C381-4FAE-9945-30BB71441BFB}" destId="{94FBAF20-7522-4DD0-ABCE-9BEDB6509E0B}" srcOrd="6" destOrd="0" presId="urn:microsoft.com/office/officeart/2005/8/layout/radial5"/>
    <dgm:cxn modelId="{D06B774F-577E-4D6B-9518-2A7BBB6ABA63}" type="presParOf" srcId="{1D97EBBE-C381-4FAE-9945-30BB71441BFB}" destId="{CCECFBBB-D4BE-4F75-8034-9CA4B1744697}" srcOrd="7" destOrd="0" presId="urn:microsoft.com/office/officeart/2005/8/layout/radial5"/>
    <dgm:cxn modelId="{EC1A11D5-13FE-4CA1-8EC4-25EA1D063583}" type="presParOf" srcId="{CCECFBBB-D4BE-4F75-8034-9CA4B1744697}" destId="{4B2D112D-DBB0-4BFC-9E82-50AF0E29141E}" srcOrd="0" destOrd="0" presId="urn:microsoft.com/office/officeart/2005/8/layout/radial5"/>
    <dgm:cxn modelId="{30631006-F229-4168-BC8F-5AEEE1315C21}" type="presParOf" srcId="{1D97EBBE-C381-4FAE-9945-30BB71441BFB}" destId="{38F7138B-7E34-43DF-BADB-1276059D91B4}" srcOrd="8" destOrd="0" presId="urn:microsoft.com/office/officeart/2005/8/layout/radial5"/>
    <dgm:cxn modelId="{8C2A8516-764E-426E-B067-7A2E0FADC673}" type="presParOf" srcId="{1D97EBBE-C381-4FAE-9945-30BB71441BFB}" destId="{C78CA876-056A-4764-AB46-1C9860BA3CAD}" srcOrd="9" destOrd="0" presId="urn:microsoft.com/office/officeart/2005/8/layout/radial5"/>
    <dgm:cxn modelId="{0B27ACCD-DF34-4630-A8F7-5FFABE240958}" type="presParOf" srcId="{C78CA876-056A-4764-AB46-1C9860BA3CAD}" destId="{CCF48964-E2CC-4B05-81EF-45566407DA70}" srcOrd="0" destOrd="0" presId="urn:microsoft.com/office/officeart/2005/8/layout/radial5"/>
    <dgm:cxn modelId="{B03A4CAC-D768-41AA-BBDD-7CB73FA6EE14}" type="presParOf" srcId="{1D97EBBE-C381-4FAE-9945-30BB71441BFB}" destId="{83E05ABD-4602-4D95-9BF1-A80C1041BC7A}" srcOrd="10" destOrd="0" presId="urn:microsoft.com/office/officeart/2005/8/layout/radial5"/>
    <dgm:cxn modelId="{1A93AC03-0920-4D3D-BF06-DDEB89615F5E}" type="presParOf" srcId="{1D97EBBE-C381-4FAE-9945-30BB71441BFB}" destId="{75F0E471-1621-4E3B-A7A5-AA36307D59E7}" srcOrd="11" destOrd="0" presId="urn:microsoft.com/office/officeart/2005/8/layout/radial5"/>
    <dgm:cxn modelId="{5D7D8A37-400C-42F8-8EAE-106EF0A4EBD8}" type="presParOf" srcId="{75F0E471-1621-4E3B-A7A5-AA36307D59E7}" destId="{98835CAF-549B-4190-8F76-489836FDB0AD}" srcOrd="0" destOrd="0" presId="urn:microsoft.com/office/officeart/2005/8/layout/radial5"/>
    <dgm:cxn modelId="{E2F42A5A-7955-42DF-B022-775995847B74}" type="presParOf" srcId="{1D97EBBE-C381-4FAE-9945-30BB71441BFB}" destId="{EF361017-C15E-4E94-8588-C525B2EF6100}" srcOrd="12" destOrd="0" presId="urn:microsoft.com/office/officeart/2005/8/layout/radial5"/>
    <dgm:cxn modelId="{B7C7BDF4-BE38-4BCD-B7AD-0D9CC1427ADD}" type="presParOf" srcId="{1D97EBBE-C381-4FAE-9945-30BB71441BFB}" destId="{367FDAF7-08AF-4633-9CB3-E2C1AFAFB794}" srcOrd="13" destOrd="0" presId="urn:microsoft.com/office/officeart/2005/8/layout/radial5"/>
    <dgm:cxn modelId="{54F95652-4ADC-40BE-9AB7-C785A045E55B}" type="presParOf" srcId="{367FDAF7-08AF-4633-9CB3-E2C1AFAFB794}" destId="{0B1E790C-8310-4B56-8BB9-E6D7FAEC5CCE}" srcOrd="0" destOrd="0" presId="urn:microsoft.com/office/officeart/2005/8/layout/radial5"/>
    <dgm:cxn modelId="{7DEBB5E4-FBA5-4B15-B5E4-1D67A53AB614}" type="presParOf" srcId="{1D97EBBE-C381-4FAE-9945-30BB71441BFB}" destId="{F91E5E90-6801-4470-809E-B40ACF6B6A65}" srcOrd="14" destOrd="0" presId="urn:microsoft.com/office/officeart/2005/8/layout/radial5"/>
    <dgm:cxn modelId="{62447383-F4DD-47D3-8B4A-156E2684D3C9}" type="presParOf" srcId="{1D97EBBE-C381-4FAE-9945-30BB71441BFB}" destId="{83CC2910-0AA4-4C64-9506-7580667BE527}" srcOrd="15" destOrd="0" presId="urn:microsoft.com/office/officeart/2005/8/layout/radial5"/>
    <dgm:cxn modelId="{4588A9F6-60AB-4105-8203-6D558653EF5D}" type="presParOf" srcId="{83CC2910-0AA4-4C64-9506-7580667BE527}" destId="{392E04E3-2C48-4FF1-B11C-47D124BC65C1}" srcOrd="0" destOrd="0" presId="urn:microsoft.com/office/officeart/2005/8/layout/radial5"/>
    <dgm:cxn modelId="{C4D5D626-E50F-483C-B4E6-6E1305FCDBDB}" type="presParOf" srcId="{1D97EBBE-C381-4FAE-9945-30BB71441BFB}" destId="{7B9296CB-FA9B-40F0-9AE0-8D189824DCFC}" srcOrd="1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23962F-01F1-4642-BDD4-0E72FEACA81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8427D11-08A0-4D41-ACD0-635FDAC5E661}">
      <dgm:prSet phldrT="[Text]"/>
      <dgm:spPr/>
      <dgm:t>
        <a:bodyPr/>
        <a:lstStyle/>
        <a:p>
          <a:r>
            <a:rPr lang="en-US" dirty="0" err="1" smtClean="0"/>
            <a:t>সমাজবিজ্ঞানের</a:t>
          </a:r>
          <a:r>
            <a:rPr lang="en-US" dirty="0" smtClean="0"/>
            <a:t> </a:t>
          </a:r>
          <a:r>
            <a:rPr lang="en-US" dirty="0" err="1" smtClean="0"/>
            <a:t>পরিধি</a:t>
          </a:r>
          <a:endParaRPr lang="en-US" dirty="0"/>
        </a:p>
      </dgm:t>
    </dgm:pt>
    <dgm:pt modelId="{1B762B74-348B-4A21-AC5E-37C115FC209F}" type="parTrans" cxnId="{F4B30967-7090-4B71-B69F-1D656EA9EDD8}">
      <dgm:prSet/>
      <dgm:spPr/>
      <dgm:t>
        <a:bodyPr/>
        <a:lstStyle/>
        <a:p>
          <a:endParaRPr lang="en-US"/>
        </a:p>
      </dgm:t>
    </dgm:pt>
    <dgm:pt modelId="{6843D243-7BE1-42B2-AACD-91F31FA4BB4B}" type="sibTrans" cxnId="{F4B30967-7090-4B71-B69F-1D656EA9EDD8}">
      <dgm:prSet/>
      <dgm:spPr/>
      <dgm:t>
        <a:bodyPr/>
        <a:lstStyle/>
        <a:p>
          <a:endParaRPr lang="en-US"/>
        </a:p>
      </dgm:t>
    </dgm:pt>
    <dgm:pt modelId="{6F651506-B34E-4603-A485-A4ACF845C8E7}">
      <dgm:prSet phldrT="[Text]"/>
      <dgm:spPr/>
      <dgm:t>
        <a:bodyPr/>
        <a:lstStyle/>
        <a:p>
          <a:r>
            <a:rPr lang="en-US" dirty="0" err="1" smtClean="0"/>
            <a:t>সমাজ</a:t>
          </a:r>
          <a:r>
            <a:rPr lang="en-US" dirty="0" smtClean="0"/>
            <a:t> </a:t>
          </a:r>
          <a:r>
            <a:rPr lang="en-US" dirty="0" err="1" smtClean="0"/>
            <a:t>বিশ্লেষণমূলক</a:t>
          </a:r>
          <a:r>
            <a:rPr lang="en-US" dirty="0" smtClean="0"/>
            <a:t> </a:t>
          </a:r>
          <a:r>
            <a:rPr lang="en-US" dirty="0" err="1" smtClean="0"/>
            <a:t>মতবাদ</a:t>
          </a:r>
          <a:endParaRPr lang="en-US" dirty="0"/>
        </a:p>
      </dgm:t>
    </dgm:pt>
    <dgm:pt modelId="{783DDCEE-4514-4726-9977-9B7CF4453723}" type="parTrans" cxnId="{F48A21BE-35E3-42AD-974A-E5CB336D1FC3}">
      <dgm:prSet/>
      <dgm:spPr/>
      <dgm:t>
        <a:bodyPr/>
        <a:lstStyle/>
        <a:p>
          <a:endParaRPr lang="en-US"/>
        </a:p>
      </dgm:t>
    </dgm:pt>
    <dgm:pt modelId="{A62DD969-1CA3-4784-A4EC-13B32509DBC9}" type="sibTrans" cxnId="{F48A21BE-35E3-42AD-974A-E5CB336D1FC3}">
      <dgm:prSet/>
      <dgm:spPr/>
      <dgm:t>
        <a:bodyPr/>
        <a:lstStyle/>
        <a:p>
          <a:endParaRPr lang="en-US"/>
        </a:p>
      </dgm:t>
    </dgm:pt>
    <dgm:pt modelId="{E9701658-FAF1-4DBC-AA67-ED161ED5527B}">
      <dgm:prSet phldrT="[Text]"/>
      <dgm:spPr/>
      <dgm:t>
        <a:bodyPr/>
        <a:lstStyle/>
        <a:p>
          <a:r>
            <a:rPr lang="en-US" dirty="0" err="1" smtClean="0"/>
            <a:t>সংশ্লেষাত্মক</a:t>
          </a:r>
          <a:r>
            <a:rPr lang="en-US" dirty="0" smtClean="0"/>
            <a:t> </a:t>
          </a:r>
          <a:r>
            <a:rPr lang="en-US" dirty="0" err="1" smtClean="0"/>
            <a:t>মতবাদ</a:t>
          </a:r>
          <a:endParaRPr lang="en-US" dirty="0"/>
        </a:p>
      </dgm:t>
    </dgm:pt>
    <dgm:pt modelId="{986B085A-6AA8-4F9F-A5BF-437D83BC9ADA}" type="parTrans" cxnId="{51128A25-9DFE-40DF-B8FB-DA817B4864C7}">
      <dgm:prSet/>
      <dgm:spPr/>
      <dgm:t>
        <a:bodyPr/>
        <a:lstStyle/>
        <a:p>
          <a:endParaRPr lang="en-US"/>
        </a:p>
      </dgm:t>
    </dgm:pt>
    <dgm:pt modelId="{9126C85B-56FB-4521-937C-FF41BBE8D90C}" type="sibTrans" cxnId="{51128A25-9DFE-40DF-B8FB-DA817B4864C7}">
      <dgm:prSet/>
      <dgm:spPr/>
      <dgm:t>
        <a:bodyPr/>
        <a:lstStyle/>
        <a:p>
          <a:endParaRPr lang="en-US"/>
        </a:p>
      </dgm:t>
    </dgm:pt>
    <dgm:pt modelId="{788D069F-A9BD-4FCD-AB23-67D12D56DB62}" type="pres">
      <dgm:prSet presAssocID="{9823962F-01F1-4642-BDD4-0E72FEACA8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AD5981-A06A-44F5-995D-F523D991A648}" type="pres">
      <dgm:prSet presAssocID="{18427D11-08A0-4D41-ACD0-635FDAC5E661}" presName="centerShape" presStyleLbl="node0" presStyleIdx="0" presStyleCnt="1"/>
      <dgm:spPr/>
      <dgm:t>
        <a:bodyPr/>
        <a:lstStyle/>
        <a:p>
          <a:endParaRPr lang="en-US"/>
        </a:p>
      </dgm:t>
    </dgm:pt>
    <dgm:pt modelId="{AAE5AD5E-4526-4948-BC7B-D8700E991854}" type="pres">
      <dgm:prSet presAssocID="{783DDCEE-4514-4726-9977-9B7CF445372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CAF54770-202A-45C6-99B2-70E265F9BD62}" type="pres">
      <dgm:prSet presAssocID="{6F651506-B34E-4603-A485-A4ACF845C8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0F5BD-AA8A-4EC3-B255-920B53275D52}" type="pres">
      <dgm:prSet presAssocID="{986B085A-6AA8-4F9F-A5BF-437D83BC9ADA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8B043D06-4504-4B12-8DC0-F5B41968DA3F}" type="pres">
      <dgm:prSet presAssocID="{E9701658-FAF1-4DBC-AA67-ED161ED5527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8A21BE-35E3-42AD-974A-E5CB336D1FC3}" srcId="{18427D11-08A0-4D41-ACD0-635FDAC5E661}" destId="{6F651506-B34E-4603-A485-A4ACF845C8E7}" srcOrd="0" destOrd="0" parTransId="{783DDCEE-4514-4726-9977-9B7CF4453723}" sibTransId="{A62DD969-1CA3-4784-A4EC-13B32509DBC9}"/>
    <dgm:cxn modelId="{459E86F8-F40A-4644-95C2-95ACFA8A4597}" type="presOf" srcId="{783DDCEE-4514-4726-9977-9B7CF4453723}" destId="{AAE5AD5E-4526-4948-BC7B-D8700E991854}" srcOrd="0" destOrd="0" presId="urn:microsoft.com/office/officeart/2005/8/layout/radial4"/>
    <dgm:cxn modelId="{F4B30967-7090-4B71-B69F-1D656EA9EDD8}" srcId="{9823962F-01F1-4642-BDD4-0E72FEACA814}" destId="{18427D11-08A0-4D41-ACD0-635FDAC5E661}" srcOrd="0" destOrd="0" parTransId="{1B762B74-348B-4A21-AC5E-37C115FC209F}" sibTransId="{6843D243-7BE1-42B2-AACD-91F31FA4BB4B}"/>
    <dgm:cxn modelId="{98A7F08B-D6FD-4980-9E98-F22CE7D09BC9}" type="presOf" srcId="{9823962F-01F1-4642-BDD4-0E72FEACA814}" destId="{788D069F-A9BD-4FCD-AB23-67D12D56DB62}" srcOrd="0" destOrd="0" presId="urn:microsoft.com/office/officeart/2005/8/layout/radial4"/>
    <dgm:cxn modelId="{043574B4-E903-4916-B536-AF92E8A85BDC}" type="presOf" srcId="{E9701658-FAF1-4DBC-AA67-ED161ED5527B}" destId="{8B043D06-4504-4B12-8DC0-F5B41968DA3F}" srcOrd="0" destOrd="0" presId="urn:microsoft.com/office/officeart/2005/8/layout/radial4"/>
    <dgm:cxn modelId="{385C6E6B-B8B0-4874-85B3-D9EBC798D352}" type="presOf" srcId="{6F651506-B34E-4603-A485-A4ACF845C8E7}" destId="{CAF54770-202A-45C6-99B2-70E265F9BD62}" srcOrd="0" destOrd="0" presId="urn:microsoft.com/office/officeart/2005/8/layout/radial4"/>
    <dgm:cxn modelId="{51128A25-9DFE-40DF-B8FB-DA817B4864C7}" srcId="{18427D11-08A0-4D41-ACD0-635FDAC5E661}" destId="{E9701658-FAF1-4DBC-AA67-ED161ED5527B}" srcOrd="1" destOrd="0" parTransId="{986B085A-6AA8-4F9F-A5BF-437D83BC9ADA}" sibTransId="{9126C85B-56FB-4521-937C-FF41BBE8D90C}"/>
    <dgm:cxn modelId="{7D1ECF62-D836-4E23-B327-7FF680248674}" type="presOf" srcId="{18427D11-08A0-4D41-ACD0-635FDAC5E661}" destId="{9EAD5981-A06A-44F5-995D-F523D991A648}" srcOrd="0" destOrd="0" presId="urn:microsoft.com/office/officeart/2005/8/layout/radial4"/>
    <dgm:cxn modelId="{3D09C3A9-B427-4F21-A901-841E887F4ABF}" type="presOf" srcId="{986B085A-6AA8-4F9F-A5BF-437D83BC9ADA}" destId="{25C0F5BD-AA8A-4EC3-B255-920B53275D52}" srcOrd="0" destOrd="0" presId="urn:microsoft.com/office/officeart/2005/8/layout/radial4"/>
    <dgm:cxn modelId="{B5AE3499-6A26-4721-B880-9E92CBA8244A}" type="presParOf" srcId="{788D069F-A9BD-4FCD-AB23-67D12D56DB62}" destId="{9EAD5981-A06A-44F5-995D-F523D991A648}" srcOrd="0" destOrd="0" presId="urn:microsoft.com/office/officeart/2005/8/layout/radial4"/>
    <dgm:cxn modelId="{281B5841-252E-4FED-8377-FE1B4164D8F1}" type="presParOf" srcId="{788D069F-A9BD-4FCD-AB23-67D12D56DB62}" destId="{AAE5AD5E-4526-4948-BC7B-D8700E991854}" srcOrd="1" destOrd="0" presId="urn:microsoft.com/office/officeart/2005/8/layout/radial4"/>
    <dgm:cxn modelId="{8FD2837F-3F99-45D4-A853-70476BF97434}" type="presParOf" srcId="{788D069F-A9BD-4FCD-AB23-67D12D56DB62}" destId="{CAF54770-202A-45C6-99B2-70E265F9BD62}" srcOrd="2" destOrd="0" presId="urn:microsoft.com/office/officeart/2005/8/layout/radial4"/>
    <dgm:cxn modelId="{428477A2-3E11-4606-9932-49D6C457E032}" type="presParOf" srcId="{788D069F-A9BD-4FCD-AB23-67D12D56DB62}" destId="{25C0F5BD-AA8A-4EC3-B255-920B53275D52}" srcOrd="3" destOrd="0" presId="urn:microsoft.com/office/officeart/2005/8/layout/radial4"/>
    <dgm:cxn modelId="{4C8164E2-7082-4325-B350-A69509140D0C}" type="presParOf" srcId="{788D069F-A9BD-4FCD-AB23-67D12D56DB62}" destId="{8B043D06-4504-4B12-8DC0-F5B41968DA3F}" srcOrd="4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8B28A2-CA73-4CA9-9249-ABDAD8A56186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464E43-D9B7-491D-94D3-152C8CB1EB08}">
      <dgm:prSet phldrT="[Text]"/>
      <dgm:spPr/>
      <dgm:t>
        <a:bodyPr/>
        <a:lstStyle/>
        <a:p>
          <a:r>
            <a:rPr lang="en-US" dirty="0" err="1" smtClean="0"/>
            <a:t>সংশ্লেষণাত্মক</a:t>
          </a:r>
          <a:r>
            <a:rPr lang="en-US" dirty="0" smtClean="0"/>
            <a:t> </a:t>
          </a:r>
          <a:r>
            <a:rPr lang="en-US" dirty="0" err="1" smtClean="0"/>
            <a:t>মতবাদের</a:t>
          </a:r>
          <a:r>
            <a:rPr lang="en-US" dirty="0" smtClean="0"/>
            <a:t> </a:t>
          </a:r>
          <a:r>
            <a:rPr lang="en-US" dirty="0" err="1" smtClean="0"/>
            <a:t>দৃষ্টিতে</a:t>
          </a:r>
          <a:r>
            <a:rPr lang="en-US" dirty="0" smtClean="0"/>
            <a:t> </a:t>
          </a:r>
          <a:r>
            <a:rPr lang="en-US" dirty="0" err="1" smtClean="0"/>
            <a:t>সমাজবিজ্ঞানের</a:t>
          </a:r>
          <a:r>
            <a:rPr lang="en-US" dirty="0" smtClean="0"/>
            <a:t> </a:t>
          </a:r>
          <a:r>
            <a:rPr lang="en-US" dirty="0" err="1" smtClean="0"/>
            <a:t>পরিধি</a:t>
          </a:r>
          <a:endParaRPr lang="en-US" dirty="0"/>
        </a:p>
      </dgm:t>
    </dgm:pt>
    <dgm:pt modelId="{7B8651F6-4ED0-4934-8463-2CF515AE50E2}" type="parTrans" cxnId="{54429E3D-A712-413D-95BD-9CFE212B8115}">
      <dgm:prSet/>
      <dgm:spPr/>
      <dgm:t>
        <a:bodyPr/>
        <a:lstStyle/>
        <a:p>
          <a:endParaRPr lang="en-US"/>
        </a:p>
      </dgm:t>
    </dgm:pt>
    <dgm:pt modelId="{A158292F-D254-4CA8-AAF9-3DAA1BAD5A19}" type="sibTrans" cxnId="{54429E3D-A712-413D-95BD-9CFE212B8115}">
      <dgm:prSet/>
      <dgm:spPr/>
      <dgm:t>
        <a:bodyPr/>
        <a:lstStyle/>
        <a:p>
          <a:endParaRPr lang="en-US"/>
        </a:p>
      </dgm:t>
    </dgm:pt>
    <dgm:pt modelId="{A88FAA04-21A0-43E4-8197-F68EA0A550C2}">
      <dgm:prSet phldrT="[Text]"/>
      <dgm:spPr/>
      <dgm:t>
        <a:bodyPr/>
        <a:lstStyle/>
        <a:p>
          <a:r>
            <a:rPr lang="en-US" dirty="0" err="1" smtClean="0"/>
            <a:t>সামাজিক</a:t>
          </a:r>
          <a:r>
            <a:rPr lang="en-US" dirty="0" smtClean="0"/>
            <a:t> </a:t>
          </a:r>
          <a:r>
            <a:rPr lang="en-US" dirty="0" err="1" smtClean="0"/>
            <a:t>চিকিৎসা</a:t>
          </a:r>
          <a:r>
            <a:rPr lang="en-US" dirty="0" smtClean="0"/>
            <a:t> [Social Pathology]</a:t>
          </a:r>
          <a:endParaRPr lang="en-US" dirty="0"/>
        </a:p>
      </dgm:t>
    </dgm:pt>
    <dgm:pt modelId="{24D0FF3B-154C-4F19-B47D-4297C1B7133D}" type="parTrans" cxnId="{7BF07883-D680-4CFC-98B7-689D9E73F033}">
      <dgm:prSet/>
      <dgm:spPr/>
      <dgm:t>
        <a:bodyPr/>
        <a:lstStyle/>
        <a:p>
          <a:endParaRPr lang="en-US"/>
        </a:p>
      </dgm:t>
    </dgm:pt>
    <dgm:pt modelId="{50424802-7B22-4346-8D11-765BA0B055E2}" type="sibTrans" cxnId="{7BF07883-D680-4CFC-98B7-689D9E73F033}">
      <dgm:prSet/>
      <dgm:spPr/>
      <dgm:t>
        <a:bodyPr/>
        <a:lstStyle/>
        <a:p>
          <a:endParaRPr lang="en-US"/>
        </a:p>
      </dgm:t>
    </dgm:pt>
    <dgm:pt modelId="{5DAF8348-3775-4581-A340-58A20FD50798}">
      <dgm:prSet phldrT="[Text]" custT="1"/>
      <dgm:spPr/>
      <dgm:t>
        <a:bodyPr/>
        <a:lstStyle/>
        <a:p>
          <a:r>
            <a:rPr lang="en-US" sz="1100" dirty="0" err="1" smtClean="0"/>
            <a:t>সামাজিক</a:t>
          </a:r>
          <a:r>
            <a:rPr lang="en-US" sz="1100" dirty="0" smtClean="0"/>
            <a:t> </a:t>
          </a:r>
          <a:r>
            <a:rPr lang="en-US" sz="1100" dirty="0" err="1" smtClean="0"/>
            <a:t>প্রক্রিয়া</a:t>
          </a:r>
          <a:r>
            <a:rPr lang="en-US" sz="1100" dirty="0" smtClean="0"/>
            <a:t> [Social Process</a:t>
          </a:r>
          <a:r>
            <a:rPr lang="en-US" sz="800" dirty="0" smtClean="0"/>
            <a:t>]</a:t>
          </a:r>
          <a:endParaRPr lang="en-US" sz="800" dirty="0"/>
        </a:p>
      </dgm:t>
    </dgm:pt>
    <dgm:pt modelId="{6B08B208-A6BA-48F1-AA13-F5ED3E7B5C38}" type="parTrans" cxnId="{0F28D106-0537-4257-A530-49268F9353FD}">
      <dgm:prSet/>
      <dgm:spPr/>
      <dgm:t>
        <a:bodyPr/>
        <a:lstStyle/>
        <a:p>
          <a:endParaRPr lang="en-US"/>
        </a:p>
      </dgm:t>
    </dgm:pt>
    <dgm:pt modelId="{6150CF15-0D20-410B-AAC5-B5B0E64F8BCC}" type="sibTrans" cxnId="{0F28D106-0537-4257-A530-49268F9353FD}">
      <dgm:prSet/>
      <dgm:spPr/>
      <dgm:t>
        <a:bodyPr/>
        <a:lstStyle/>
        <a:p>
          <a:endParaRPr lang="en-US"/>
        </a:p>
      </dgm:t>
    </dgm:pt>
    <dgm:pt modelId="{371633D5-5EB4-4C6B-82B0-95EB57D3A815}">
      <dgm:prSet phldrT="[Text]" phldr="1"/>
      <dgm:spPr/>
      <dgm:t>
        <a:bodyPr/>
        <a:lstStyle/>
        <a:p>
          <a:endParaRPr lang="en-US" dirty="0"/>
        </a:p>
      </dgm:t>
    </dgm:pt>
    <dgm:pt modelId="{2DF41EF4-17C7-499F-A366-9C2BC8765321}" type="parTrans" cxnId="{B5B7DE77-8BE8-4907-AC4B-162464B5D83F}">
      <dgm:prSet/>
      <dgm:spPr/>
      <dgm:t>
        <a:bodyPr/>
        <a:lstStyle/>
        <a:p>
          <a:endParaRPr lang="en-US"/>
        </a:p>
      </dgm:t>
    </dgm:pt>
    <dgm:pt modelId="{DB3AA19E-CFAF-4706-BCEA-04D5597F3AA2}" type="sibTrans" cxnId="{B5B7DE77-8BE8-4907-AC4B-162464B5D83F}">
      <dgm:prSet/>
      <dgm:spPr/>
      <dgm:t>
        <a:bodyPr/>
        <a:lstStyle/>
        <a:p>
          <a:endParaRPr lang="en-US"/>
        </a:p>
      </dgm:t>
    </dgm:pt>
    <dgm:pt modelId="{702578D7-9D4E-4A00-87D3-396830CE15A0}">
      <dgm:prSet phldrT="[Text]" phldr="1"/>
      <dgm:spPr/>
      <dgm:t>
        <a:bodyPr/>
        <a:lstStyle/>
        <a:p>
          <a:endParaRPr lang="en-US" dirty="0"/>
        </a:p>
      </dgm:t>
    </dgm:pt>
    <dgm:pt modelId="{9FD9A899-65C1-49D3-B995-311F1B6C9D2D}" type="parTrans" cxnId="{F922BD01-5343-4F20-A468-29547ABFF654}">
      <dgm:prSet/>
      <dgm:spPr/>
      <dgm:t>
        <a:bodyPr/>
        <a:lstStyle/>
        <a:p>
          <a:endParaRPr lang="en-US"/>
        </a:p>
      </dgm:t>
    </dgm:pt>
    <dgm:pt modelId="{01DC657D-F8E8-4B8A-8631-184D394536C6}" type="sibTrans" cxnId="{F922BD01-5343-4F20-A468-29547ABFF654}">
      <dgm:prSet/>
      <dgm:spPr/>
      <dgm:t>
        <a:bodyPr/>
        <a:lstStyle/>
        <a:p>
          <a:endParaRPr lang="en-US"/>
        </a:p>
      </dgm:t>
    </dgm:pt>
    <dgm:pt modelId="{9BDAB547-76BE-49D1-896F-C67B578F8CEC}">
      <dgm:prSet phldrT="[Text]" phldr="1"/>
      <dgm:spPr/>
      <dgm:t>
        <a:bodyPr/>
        <a:lstStyle/>
        <a:p>
          <a:endParaRPr lang="en-US" dirty="0"/>
        </a:p>
      </dgm:t>
    </dgm:pt>
    <dgm:pt modelId="{37A82324-EA52-48EB-934D-D695EBE9E2D0}" type="parTrans" cxnId="{364B29C0-E22E-4CE0-A5C3-57B7384CCB0C}">
      <dgm:prSet/>
      <dgm:spPr/>
      <dgm:t>
        <a:bodyPr/>
        <a:lstStyle/>
        <a:p>
          <a:endParaRPr lang="en-US"/>
        </a:p>
      </dgm:t>
    </dgm:pt>
    <dgm:pt modelId="{9DBD449D-B6E4-4882-A36E-85593CAD76EB}" type="sibTrans" cxnId="{364B29C0-E22E-4CE0-A5C3-57B7384CCB0C}">
      <dgm:prSet/>
      <dgm:spPr/>
      <dgm:t>
        <a:bodyPr/>
        <a:lstStyle/>
        <a:p>
          <a:endParaRPr lang="en-US"/>
        </a:p>
      </dgm:t>
    </dgm:pt>
    <dgm:pt modelId="{E0D15E3E-BCEE-47DE-A541-3566B17AFE0A}">
      <dgm:prSet phldrT="[Text]" phldr="1"/>
      <dgm:spPr/>
      <dgm:t>
        <a:bodyPr/>
        <a:lstStyle/>
        <a:p>
          <a:endParaRPr lang="en-US" dirty="0"/>
        </a:p>
      </dgm:t>
    </dgm:pt>
    <dgm:pt modelId="{9F6C5F6C-66DD-44AC-9A9E-427E52E3202E}" type="parTrans" cxnId="{080C0770-8154-4442-8439-816EF609D50A}">
      <dgm:prSet/>
      <dgm:spPr/>
      <dgm:t>
        <a:bodyPr/>
        <a:lstStyle/>
        <a:p>
          <a:endParaRPr lang="en-US"/>
        </a:p>
      </dgm:t>
    </dgm:pt>
    <dgm:pt modelId="{E2D21E31-65D6-40BA-90D4-E867F8A8B86B}" type="sibTrans" cxnId="{080C0770-8154-4442-8439-816EF609D50A}">
      <dgm:prSet/>
      <dgm:spPr/>
      <dgm:t>
        <a:bodyPr/>
        <a:lstStyle/>
        <a:p>
          <a:endParaRPr lang="en-US"/>
        </a:p>
      </dgm:t>
    </dgm:pt>
    <dgm:pt modelId="{A85348F1-2FB9-46FC-BEEF-FA359C3FCE91}">
      <dgm:prSet phldrT="[Text]" phldr="1"/>
      <dgm:spPr/>
      <dgm:t>
        <a:bodyPr/>
        <a:lstStyle/>
        <a:p>
          <a:endParaRPr lang="en-US" dirty="0"/>
        </a:p>
      </dgm:t>
    </dgm:pt>
    <dgm:pt modelId="{321E2313-B30B-47CA-A92A-58929FD0B43A}" type="parTrans" cxnId="{9F3AB405-B03E-46E1-A18D-68D7DEE1D4E1}">
      <dgm:prSet/>
      <dgm:spPr/>
      <dgm:t>
        <a:bodyPr/>
        <a:lstStyle/>
        <a:p>
          <a:endParaRPr lang="en-US"/>
        </a:p>
      </dgm:t>
    </dgm:pt>
    <dgm:pt modelId="{B9FD6C81-9C10-4BB6-9282-85CA12D205C3}" type="sibTrans" cxnId="{9F3AB405-B03E-46E1-A18D-68D7DEE1D4E1}">
      <dgm:prSet/>
      <dgm:spPr/>
      <dgm:t>
        <a:bodyPr/>
        <a:lstStyle/>
        <a:p>
          <a:endParaRPr lang="en-US"/>
        </a:p>
      </dgm:t>
    </dgm:pt>
    <dgm:pt modelId="{141E9B33-17BB-4032-A508-8FD99391D740}">
      <dgm:prSet phldrT="[Text]" phldr="1"/>
      <dgm:spPr/>
      <dgm:t>
        <a:bodyPr/>
        <a:lstStyle/>
        <a:p>
          <a:endParaRPr lang="en-US" dirty="0"/>
        </a:p>
      </dgm:t>
    </dgm:pt>
    <dgm:pt modelId="{9318D928-2557-4C09-A0E3-9A6B70DBEF76}" type="parTrans" cxnId="{23CEE90B-CA0B-47F4-AC24-7CE29E9CF4AE}">
      <dgm:prSet/>
      <dgm:spPr/>
      <dgm:t>
        <a:bodyPr/>
        <a:lstStyle/>
        <a:p>
          <a:endParaRPr lang="en-US"/>
        </a:p>
      </dgm:t>
    </dgm:pt>
    <dgm:pt modelId="{FDCB6975-1B20-4BE3-876C-7001CC1EE90A}" type="sibTrans" cxnId="{23CEE90B-CA0B-47F4-AC24-7CE29E9CF4AE}">
      <dgm:prSet/>
      <dgm:spPr/>
      <dgm:t>
        <a:bodyPr/>
        <a:lstStyle/>
        <a:p>
          <a:endParaRPr lang="en-US"/>
        </a:p>
      </dgm:t>
    </dgm:pt>
    <dgm:pt modelId="{67E46401-6C94-452F-85E9-B3E61ECD4547}">
      <dgm:prSet/>
      <dgm:spPr/>
      <dgm:t>
        <a:bodyPr/>
        <a:lstStyle/>
        <a:p>
          <a:endParaRPr lang="en-US" dirty="0"/>
        </a:p>
      </dgm:t>
    </dgm:pt>
    <dgm:pt modelId="{FC945A6A-226C-4D95-B45F-273E6CF2BA79}" type="parTrans" cxnId="{C1971956-7EA6-4969-BE3A-1AEA27B442C3}">
      <dgm:prSet/>
      <dgm:spPr/>
      <dgm:t>
        <a:bodyPr/>
        <a:lstStyle/>
        <a:p>
          <a:endParaRPr lang="en-US"/>
        </a:p>
      </dgm:t>
    </dgm:pt>
    <dgm:pt modelId="{488542CB-5F36-4185-BD2F-3380C5D9B2BE}" type="sibTrans" cxnId="{C1971956-7EA6-4969-BE3A-1AEA27B442C3}">
      <dgm:prSet/>
      <dgm:spPr/>
      <dgm:t>
        <a:bodyPr/>
        <a:lstStyle/>
        <a:p>
          <a:endParaRPr lang="en-US"/>
        </a:p>
      </dgm:t>
    </dgm:pt>
    <dgm:pt modelId="{E76717E9-3E78-4C4A-A665-A02927CE46F1}">
      <dgm:prSet/>
      <dgm:spPr/>
      <dgm:t>
        <a:bodyPr/>
        <a:lstStyle/>
        <a:p>
          <a:endParaRPr lang="en-US" dirty="0"/>
        </a:p>
      </dgm:t>
    </dgm:pt>
    <dgm:pt modelId="{D8786BB3-0807-4491-8B32-4DA35A999B41}" type="parTrans" cxnId="{BC9E5BB7-176B-44E8-A170-23402357D8EA}">
      <dgm:prSet/>
      <dgm:spPr/>
      <dgm:t>
        <a:bodyPr/>
        <a:lstStyle/>
        <a:p>
          <a:endParaRPr lang="en-US"/>
        </a:p>
      </dgm:t>
    </dgm:pt>
    <dgm:pt modelId="{7A28A287-7481-4BFA-A1AD-74392DC74031}" type="sibTrans" cxnId="{BC9E5BB7-176B-44E8-A170-23402357D8EA}">
      <dgm:prSet/>
      <dgm:spPr/>
      <dgm:t>
        <a:bodyPr/>
        <a:lstStyle/>
        <a:p>
          <a:endParaRPr lang="en-US"/>
        </a:p>
      </dgm:t>
    </dgm:pt>
    <dgm:pt modelId="{1CC8EA5D-BF3C-49F8-8CEA-F29D3DE27CDE}">
      <dgm:prSet custT="1"/>
      <dgm:spPr/>
      <dgm:t>
        <a:bodyPr/>
        <a:lstStyle/>
        <a:p>
          <a:r>
            <a:rPr lang="en-US" sz="1100" dirty="0" err="1" smtClean="0"/>
            <a:t>সামাজিক</a:t>
          </a:r>
          <a:r>
            <a:rPr lang="en-US" sz="1100" dirty="0" smtClean="0"/>
            <a:t> </a:t>
          </a:r>
          <a:r>
            <a:rPr lang="en-US" sz="1100" dirty="0" err="1" smtClean="0"/>
            <a:t>অঙ্গসংস্থানবিদ্যা</a:t>
          </a:r>
          <a:r>
            <a:rPr lang="en-US" sz="1100" dirty="0" smtClean="0"/>
            <a:t>[Social Morphology]</a:t>
          </a:r>
          <a:endParaRPr lang="en-US" sz="1100" dirty="0"/>
        </a:p>
      </dgm:t>
    </dgm:pt>
    <dgm:pt modelId="{9CE27F95-0E34-477C-963E-0C30438DAB9C}" type="parTrans" cxnId="{A2143B87-20A2-45C4-B715-297C4D85BEEF}">
      <dgm:prSet/>
      <dgm:spPr/>
    </dgm:pt>
    <dgm:pt modelId="{9D2C5DCE-8802-49EC-885E-83C727E1A386}" type="sibTrans" cxnId="{A2143B87-20A2-45C4-B715-297C4D85BEEF}">
      <dgm:prSet/>
      <dgm:spPr/>
    </dgm:pt>
    <dgm:pt modelId="{1A73BC34-C1DD-43D7-858B-69C1B9678743}">
      <dgm:prSet/>
      <dgm:spPr/>
      <dgm:t>
        <a:bodyPr/>
        <a:lstStyle/>
        <a:p>
          <a:r>
            <a:rPr lang="en-US" dirty="0" err="1" smtClean="0"/>
            <a:t>সামাজিক</a:t>
          </a:r>
          <a:r>
            <a:rPr lang="en-US" dirty="0" smtClean="0"/>
            <a:t> </a:t>
          </a:r>
          <a:r>
            <a:rPr lang="en-US" dirty="0" err="1" smtClean="0"/>
            <a:t>শরিীরবিদ্যা</a:t>
          </a:r>
          <a:r>
            <a:rPr lang="en-US" dirty="0" smtClean="0"/>
            <a:t> [Social Physiology]</a:t>
          </a:r>
          <a:endParaRPr lang="en-US" dirty="0"/>
        </a:p>
      </dgm:t>
    </dgm:pt>
    <dgm:pt modelId="{F08BCA80-CD4D-47E1-8A35-DC736896CA0C}" type="parTrans" cxnId="{763ADD41-ABAA-468F-B094-911F77B9A9A5}">
      <dgm:prSet/>
      <dgm:spPr/>
    </dgm:pt>
    <dgm:pt modelId="{5D8434D1-CF75-4062-8C9B-83BA8EC0E776}" type="sibTrans" cxnId="{763ADD41-ABAA-468F-B094-911F77B9A9A5}">
      <dgm:prSet/>
      <dgm:spPr/>
    </dgm:pt>
    <dgm:pt modelId="{B0B80E7E-5A43-4273-A393-27241948C981}">
      <dgm:prSet/>
      <dgm:spPr/>
      <dgm:t>
        <a:bodyPr/>
        <a:lstStyle/>
        <a:p>
          <a:r>
            <a:rPr lang="en-US" dirty="0" err="1" smtClean="0"/>
            <a:t>সাধারণ</a:t>
          </a:r>
          <a:r>
            <a:rPr lang="en-US" dirty="0" smtClean="0"/>
            <a:t> </a:t>
          </a:r>
          <a:r>
            <a:rPr lang="en-US" dirty="0" err="1" smtClean="0"/>
            <a:t>সমাজতত্ত্ব</a:t>
          </a:r>
          <a:r>
            <a:rPr lang="en-US" dirty="0" smtClean="0"/>
            <a:t> [General Sociology]</a:t>
          </a:r>
          <a:endParaRPr lang="en-US" dirty="0"/>
        </a:p>
      </dgm:t>
    </dgm:pt>
    <dgm:pt modelId="{C659EE05-2616-4B6E-9274-39EE368A62F9}" type="parTrans" cxnId="{3368B9C6-10E4-49F9-B45A-155C79A386C0}">
      <dgm:prSet/>
      <dgm:spPr/>
    </dgm:pt>
    <dgm:pt modelId="{A3962170-7745-46C8-B038-0AE720AA7ACC}" type="sibTrans" cxnId="{3368B9C6-10E4-49F9-B45A-155C79A386C0}">
      <dgm:prSet/>
      <dgm:spPr/>
    </dgm:pt>
    <dgm:pt modelId="{564713C1-C2BE-433A-B77B-D035F4D514BF}">
      <dgm:prSet/>
      <dgm:spPr/>
      <dgm:t>
        <a:bodyPr/>
        <a:lstStyle/>
        <a:p>
          <a:r>
            <a:rPr lang="en-US" dirty="0" err="1" smtClean="0"/>
            <a:t>সামাজিক</a:t>
          </a:r>
          <a:r>
            <a:rPr lang="en-US" dirty="0" smtClean="0"/>
            <a:t> </a:t>
          </a:r>
          <a:r>
            <a:rPr lang="en-US" dirty="0" err="1" smtClean="0"/>
            <a:t>নিয়ন্ত্রণ</a:t>
          </a:r>
          <a:r>
            <a:rPr lang="en-US" dirty="0" smtClean="0"/>
            <a:t> [Social Control]</a:t>
          </a:r>
          <a:endParaRPr lang="en-US" dirty="0"/>
        </a:p>
      </dgm:t>
    </dgm:pt>
    <dgm:pt modelId="{FC4F64B0-E91D-4F57-A54B-5C6867DEE43E}" type="parTrans" cxnId="{79A21562-0073-4E23-87FC-0E63E7052718}">
      <dgm:prSet/>
      <dgm:spPr/>
    </dgm:pt>
    <dgm:pt modelId="{177B42B9-787D-415D-B37E-1CC1528105B0}" type="sibTrans" cxnId="{79A21562-0073-4E23-87FC-0E63E7052718}">
      <dgm:prSet/>
      <dgm:spPr/>
    </dgm:pt>
    <dgm:pt modelId="{94DE3E6D-E537-42C8-B5DC-87D7D0515680}" type="pres">
      <dgm:prSet presAssocID="{DA8B28A2-CA73-4CA9-9249-ABDAD8A5618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2235F7-4C18-47F4-B835-F8A2087909B8}" type="pres">
      <dgm:prSet presAssocID="{5D464E43-D9B7-491D-94D3-152C8CB1EB08}" presName="centerShape" presStyleLbl="node0" presStyleIdx="0" presStyleCnt="1"/>
      <dgm:spPr/>
      <dgm:t>
        <a:bodyPr/>
        <a:lstStyle/>
        <a:p>
          <a:endParaRPr lang="en-US"/>
        </a:p>
      </dgm:t>
    </dgm:pt>
    <dgm:pt modelId="{2827AC3E-80A0-41E6-8B4D-5CF385627E73}" type="pres">
      <dgm:prSet presAssocID="{24D0FF3B-154C-4F19-B47D-4297C1B7133D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DFB88084-E875-45AA-A783-D4E8DA4BE720}" type="pres">
      <dgm:prSet presAssocID="{A88FAA04-21A0-43E4-8197-F68EA0A550C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E2650-A80E-4359-A5B9-58FC992DBEC0}" type="pres">
      <dgm:prSet presAssocID="{6B08B208-A6BA-48F1-AA13-F5ED3E7B5C38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911A3B20-935D-4DE9-BD5F-FD222BD07882}" type="pres">
      <dgm:prSet presAssocID="{5DAF8348-3775-4581-A340-58A20FD5079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59D8D-D622-4048-95BE-0DD169693026}" type="pres">
      <dgm:prSet presAssocID="{9CE27F95-0E34-477C-963E-0C30438DAB9C}" presName="parTrans" presStyleLbl="bgSibTrans2D1" presStyleIdx="2" presStyleCnt="6"/>
      <dgm:spPr/>
    </dgm:pt>
    <dgm:pt modelId="{AF9EE7A5-34E5-4EDE-B830-10030ED3E247}" type="pres">
      <dgm:prSet presAssocID="{1CC8EA5D-BF3C-49F8-8CEA-F29D3DE27CD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B8AAE-FD65-4F2A-939E-0DAF990B4B71}" type="pres">
      <dgm:prSet presAssocID="{F08BCA80-CD4D-47E1-8A35-DC736896CA0C}" presName="parTrans" presStyleLbl="bgSibTrans2D1" presStyleIdx="3" presStyleCnt="6"/>
      <dgm:spPr/>
    </dgm:pt>
    <dgm:pt modelId="{D63C99DE-1A95-4024-8ACA-82BE3A4E9A65}" type="pres">
      <dgm:prSet presAssocID="{1A73BC34-C1DD-43D7-858B-69C1B967874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375D7-30E6-4510-B4DB-9645A8D72D01}" type="pres">
      <dgm:prSet presAssocID="{C659EE05-2616-4B6E-9274-39EE368A62F9}" presName="parTrans" presStyleLbl="bgSibTrans2D1" presStyleIdx="4" presStyleCnt="6"/>
      <dgm:spPr/>
    </dgm:pt>
    <dgm:pt modelId="{E82FFAF2-6A27-4996-9C6E-882EB19099E5}" type="pres">
      <dgm:prSet presAssocID="{B0B80E7E-5A43-4273-A393-27241948C98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A6937-166E-4385-9126-A835169FF0B6}" type="pres">
      <dgm:prSet presAssocID="{FC4F64B0-E91D-4F57-A54B-5C6867DEE43E}" presName="parTrans" presStyleLbl="bgSibTrans2D1" presStyleIdx="5" presStyleCnt="6"/>
      <dgm:spPr/>
    </dgm:pt>
    <dgm:pt modelId="{BC2D9F42-2588-4280-90D6-ED19E99AD7D5}" type="pres">
      <dgm:prSet presAssocID="{564713C1-C2BE-433A-B77B-D035F4D514BF}" presName="node" presStyleLbl="node1" presStyleIdx="5" presStyleCnt="6" custRadScaleRad="103109" custRadScaleInc="-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CB1765-A19E-421C-955F-8201B0C95AE6}" type="presOf" srcId="{564713C1-C2BE-433A-B77B-D035F4D514BF}" destId="{BC2D9F42-2588-4280-90D6-ED19E99AD7D5}" srcOrd="0" destOrd="0" presId="urn:microsoft.com/office/officeart/2005/8/layout/radial4"/>
    <dgm:cxn modelId="{0F28D106-0537-4257-A530-49268F9353FD}" srcId="{5D464E43-D9B7-491D-94D3-152C8CB1EB08}" destId="{5DAF8348-3775-4581-A340-58A20FD50798}" srcOrd="1" destOrd="0" parTransId="{6B08B208-A6BA-48F1-AA13-F5ED3E7B5C38}" sibTransId="{6150CF15-0D20-410B-AAC5-B5B0E64F8BCC}"/>
    <dgm:cxn modelId="{EC18EA76-1B6E-4262-B4D2-2894B8B7B38A}" type="presOf" srcId="{FC4F64B0-E91D-4F57-A54B-5C6867DEE43E}" destId="{671A6937-166E-4385-9126-A835169FF0B6}" srcOrd="0" destOrd="0" presId="urn:microsoft.com/office/officeart/2005/8/layout/radial4"/>
    <dgm:cxn modelId="{C1971956-7EA6-4969-BE3A-1AEA27B442C3}" srcId="{DA8B28A2-CA73-4CA9-9249-ABDAD8A56186}" destId="{67E46401-6C94-452F-85E9-B3E61ECD4547}" srcOrd="1" destOrd="0" parTransId="{FC945A6A-226C-4D95-B45F-273E6CF2BA79}" sibTransId="{488542CB-5F36-4185-BD2F-3380C5D9B2BE}"/>
    <dgm:cxn modelId="{02989BAD-3AF9-4656-9252-08AC8061351E}" type="presOf" srcId="{5D464E43-D9B7-491D-94D3-152C8CB1EB08}" destId="{F12235F7-4C18-47F4-B835-F8A2087909B8}" srcOrd="0" destOrd="0" presId="urn:microsoft.com/office/officeart/2005/8/layout/radial4"/>
    <dgm:cxn modelId="{2112C743-4EAE-46DA-B58D-60541ED48F2A}" type="presOf" srcId="{C659EE05-2616-4B6E-9274-39EE368A62F9}" destId="{001375D7-30E6-4510-B4DB-9645A8D72D01}" srcOrd="0" destOrd="0" presId="urn:microsoft.com/office/officeart/2005/8/layout/radial4"/>
    <dgm:cxn modelId="{763ADD41-ABAA-468F-B094-911F77B9A9A5}" srcId="{5D464E43-D9B7-491D-94D3-152C8CB1EB08}" destId="{1A73BC34-C1DD-43D7-858B-69C1B9678743}" srcOrd="3" destOrd="0" parTransId="{F08BCA80-CD4D-47E1-8A35-DC736896CA0C}" sibTransId="{5D8434D1-CF75-4062-8C9B-83BA8EC0E776}"/>
    <dgm:cxn modelId="{79B7ED90-D71B-4C4D-B760-EDBA0B2C80FA}" type="presOf" srcId="{1CC8EA5D-BF3C-49F8-8CEA-F29D3DE27CDE}" destId="{AF9EE7A5-34E5-4EDE-B830-10030ED3E247}" srcOrd="0" destOrd="0" presId="urn:microsoft.com/office/officeart/2005/8/layout/radial4"/>
    <dgm:cxn modelId="{C145FB35-05B5-4ADD-9680-4546ABE9B6F0}" type="presOf" srcId="{6B08B208-A6BA-48F1-AA13-F5ED3E7B5C38}" destId="{72CE2650-A80E-4359-A5B9-58FC992DBEC0}" srcOrd="0" destOrd="0" presId="urn:microsoft.com/office/officeart/2005/8/layout/radial4"/>
    <dgm:cxn modelId="{F922BD01-5343-4F20-A468-29547ABFF654}" srcId="{371633D5-5EB4-4C6B-82B0-95EB57D3A815}" destId="{702578D7-9D4E-4A00-87D3-396830CE15A0}" srcOrd="0" destOrd="0" parTransId="{9FD9A899-65C1-49D3-B995-311F1B6C9D2D}" sibTransId="{01DC657D-F8E8-4B8A-8631-184D394536C6}"/>
    <dgm:cxn modelId="{B5B7DE77-8BE8-4907-AC4B-162464B5D83F}" srcId="{DA8B28A2-CA73-4CA9-9249-ABDAD8A56186}" destId="{371633D5-5EB4-4C6B-82B0-95EB57D3A815}" srcOrd="3" destOrd="0" parTransId="{2DF41EF4-17C7-499F-A366-9C2BC8765321}" sibTransId="{DB3AA19E-CFAF-4706-BCEA-04D5597F3AA2}"/>
    <dgm:cxn modelId="{F7FF1DBB-6EDA-4FEE-9302-AEAF3AEB7CC6}" type="presOf" srcId="{DA8B28A2-CA73-4CA9-9249-ABDAD8A56186}" destId="{94DE3E6D-E537-42C8-B5DC-87D7D0515680}" srcOrd="0" destOrd="0" presId="urn:microsoft.com/office/officeart/2005/8/layout/radial4"/>
    <dgm:cxn modelId="{080C0770-8154-4442-8439-816EF609D50A}" srcId="{DA8B28A2-CA73-4CA9-9249-ABDAD8A56186}" destId="{E0D15E3E-BCEE-47DE-A541-3566B17AFE0A}" srcOrd="4" destOrd="0" parTransId="{9F6C5F6C-66DD-44AC-9A9E-427E52E3202E}" sibTransId="{E2D21E31-65D6-40BA-90D4-E867F8A8B86B}"/>
    <dgm:cxn modelId="{3368B9C6-10E4-49F9-B45A-155C79A386C0}" srcId="{5D464E43-D9B7-491D-94D3-152C8CB1EB08}" destId="{B0B80E7E-5A43-4273-A393-27241948C981}" srcOrd="4" destOrd="0" parTransId="{C659EE05-2616-4B6E-9274-39EE368A62F9}" sibTransId="{A3962170-7745-46C8-B038-0AE720AA7ACC}"/>
    <dgm:cxn modelId="{23CEE90B-CA0B-47F4-AC24-7CE29E9CF4AE}" srcId="{E0D15E3E-BCEE-47DE-A541-3566B17AFE0A}" destId="{141E9B33-17BB-4032-A508-8FD99391D740}" srcOrd="1" destOrd="0" parTransId="{9318D928-2557-4C09-A0E3-9A6B70DBEF76}" sibTransId="{FDCB6975-1B20-4BE3-876C-7001CC1EE90A}"/>
    <dgm:cxn modelId="{6A9F018D-6D83-449C-9FB8-CE9FA060CE33}" type="presOf" srcId="{1A73BC34-C1DD-43D7-858B-69C1B9678743}" destId="{D63C99DE-1A95-4024-8ACA-82BE3A4E9A65}" srcOrd="0" destOrd="0" presId="urn:microsoft.com/office/officeart/2005/8/layout/radial4"/>
    <dgm:cxn modelId="{2AAB307D-1BAC-4EF9-8CD2-7C5DCA3C467B}" type="presOf" srcId="{A88FAA04-21A0-43E4-8197-F68EA0A550C2}" destId="{DFB88084-E875-45AA-A783-D4E8DA4BE720}" srcOrd="0" destOrd="0" presId="urn:microsoft.com/office/officeart/2005/8/layout/radial4"/>
    <dgm:cxn modelId="{9F3AB405-B03E-46E1-A18D-68D7DEE1D4E1}" srcId="{E0D15E3E-BCEE-47DE-A541-3566B17AFE0A}" destId="{A85348F1-2FB9-46FC-BEEF-FA359C3FCE91}" srcOrd="0" destOrd="0" parTransId="{321E2313-B30B-47CA-A92A-58929FD0B43A}" sibTransId="{B9FD6C81-9C10-4BB6-9282-85CA12D205C3}"/>
    <dgm:cxn modelId="{BC9E5BB7-176B-44E8-A170-23402357D8EA}" srcId="{DA8B28A2-CA73-4CA9-9249-ABDAD8A56186}" destId="{E76717E9-3E78-4C4A-A665-A02927CE46F1}" srcOrd="2" destOrd="0" parTransId="{D8786BB3-0807-4491-8B32-4DA35A999B41}" sibTransId="{7A28A287-7481-4BFA-A1AD-74392DC74031}"/>
    <dgm:cxn modelId="{14A26C6F-A7E4-4C91-B94F-CC7B560F33BD}" type="presOf" srcId="{F08BCA80-CD4D-47E1-8A35-DC736896CA0C}" destId="{56EB8AAE-FD65-4F2A-939E-0DAF990B4B71}" srcOrd="0" destOrd="0" presId="urn:microsoft.com/office/officeart/2005/8/layout/radial4"/>
    <dgm:cxn modelId="{364B29C0-E22E-4CE0-A5C3-57B7384CCB0C}" srcId="{371633D5-5EB4-4C6B-82B0-95EB57D3A815}" destId="{9BDAB547-76BE-49D1-896F-C67B578F8CEC}" srcOrd="1" destOrd="0" parTransId="{37A82324-EA52-48EB-934D-D695EBE9E2D0}" sibTransId="{9DBD449D-B6E4-4882-A36E-85593CAD76EB}"/>
    <dgm:cxn modelId="{AFD7ED03-DC0E-4B54-BC98-DC36A86CF222}" type="presOf" srcId="{B0B80E7E-5A43-4273-A393-27241948C981}" destId="{E82FFAF2-6A27-4996-9C6E-882EB19099E5}" srcOrd="0" destOrd="0" presId="urn:microsoft.com/office/officeart/2005/8/layout/radial4"/>
    <dgm:cxn modelId="{79A21562-0073-4E23-87FC-0E63E7052718}" srcId="{5D464E43-D9B7-491D-94D3-152C8CB1EB08}" destId="{564713C1-C2BE-433A-B77B-D035F4D514BF}" srcOrd="5" destOrd="0" parTransId="{FC4F64B0-E91D-4F57-A54B-5C6867DEE43E}" sibTransId="{177B42B9-787D-415D-B37E-1CC1528105B0}"/>
    <dgm:cxn modelId="{54429E3D-A712-413D-95BD-9CFE212B8115}" srcId="{DA8B28A2-CA73-4CA9-9249-ABDAD8A56186}" destId="{5D464E43-D9B7-491D-94D3-152C8CB1EB08}" srcOrd="0" destOrd="0" parTransId="{7B8651F6-4ED0-4934-8463-2CF515AE50E2}" sibTransId="{A158292F-D254-4CA8-AAF9-3DAA1BAD5A19}"/>
    <dgm:cxn modelId="{93F7D573-7919-439B-854B-0E527FDEAECF}" type="presOf" srcId="{9CE27F95-0E34-477C-963E-0C30438DAB9C}" destId="{D1D59D8D-D622-4048-95BE-0DD169693026}" srcOrd="0" destOrd="0" presId="urn:microsoft.com/office/officeart/2005/8/layout/radial4"/>
    <dgm:cxn modelId="{EB240657-7426-4709-9E54-B6AF8E1D77A8}" type="presOf" srcId="{5DAF8348-3775-4581-A340-58A20FD50798}" destId="{911A3B20-935D-4DE9-BD5F-FD222BD07882}" srcOrd="0" destOrd="0" presId="urn:microsoft.com/office/officeart/2005/8/layout/radial4"/>
    <dgm:cxn modelId="{7BF07883-D680-4CFC-98B7-689D9E73F033}" srcId="{5D464E43-D9B7-491D-94D3-152C8CB1EB08}" destId="{A88FAA04-21A0-43E4-8197-F68EA0A550C2}" srcOrd="0" destOrd="0" parTransId="{24D0FF3B-154C-4F19-B47D-4297C1B7133D}" sibTransId="{50424802-7B22-4346-8D11-765BA0B055E2}"/>
    <dgm:cxn modelId="{A2143B87-20A2-45C4-B715-297C4D85BEEF}" srcId="{5D464E43-D9B7-491D-94D3-152C8CB1EB08}" destId="{1CC8EA5D-BF3C-49F8-8CEA-F29D3DE27CDE}" srcOrd="2" destOrd="0" parTransId="{9CE27F95-0E34-477C-963E-0C30438DAB9C}" sibTransId="{9D2C5DCE-8802-49EC-885E-83C727E1A386}"/>
    <dgm:cxn modelId="{29988CDA-9B66-4EE4-8DD0-DA5AA3671D3D}" type="presOf" srcId="{24D0FF3B-154C-4F19-B47D-4297C1B7133D}" destId="{2827AC3E-80A0-41E6-8B4D-5CF385627E73}" srcOrd="0" destOrd="0" presId="urn:microsoft.com/office/officeart/2005/8/layout/radial4"/>
    <dgm:cxn modelId="{E9097693-B1FD-4C6B-9894-AD6E4C3A29B8}" type="presParOf" srcId="{94DE3E6D-E537-42C8-B5DC-87D7D0515680}" destId="{F12235F7-4C18-47F4-B835-F8A2087909B8}" srcOrd="0" destOrd="0" presId="urn:microsoft.com/office/officeart/2005/8/layout/radial4"/>
    <dgm:cxn modelId="{1B06FF9A-1527-414B-B1F2-836B7B72F201}" type="presParOf" srcId="{94DE3E6D-E537-42C8-B5DC-87D7D0515680}" destId="{2827AC3E-80A0-41E6-8B4D-5CF385627E73}" srcOrd="1" destOrd="0" presId="urn:microsoft.com/office/officeart/2005/8/layout/radial4"/>
    <dgm:cxn modelId="{4A859103-D514-4E07-983D-F296ADD95615}" type="presParOf" srcId="{94DE3E6D-E537-42C8-B5DC-87D7D0515680}" destId="{DFB88084-E875-45AA-A783-D4E8DA4BE720}" srcOrd="2" destOrd="0" presId="urn:microsoft.com/office/officeart/2005/8/layout/radial4"/>
    <dgm:cxn modelId="{4C70A8EA-DF8C-48F3-BD65-871C2D5CCFBA}" type="presParOf" srcId="{94DE3E6D-E537-42C8-B5DC-87D7D0515680}" destId="{72CE2650-A80E-4359-A5B9-58FC992DBEC0}" srcOrd="3" destOrd="0" presId="urn:microsoft.com/office/officeart/2005/8/layout/radial4"/>
    <dgm:cxn modelId="{439D324B-7796-4B54-A768-09EEB39E0975}" type="presParOf" srcId="{94DE3E6D-E537-42C8-B5DC-87D7D0515680}" destId="{911A3B20-935D-4DE9-BD5F-FD222BD07882}" srcOrd="4" destOrd="0" presId="urn:microsoft.com/office/officeart/2005/8/layout/radial4"/>
    <dgm:cxn modelId="{3E33F4D4-DC37-4660-87E4-ABC05F864A4E}" type="presParOf" srcId="{94DE3E6D-E537-42C8-B5DC-87D7D0515680}" destId="{D1D59D8D-D622-4048-95BE-0DD169693026}" srcOrd="5" destOrd="0" presId="urn:microsoft.com/office/officeart/2005/8/layout/radial4"/>
    <dgm:cxn modelId="{EF3B46C9-E7D9-45D4-8AB8-4EE8EC351F3F}" type="presParOf" srcId="{94DE3E6D-E537-42C8-B5DC-87D7D0515680}" destId="{AF9EE7A5-34E5-4EDE-B830-10030ED3E247}" srcOrd="6" destOrd="0" presId="urn:microsoft.com/office/officeart/2005/8/layout/radial4"/>
    <dgm:cxn modelId="{3BD1E1A1-75D1-419C-A3CB-973FFE3D57FE}" type="presParOf" srcId="{94DE3E6D-E537-42C8-B5DC-87D7D0515680}" destId="{56EB8AAE-FD65-4F2A-939E-0DAF990B4B71}" srcOrd="7" destOrd="0" presId="urn:microsoft.com/office/officeart/2005/8/layout/radial4"/>
    <dgm:cxn modelId="{AF5D356C-D395-49F5-91EA-C8A718CE7546}" type="presParOf" srcId="{94DE3E6D-E537-42C8-B5DC-87D7D0515680}" destId="{D63C99DE-1A95-4024-8ACA-82BE3A4E9A65}" srcOrd="8" destOrd="0" presId="urn:microsoft.com/office/officeart/2005/8/layout/radial4"/>
    <dgm:cxn modelId="{DED53177-CDCC-41D5-B836-57021597BD9E}" type="presParOf" srcId="{94DE3E6D-E537-42C8-B5DC-87D7D0515680}" destId="{001375D7-30E6-4510-B4DB-9645A8D72D01}" srcOrd="9" destOrd="0" presId="urn:microsoft.com/office/officeart/2005/8/layout/radial4"/>
    <dgm:cxn modelId="{6E149142-11ED-4507-9E56-7ABDD17EF390}" type="presParOf" srcId="{94DE3E6D-E537-42C8-B5DC-87D7D0515680}" destId="{E82FFAF2-6A27-4996-9C6E-882EB19099E5}" srcOrd="10" destOrd="0" presId="urn:microsoft.com/office/officeart/2005/8/layout/radial4"/>
    <dgm:cxn modelId="{9FFF6B80-FAE7-49B6-9572-2979930D5866}" type="presParOf" srcId="{94DE3E6D-E537-42C8-B5DC-87D7D0515680}" destId="{671A6937-166E-4385-9126-A835169FF0B6}" srcOrd="11" destOrd="0" presId="urn:microsoft.com/office/officeart/2005/8/layout/radial4"/>
    <dgm:cxn modelId="{74E092F3-FE25-42A5-A696-58770447FDFE}" type="presParOf" srcId="{94DE3E6D-E537-42C8-B5DC-87D7D0515680}" destId="{BC2D9F42-2588-4280-90D6-ED19E99AD7D5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‍</a:t>
            </a:r>
            <a:r>
              <a:rPr lang="en-US" dirty="0" err="1" smtClean="0"/>
              <a:t>উৎপত্তি</a:t>
            </a:r>
            <a:r>
              <a:rPr lang="en-US" dirty="0" smtClean="0"/>
              <a:t> ও </a:t>
            </a:r>
            <a:r>
              <a:rPr lang="en-US" dirty="0" err="1" smtClean="0"/>
              <a:t>বিকাশ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Definition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 </a:t>
            </a:r>
            <a:r>
              <a:rPr lang="en-US" b="1" i="1" dirty="0" smtClean="0"/>
              <a:t>Giddings</a:t>
            </a:r>
            <a:r>
              <a:rPr lang="en-US" dirty="0" smtClean="0"/>
              <a:t> said,</a:t>
            </a:r>
            <a:r>
              <a:rPr lang="en-US" b="1" dirty="0" smtClean="0"/>
              <a:t> “Sociology is the science of social phenomena.”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Emile Durkheim </a:t>
            </a:r>
            <a:r>
              <a:rPr lang="en-US" dirty="0" smtClean="0"/>
              <a:t>said</a:t>
            </a:r>
            <a:r>
              <a:rPr lang="en-US" b="1" dirty="0" smtClean="0"/>
              <a:t>, “Sociology is the science of social institution.”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Max Weber </a:t>
            </a:r>
            <a:r>
              <a:rPr lang="en-US" dirty="0" smtClean="0"/>
              <a:t>said,</a:t>
            </a:r>
            <a:r>
              <a:rPr lang="en-US" b="1" dirty="0" smtClean="0"/>
              <a:t> “ Sociology is a science which attempts at interpretative understanding of social action in order to arrive at a casual explanation of its cause and effects.”[</a:t>
            </a:r>
            <a:r>
              <a:rPr lang="en-US" dirty="0" smtClean="0"/>
              <a:t>source: Economy and Society]</a:t>
            </a:r>
            <a:endParaRPr lang="en-US" b="1" dirty="0" smtClean="0"/>
          </a:p>
          <a:p>
            <a:r>
              <a:rPr lang="en-US" dirty="0" smtClean="0"/>
              <a:t>Sociologist </a:t>
            </a:r>
            <a:r>
              <a:rPr lang="en-US" b="1" i="1" dirty="0" err="1" smtClean="0"/>
              <a:t>R.T.Schaefer</a:t>
            </a:r>
            <a:r>
              <a:rPr lang="en-US" dirty="0" smtClean="0"/>
              <a:t> said,</a:t>
            </a:r>
            <a:r>
              <a:rPr lang="en-US" b="1" dirty="0" smtClean="0"/>
              <a:t> “Sociology is the systematic study of social </a:t>
            </a:r>
            <a:r>
              <a:rPr lang="en-US" b="1" dirty="0" err="1" smtClean="0"/>
              <a:t>behaviour</a:t>
            </a:r>
            <a:r>
              <a:rPr lang="en-US" b="1" dirty="0" smtClean="0"/>
              <a:t> and social groups.”[</a:t>
            </a:r>
            <a:r>
              <a:rPr lang="en-US" dirty="0" smtClean="0"/>
              <a:t>source: Sociology]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Definition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Sociologist </a:t>
            </a:r>
            <a:r>
              <a:rPr lang="en-US" b="1" i="1" dirty="0" smtClean="0"/>
              <a:t>Kovalevsky</a:t>
            </a:r>
            <a:r>
              <a:rPr lang="en-US" dirty="0" smtClean="0"/>
              <a:t> said,</a:t>
            </a:r>
            <a:r>
              <a:rPr lang="en-US" b="1" dirty="0" smtClean="0"/>
              <a:t> “Sociology is the science of social organization and social change.”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William P. Scott </a:t>
            </a:r>
            <a:r>
              <a:rPr lang="en-US" dirty="0" smtClean="0"/>
              <a:t>said,</a:t>
            </a:r>
            <a:r>
              <a:rPr lang="en-US" b="1" dirty="0" smtClean="0"/>
              <a:t> “Sociology is the scientific study of human social </a:t>
            </a:r>
            <a:r>
              <a:rPr lang="en-US" b="1" dirty="0" err="1" smtClean="0"/>
              <a:t>behaviour</a:t>
            </a:r>
            <a:r>
              <a:rPr lang="en-US" b="1" dirty="0" smtClean="0"/>
              <a:t>.”[</a:t>
            </a:r>
            <a:r>
              <a:rPr lang="en-US" dirty="0" smtClean="0"/>
              <a:t>source: Dictionary of Sociology]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MacIver</a:t>
            </a:r>
            <a:r>
              <a:rPr lang="en-US" dirty="0" smtClean="0"/>
              <a:t> said,</a:t>
            </a:r>
            <a:r>
              <a:rPr lang="en-US" b="1" dirty="0" smtClean="0"/>
              <a:t> “Sociology alone studies social relationships themselves and society itself.”[</a:t>
            </a:r>
            <a:r>
              <a:rPr lang="en-US" dirty="0" smtClean="0"/>
              <a:t>source: Society: Structure and Change</a:t>
            </a:r>
            <a:r>
              <a:rPr lang="en-US" b="1" dirty="0" smtClean="0"/>
              <a:t>]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Morris Ginsberg </a:t>
            </a:r>
            <a:r>
              <a:rPr lang="en-US" dirty="0" smtClean="0"/>
              <a:t>said,</a:t>
            </a:r>
            <a:r>
              <a:rPr lang="en-US" b="1" dirty="0" smtClean="0"/>
              <a:t> “Sociology studies human interactions and its relationships and consequences.”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Definition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 </a:t>
            </a:r>
            <a:r>
              <a:rPr lang="en-US" b="1" i="1" dirty="0" smtClean="0"/>
              <a:t>Professor Neil J. </a:t>
            </a:r>
            <a:r>
              <a:rPr lang="en-US" b="1" i="1" dirty="0" err="1" smtClean="0"/>
              <a:t>Sme</a:t>
            </a:r>
            <a:r>
              <a:rPr lang="en-US" dirty="0" err="1" smtClean="0"/>
              <a:t>lser</a:t>
            </a:r>
            <a:r>
              <a:rPr lang="en-US" dirty="0" smtClean="0"/>
              <a:t> said,</a:t>
            </a:r>
            <a:r>
              <a:rPr lang="en-US" b="1" dirty="0" smtClean="0"/>
              <a:t> “Sociology is an empirical science that studies society and social relations.”[</a:t>
            </a:r>
            <a:r>
              <a:rPr lang="en-US" dirty="0" smtClean="0"/>
              <a:t>source: Sociology</a:t>
            </a:r>
            <a:r>
              <a:rPr lang="en-US" b="1" dirty="0" smtClean="0"/>
              <a:t>]</a:t>
            </a:r>
            <a:endParaRPr lang="en-US" dirty="0" smtClean="0"/>
          </a:p>
          <a:p>
            <a:r>
              <a:rPr lang="en-US" dirty="0" smtClean="0"/>
              <a:t>Sociologist </a:t>
            </a:r>
            <a:r>
              <a:rPr lang="en-US" b="1" i="1" dirty="0" err="1" smtClean="0"/>
              <a:t>Ogburn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Nimkoff</a:t>
            </a:r>
            <a:r>
              <a:rPr lang="en-US" b="1" i="1" dirty="0" smtClean="0"/>
              <a:t> </a:t>
            </a:r>
            <a:r>
              <a:rPr lang="en-US" dirty="0" smtClean="0"/>
              <a:t>said,</a:t>
            </a:r>
            <a:r>
              <a:rPr lang="en-US" b="1" dirty="0" smtClean="0"/>
              <a:t> “Sociology is the scientific study of social life.”[</a:t>
            </a:r>
            <a:r>
              <a:rPr lang="en-US" dirty="0" smtClean="0"/>
              <a:t>source: A Handbook of Sociology</a:t>
            </a:r>
            <a:r>
              <a:rPr lang="en-US" b="1" dirty="0" smtClean="0"/>
              <a:t>]</a:t>
            </a:r>
          </a:p>
          <a:p>
            <a:r>
              <a:rPr lang="en-US" dirty="0" smtClean="0"/>
              <a:t>Sociologist </a:t>
            </a:r>
            <a:r>
              <a:rPr lang="en-US" b="1" i="1" dirty="0" smtClean="0"/>
              <a:t>Professor Kingsley Davis </a:t>
            </a:r>
            <a:r>
              <a:rPr lang="en-US" dirty="0" smtClean="0"/>
              <a:t>said,</a:t>
            </a:r>
            <a:r>
              <a:rPr lang="en-US" b="1" dirty="0" smtClean="0"/>
              <a:t> “Sociology is a discipline that studies the way in which societies achieve their unity and continuity and way in which they change.”[</a:t>
            </a:r>
            <a:r>
              <a:rPr lang="en-US" dirty="0" smtClean="0"/>
              <a:t>source: Human Society]</a:t>
            </a:r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Definition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Sociologist </a:t>
            </a:r>
            <a:r>
              <a:rPr lang="en-US" b="1" i="1" dirty="0" smtClean="0"/>
              <a:t>Park said</a:t>
            </a:r>
            <a:r>
              <a:rPr lang="en-US" dirty="0" smtClean="0"/>
              <a:t>,</a:t>
            </a:r>
            <a:r>
              <a:rPr lang="en-US" b="1" dirty="0" smtClean="0"/>
              <a:t> “Sociology is the science of collective attitude of human beings.”</a:t>
            </a:r>
          </a:p>
          <a:p>
            <a:r>
              <a:rPr lang="en-US" dirty="0" smtClean="0"/>
              <a:t>Sociologist </a:t>
            </a:r>
            <a:r>
              <a:rPr lang="en-US" b="1" i="1" dirty="0" err="1" smtClean="0"/>
              <a:t>Simmel</a:t>
            </a:r>
            <a:r>
              <a:rPr lang="en-US" dirty="0" smtClean="0"/>
              <a:t> said,</a:t>
            </a:r>
            <a:r>
              <a:rPr lang="en-US" b="1" dirty="0" smtClean="0"/>
              <a:t> “Sociology studies human affairs.”</a:t>
            </a:r>
          </a:p>
          <a:p>
            <a:r>
              <a:rPr lang="en-US" dirty="0" smtClean="0"/>
              <a:t>Sociologist </a:t>
            </a:r>
            <a:r>
              <a:rPr lang="en-US" b="1" dirty="0" smtClean="0"/>
              <a:t>L .T. </a:t>
            </a:r>
            <a:r>
              <a:rPr lang="en-US" b="1" dirty="0" err="1" smtClean="0"/>
              <a:t>Hobhouse</a:t>
            </a:r>
            <a:r>
              <a:rPr lang="en-US" b="1" dirty="0" smtClean="0"/>
              <a:t> </a:t>
            </a:r>
            <a:r>
              <a:rPr lang="en-US" dirty="0" smtClean="0"/>
              <a:t>said,</a:t>
            </a:r>
            <a:r>
              <a:rPr lang="en-US" b="1" dirty="0" smtClean="0"/>
              <a:t> “Sociology studies the action-reaction of human mind.”</a:t>
            </a:r>
          </a:p>
          <a:p>
            <a:pPr lvl="0"/>
            <a:r>
              <a:rPr lang="en-US" dirty="0" smtClean="0"/>
              <a:t>Sociologist </a:t>
            </a:r>
            <a:r>
              <a:rPr lang="en-US" b="1" i="1" dirty="0" smtClean="0"/>
              <a:t>Small</a:t>
            </a:r>
            <a:r>
              <a:rPr lang="en-US" dirty="0" smtClean="0"/>
              <a:t> said,</a:t>
            </a:r>
            <a:r>
              <a:rPr lang="en-US" b="1" dirty="0" smtClean="0"/>
              <a:t> “Sociology is the study of social process.”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NATURE OF SOCIOLOGY</a:t>
            </a:r>
            <a:endParaRPr lang="en-US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sociology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err="1" smtClean="0"/>
              <a:t>প্রকৃতিগত</a:t>
            </a:r>
            <a:r>
              <a:rPr lang="en-US" b="1" dirty="0" smtClean="0"/>
              <a:t> </a:t>
            </a:r>
            <a:r>
              <a:rPr lang="en-US" b="1" dirty="0" err="1" smtClean="0"/>
              <a:t>দিক</a:t>
            </a:r>
            <a:r>
              <a:rPr lang="en-US" b="1" dirty="0" smtClean="0"/>
              <a:t> </a:t>
            </a:r>
            <a:r>
              <a:rPr lang="en-US" b="1" dirty="0" err="1" smtClean="0"/>
              <a:t>থেকে</a:t>
            </a:r>
            <a:r>
              <a:rPr lang="en-US" b="1" dirty="0" smtClean="0"/>
              <a:t> </a:t>
            </a:r>
            <a:r>
              <a:rPr lang="en-US" b="1" dirty="0" err="1" smtClean="0"/>
              <a:t>সমাজবিজ্ঞান</a:t>
            </a:r>
            <a:r>
              <a:rPr lang="en-US" b="1" dirty="0" smtClean="0"/>
              <a:t> </a:t>
            </a:r>
            <a:r>
              <a:rPr lang="en-US" b="1" dirty="0" err="1" smtClean="0"/>
              <a:t>বিজ্ঞানভিত্তিক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endParaRPr lang="en-US" b="1" dirty="0" smtClean="0"/>
          </a:p>
          <a:p>
            <a:r>
              <a:rPr lang="en-US" b="1" dirty="0" smtClean="0"/>
              <a:t>Sociology isn’t complete theoretical science or applied science</a:t>
            </a:r>
          </a:p>
          <a:p>
            <a:r>
              <a:rPr lang="en-US" b="1" dirty="0" smtClean="0"/>
              <a:t>It  shows the casual relationships between social organizations.</a:t>
            </a:r>
          </a:p>
          <a:p>
            <a:r>
              <a:rPr lang="en-US" b="1" dirty="0" smtClean="0"/>
              <a:t>Some social organizations are static and some are dynamic.</a:t>
            </a:r>
          </a:p>
          <a:p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Perimeters of Sociology</a:t>
            </a:r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/>
              <a:t>Floral Greetings</a:t>
            </a:r>
            <a:endParaRPr lang="en-US" dirty="0"/>
          </a:p>
        </p:txBody>
      </p:sp>
      <p:pic>
        <p:nvPicPr>
          <p:cNvPr id="4" name="Content Placeholder 3" descr="dusty-ros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324100" y="1905000"/>
            <a:ext cx="4191000" cy="4191000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softRound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সমাজতাত্ত্বিক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মতবাদ</a:t>
            </a:r>
            <a:endParaRPr lang="en-US" dirty="0" smtClean="0"/>
          </a:p>
          <a:p>
            <a:r>
              <a:rPr lang="en-US" dirty="0" err="1" smtClean="0"/>
              <a:t>ঐতিহাসিক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জনবিজ্ঞান</a:t>
            </a:r>
            <a:endParaRPr lang="en-US" dirty="0" smtClean="0"/>
          </a:p>
          <a:p>
            <a:r>
              <a:rPr lang="en-US" dirty="0" err="1" smtClean="0"/>
              <a:t>গ্রামীণ</a:t>
            </a:r>
            <a:r>
              <a:rPr lang="en-US" dirty="0" smtClean="0"/>
              <a:t> ও </a:t>
            </a:r>
            <a:r>
              <a:rPr lang="en-US" dirty="0" err="1" smtClean="0"/>
              <a:t>নগর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ধর্মের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শিক্ষার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রাজনৈতিক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আইনের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</a:t>
            </a:r>
            <a:endParaRPr lang="en-US" dirty="0" smtClean="0"/>
          </a:p>
          <a:p>
            <a:r>
              <a:rPr lang="en-US" dirty="0" err="1" smtClean="0"/>
              <a:t>সাংস্কৃতিক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পরিসংখ্যান</a:t>
            </a:r>
            <a:endParaRPr lang="en-US" dirty="0" smtClean="0"/>
          </a:p>
          <a:p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জেন্ডার</a:t>
            </a:r>
            <a:r>
              <a:rPr lang="en-US" dirty="0" smtClean="0"/>
              <a:t> </a:t>
            </a:r>
            <a:r>
              <a:rPr lang="en-US" dirty="0" err="1" smtClean="0"/>
              <a:t>উন্নয়ন</a:t>
            </a:r>
            <a:endParaRPr lang="en-US" dirty="0" smtClean="0"/>
          </a:p>
          <a:p>
            <a:r>
              <a:rPr lang="en-US" dirty="0" err="1" smtClean="0"/>
              <a:t>চিকিৎসা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শিল্প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শিল্পকলার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endParaRPr lang="en-US" dirty="0" smtClean="0"/>
          </a:p>
          <a:p>
            <a:r>
              <a:rPr lang="en-US" dirty="0" err="1" smtClean="0"/>
              <a:t>সাহিত্যের</a:t>
            </a:r>
            <a:r>
              <a:rPr lang="en-US" dirty="0" smtClean="0"/>
              <a:t> </a:t>
            </a:r>
            <a:r>
              <a:rPr lang="en-US" dirty="0" err="1" smtClean="0"/>
              <a:t>সমাজতত্ত্ব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0600" y="2209800"/>
            <a:ext cx="7162800" cy="2667000"/>
          </a:xfrm>
          <a:prstGeom prst="horizontalScroll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ধন্যবাদ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over dir="lu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Teacher introduction</a:t>
            </a:r>
            <a:endParaRPr lang="en-US" sz="3200" dirty="0"/>
          </a:p>
        </p:txBody>
      </p:sp>
      <p:pic>
        <p:nvPicPr>
          <p:cNvPr id="4" name="Content Placeholder 3" descr="image_504197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3995291" cy="4873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029200" y="1524000"/>
            <a:ext cx="3581400" cy="304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Most.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Shamima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Yasmin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B.S.S[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Hons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.], M.S.S,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B.ed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Lecturer of Sociology at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Monsur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Hossain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Degree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College,Nandigram,Bogura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শিখনফল:এ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তোমরা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পরিধি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685800"/>
            <a:ext cx="7315200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Socius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সঙ্গী</a:t>
            </a:r>
            <a:r>
              <a:rPr lang="en-US" dirty="0" smtClean="0"/>
              <a:t> [Companion or associate]</a:t>
            </a:r>
          </a:p>
          <a:p>
            <a:r>
              <a:rPr lang="en-US" dirty="0" smtClean="0"/>
              <a:t>Logos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[Science or study]</a:t>
            </a:r>
          </a:p>
          <a:p>
            <a:r>
              <a:rPr lang="en-US" dirty="0" err="1" smtClean="0"/>
              <a:t>Socius</a:t>
            </a:r>
            <a:r>
              <a:rPr lang="en-US" dirty="0" smtClean="0"/>
              <a:t>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ল্যাটিন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endParaRPr lang="en-US" dirty="0" smtClean="0"/>
          </a:p>
          <a:p>
            <a:r>
              <a:rPr lang="en-US" dirty="0" smtClean="0"/>
              <a:t>Logos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গ্রিক</a:t>
            </a:r>
            <a:r>
              <a:rPr lang="en-US" dirty="0" smtClean="0"/>
              <a:t> </a:t>
            </a:r>
            <a:r>
              <a:rPr lang="en-US" dirty="0" err="1" smtClean="0"/>
              <a:t>ভাষার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endParaRPr lang="en-US" dirty="0" smtClean="0"/>
          </a:p>
          <a:p>
            <a:r>
              <a:rPr lang="en-US" dirty="0" smtClean="0"/>
              <a:t>১৮৩৯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অগাস্ট</a:t>
            </a:r>
            <a:r>
              <a:rPr lang="en-US" dirty="0" smtClean="0"/>
              <a:t> </a:t>
            </a:r>
            <a:r>
              <a:rPr lang="en-US" dirty="0" err="1" smtClean="0"/>
              <a:t>কোঁত</a:t>
            </a:r>
            <a:r>
              <a:rPr lang="en-US" dirty="0" smtClean="0"/>
              <a:t> </a:t>
            </a:r>
            <a:r>
              <a:rPr lang="en-US" dirty="0" err="1" smtClean="0"/>
              <a:t>সর্বপ্রথম</a:t>
            </a:r>
            <a:r>
              <a:rPr lang="en-US" dirty="0" smtClean="0"/>
              <a:t> এ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AUGUSTE COMTE</a:t>
            </a:r>
            <a:endParaRPr lang="en-US" dirty="0"/>
          </a:p>
        </p:txBody>
      </p:sp>
      <p:pic>
        <p:nvPicPr>
          <p:cNvPr id="5" name="Picture Placeholder 4" descr="Portrait_dAuguste_Comte_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613" b="361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অগাস্ট</a:t>
            </a:r>
            <a:r>
              <a:rPr lang="en-US" dirty="0" smtClean="0"/>
              <a:t> </a:t>
            </a:r>
            <a:r>
              <a:rPr lang="en-US" dirty="0" err="1" smtClean="0"/>
              <a:t>কোঁত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endParaRPr lang="en-US" dirty="0" smtClean="0"/>
          </a:p>
          <a:p>
            <a:r>
              <a:rPr lang="en-US" dirty="0" smtClean="0"/>
              <a:t>জন্ম:১৭৯৮ </a:t>
            </a:r>
            <a:r>
              <a:rPr lang="en-US" dirty="0" err="1" smtClean="0"/>
              <a:t>সালের</a:t>
            </a:r>
            <a:r>
              <a:rPr lang="en-US" dirty="0" smtClean="0"/>
              <a:t> ১৯শে </a:t>
            </a:r>
            <a:r>
              <a:rPr lang="en-US" dirty="0" err="1" smtClean="0"/>
              <a:t>জানুয়ারি,ফ্রান্স</a:t>
            </a:r>
            <a:endParaRPr lang="en-US" dirty="0" smtClean="0"/>
          </a:p>
          <a:p>
            <a:r>
              <a:rPr lang="en-US" dirty="0" smtClean="0"/>
              <a:t>মৃত্যু:১৮৫৭ </a:t>
            </a:r>
            <a:r>
              <a:rPr lang="en-US" dirty="0" err="1" smtClean="0"/>
              <a:t>সালের</a:t>
            </a:r>
            <a:r>
              <a:rPr lang="en-US" dirty="0" smtClean="0"/>
              <a:t> ৫ই </a:t>
            </a:r>
            <a:r>
              <a:rPr lang="en-US" dirty="0" err="1" smtClean="0"/>
              <a:t>সেপ্টেম্বর,ফ্রান্স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Social Physics is one of his books.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K. </a:t>
            </a:r>
            <a:r>
              <a:rPr lang="en-US" dirty="0" err="1" smtClean="0"/>
              <a:t>Nazmul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endParaRPr lang="en-US" dirty="0"/>
          </a:p>
        </p:txBody>
      </p:sp>
      <p:pic>
        <p:nvPicPr>
          <p:cNvPr id="5" name="Picture Placeholder 4" descr="A._K._Nazmul_Kari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317" b="531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এ.কে</a:t>
            </a:r>
            <a:r>
              <a:rPr lang="en-US" dirty="0" smtClean="0"/>
              <a:t>. </a:t>
            </a:r>
            <a:r>
              <a:rPr lang="en-US" dirty="0" err="1" smtClean="0"/>
              <a:t>নাজমুল</a:t>
            </a:r>
            <a:r>
              <a:rPr lang="en-US" dirty="0" smtClean="0"/>
              <a:t> </a:t>
            </a:r>
            <a:r>
              <a:rPr lang="en-US" dirty="0" err="1" smtClean="0"/>
              <a:t>করিম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প্রচেষ্টায়</a:t>
            </a:r>
            <a:r>
              <a:rPr lang="en-US" dirty="0" smtClean="0"/>
              <a:t> ১৯৫৭ </a:t>
            </a:r>
            <a:r>
              <a:rPr lang="en-US" dirty="0" err="1" smtClean="0"/>
              <a:t>সাল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</a:t>
            </a:r>
            <a:r>
              <a:rPr lang="en-US" dirty="0" smtClean="0"/>
              <a:t> </a:t>
            </a:r>
            <a:r>
              <a:rPr lang="en-US" dirty="0" err="1" smtClean="0"/>
              <a:t>প্রাতিষ্ঠানিকভাবে</a:t>
            </a:r>
            <a:r>
              <a:rPr lang="en-US" dirty="0" smtClean="0"/>
              <a:t> </a:t>
            </a:r>
            <a:r>
              <a:rPr lang="en-US" dirty="0" err="1" smtClean="0"/>
              <a:t>চর্চার</a:t>
            </a:r>
            <a:r>
              <a:rPr lang="en-US" dirty="0" smtClean="0"/>
              <a:t> </a:t>
            </a:r>
            <a:r>
              <a:rPr lang="en-US" dirty="0" err="1" smtClean="0"/>
              <a:t>দ্বার</a:t>
            </a:r>
            <a:r>
              <a:rPr lang="en-US" dirty="0" smtClean="0"/>
              <a:t> </a:t>
            </a:r>
            <a:r>
              <a:rPr lang="en-US" dirty="0" err="1" smtClean="0"/>
              <a:t>উন্মুক্ত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সমাজবিজ্ঞানের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প্রামাণ্য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endParaRPr lang="en-US" dirty="0" smtClean="0"/>
          </a:p>
          <a:p>
            <a:r>
              <a:rPr lang="en-US" dirty="0" smtClean="0"/>
              <a:t>Conclusive Definition of Sociology</a:t>
            </a:r>
            <a:endParaRPr lang="en-US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641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সমাজবিজ্ঞান</vt:lpstr>
      <vt:lpstr>Floral Greetings</vt:lpstr>
      <vt:lpstr>Teacher introduction</vt:lpstr>
      <vt:lpstr>শিখনফল:এ অধ্যায় পাঠ শেষে তোমরা-</vt:lpstr>
      <vt:lpstr>Slide 5</vt:lpstr>
      <vt:lpstr>সমাজবিজ্ঞানের পরিচিতি </vt:lpstr>
      <vt:lpstr>AUGUSTE COMTE</vt:lpstr>
      <vt:lpstr>A. K. Nazmul Karim</vt:lpstr>
      <vt:lpstr>সমাজবিজ্ঞানের ধারণা</vt:lpstr>
      <vt:lpstr>Conclusive Definition Of Sociology</vt:lpstr>
      <vt:lpstr>Conclusive Definition of sociology</vt:lpstr>
      <vt:lpstr>Conclusive Definition Of Sociology</vt:lpstr>
      <vt:lpstr>Conclusive Definition of Sociology</vt:lpstr>
      <vt:lpstr>Slide 14</vt:lpstr>
      <vt:lpstr>সমাজবিজ্ঞানের প্রকৃতি</vt:lpstr>
      <vt:lpstr>Nature of sociology</vt:lpstr>
      <vt:lpstr>সমাজবিজ্ঞানের পরিধি</vt:lpstr>
      <vt:lpstr>Slide 18</vt:lpstr>
      <vt:lpstr>Slide 19</vt:lpstr>
      <vt:lpstr>সমাজবিজ্ঞানের পরিধি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সমাজবিজ্ঞান</dc:title>
  <dc:creator>pc</dc:creator>
  <cp:lastModifiedBy>pc</cp:lastModifiedBy>
  <cp:revision>10</cp:revision>
  <dcterms:created xsi:type="dcterms:W3CDTF">2006-08-16T00:00:00Z</dcterms:created>
  <dcterms:modified xsi:type="dcterms:W3CDTF">2022-07-22T14:04:34Z</dcterms:modified>
</cp:coreProperties>
</file>