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341" r:id="rId1"/>
  </p:sldMasterIdLst>
  <p:notesMasterIdLst>
    <p:notesMasterId r:id="rId18"/>
  </p:notesMasterIdLst>
  <p:sldIdLst>
    <p:sldId id="320" r:id="rId2"/>
    <p:sldId id="375" r:id="rId3"/>
    <p:sldId id="376" r:id="rId4"/>
    <p:sldId id="377" r:id="rId5"/>
    <p:sldId id="371" r:id="rId6"/>
    <p:sldId id="373" r:id="rId7"/>
    <p:sldId id="439" r:id="rId8"/>
    <p:sldId id="429" r:id="rId9"/>
    <p:sldId id="435" r:id="rId10"/>
    <p:sldId id="432" r:id="rId11"/>
    <p:sldId id="442" r:id="rId12"/>
    <p:sldId id="433" r:id="rId13"/>
    <p:sldId id="436" r:id="rId14"/>
    <p:sldId id="443" r:id="rId15"/>
    <p:sldId id="440" r:id="rId16"/>
    <p:sldId id="25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9639"/>
    <a:srgbClr val="228C10"/>
    <a:srgbClr val="00CC00"/>
    <a:srgbClr val="FFFF99"/>
    <a:srgbClr val="C9E7A7"/>
    <a:srgbClr val="CCFFCC"/>
    <a:srgbClr val="32CFE4"/>
    <a:srgbClr val="66FFCC"/>
    <a:srgbClr val="16DA8B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58" autoAdjust="0"/>
    <p:restoredTop sz="94660"/>
  </p:normalViewPr>
  <p:slideViewPr>
    <p:cSldViewPr snapToGrid="0">
      <p:cViewPr varScale="1">
        <p:scale>
          <a:sx n="64" d="100"/>
          <a:sy n="64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55976-0CEB-45F6-BE68-622B53E7B586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ED27C-2AFB-4C61-B257-249746602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3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9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1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9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8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48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5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3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2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8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7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28C10"/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26D5C2E-335E-48B4-AC7B-74746C83695F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43D6792-2D4C-4610-BD9B-7A6B6847A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4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342" r:id="rId1"/>
    <p:sldLayoutId id="2147487343" r:id="rId2"/>
    <p:sldLayoutId id="2147487344" r:id="rId3"/>
    <p:sldLayoutId id="2147487345" r:id="rId4"/>
    <p:sldLayoutId id="2147487346" r:id="rId5"/>
    <p:sldLayoutId id="2147487347" r:id="rId6"/>
    <p:sldLayoutId id="2147487348" r:id="rId7"/>
    <p:sldLayoutId id="2147487349" r:id="rId8"/>
    <p:sldLayoutId id="2147487350" r:id="rId9"/>
    <p:sldLayoutId id="2147487351" r:id="rId10"/>
    <p:sldLayoutId id="21474873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5441FC-4A0C-491E-663A-F00BE7F975D3}"/>
              </a:ext>
            </a:extLst>
          </p:cNvPr>
          <p:cNvSpPr txBox="1"/>
          <p:nvPr/>
        </p:nvSpPr>
        <p:spPr>
          <a:xfrm>
            <a:off x="3641767" y="3017009"/>
            <a:ext cx="4908465" cy="82398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n w="22225">
                  <a:solidFill>
                    <a:srgbClr val="189639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>
                <a:ln w="22225">
                  <a:solidFill>
                    <a:srgbClr val="189639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22225">
                  <a:solidFill>
                    <a:srgbClr val="189639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4800" b="1" dirty="0">
                <a:ln w="22225">
                  <a:solidFill>
                    <a:srgbClr val="189639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b="1" dirty="0">
                <a:ln w="22225">
                  <a:solidFill>
                    <a:srgbClr val="189639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n w="22225">
                <a:solidFill>
                  <a:srgbClr val="189639"/>
                </a:solidFill>
                <a:prstDash val="solid"/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088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1D0E7D2-0EE1-FF5E-5921-4BC420939A85}"/>
              </a:ext>
            </a:extLst>
          </p:cNvPr>
          <p:cNvSpPr/>
          <p:nvPr/>
        </p:nvSpPr>
        <p:spPr>
          <a:xfrm>
            <a:off x="4495800" y="4939258"/>
            <a:ext cx="3200400" cy="914400"/>
          </a:xfrm>
          <a:prstGeom prst="roundRect">
            <a:avLst/>
          </a:prstGeom>
          <a:ln w="28575">
            <a:solidFill>
              <a:srgbClr val="228C1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ছাগল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827D9D-C242-D808-7EF6-AC9BCB5F3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350" y="1000594"/>
            <a:ext cx="5225300" cy="325661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48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F164BB1-4B96-E2BC-34C0-BFE6F199DBE0}"/>
              </a:ext>
            </a:extLst>
          </p:cNvPr>
          <p:cNvSpPr/>
          <p:nvPr/>
        </p:nvSpPr>
        <p:spPr>
          <a:xfrm>
            <a:off x="4495800" y="4966038"/>
            <a:ext cx="3200400" cy="914400"/>
          </a:xfrm>
          <a:prstGeom prst="roundRect">
            <a:avLst/>
          </a:prstGeom>
          <a:ln w="28575">
            <a:solidFill>
              <a:srgbClr val="228C1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মাছ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FF4A5A-7979-6DF8-722F-D1227063F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256" y="977562"/>
            <a:ext cx="5961488" cy="3144733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460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829BB53-737A-4365-2FBD-656E20F47832}"/>
              </a:ext>
            </a:extLst>
          </p:cNvPr>
          <p:cNvSpPr/>
          <p:nvPr/>
        </p:nvSpPr>
        <p:spPr>
          <a:xfrm>
            <a:off x="4495797" y="4939258"/>
            <a:ext cx="3200400" cy="914400"/>
          </a:xfrm>
          <a:prstGeom prst="roundRect">
            <a:avLst/>
          </a:prstGeom>
          <a:ln w="28575">
            <a:solidFill>
              <a:srgbClr val="228C1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কুকুর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3FFFF5-3F7B-FAA8-08CC-CD29EABDC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798" y="1000594"/>
            <a:ext cx="5486399" cy="3129847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1733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C9C09B3-60AD-54A4-AE9F-1FE64C611CAE}"/>
              </a:ext>
            </a:extLst>
          </p:cNvPr>
          <p:cNvSpPr/>
          <p:nvPr/>
        </p:nvSpPr>
        <p:spPr>
          <a:xfrm>
            <a:off x="4495800" y="4932390"/>
            <a:ext cx="3200400" cy="914400"/>
          </a:xfrm>
          <a:prstGeom prst="roundRect">
            <a:avLst/>
          </a:prstGeom>
          <a:ln w="28575">
            <a:solidFill>
              <a:srgbClr val="00CC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বিড়াল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3CAD73-7F13-F447-A4DC-A4F89D05C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028" y="1011523"/>
            <a:ext cx="4301944" cy="328086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3450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953960A-0B7C-87CA-224A-38FF14EAB238}"/>
              </a:ext>
            </a:extLst>
          </p:cNvPr>
          <p:cNvSpPr/>
          <p:nvPr/>
        </p:nvSpPr>
        <p:spPr>
          <a:xfrm>
            <a:off x="3352800" y="1720124"/>
            <a:ext cx="5486400" cy="914400"/>
          </a:xfrm>
          <a:prstGeom prst="roundRect">
            <a:avLst/>
          </a:prstGeom>
          <a:ln w="28575">
            <a:solidFill>
              <a:srgbClr val="228C1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গরুর কয়টি পা ?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B821688-F475-00DD-9B3E-DD449B186A96}"/>
              </a:ext>
            </a:extLst>
          </p:cNvPr>
          <p:cNvSpPr/>
          <p:nvPr/>
        </p:nvSpPr>
        <p:spPr>
          <a:xfrm>
            <a:off x="3352800" y="4223477"/>
            <a:ext cx="5486400" cy="914400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মুরগি কি খায়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55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B821688-F475-00DD-9B3E-DD449B186A96}"/>
              </a:ext>
            </a:extLst>
          </p:cNvPr>
          <p:cNvSpPr/>
          <p:nvPr/>
        </p:nvSpPr>
        <p:spPr>
          <a:xfrm>
            <a:off x="3352799" y="2971800"/>
            <a:ext cx="5486400" cy="914400"/>
          </a:xfrm>
          <a:prstGeom prst="round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মাছ কোথায় থাকে 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C5272AB-FC50-9FA0-80F2-27B5FE1EE569}"/>
              </a:ext>
            </a:extLst>
          </p:cNvPr>
          <p:cNvSpPr/>
          <p:nvPr/>
        </p:nvSpPr>
        <p:spPr>
          <a:xfrm>
            <a:off x="3352799" y="1090535"/>
            <a:ext cx="5486399" cy="914400"/>
          </a:xfrm>
          <a:prstGeom prst="roundRect">
            <a:avLst/>
          </a:prstGeom>
          <a:ln w="28575">
            <a:solidFill>
              <a:srgbClr val="18963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কুকুর কি খায়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B985ACF-66F9-BAF3-BE0C-3F0482FE5CBF}"/>
              </a:ext>
            </a:extLst>
          </p:cNvPr>
          <p:cNvSpPr/>
          <p:nvPr/>
        </p:nvSpPr>
        <p:spPr>
          <a:xfrm>
            <a:off x="2438398" y="4853065"/>
            <a:ext cx="7315200" cy="914400"/>
          </a:xfrm>
          <a:prstGeom prst="roundRect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31280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CC6FD0-EDFC-BDE4-5AB2-0838FA8341D8}"/>
              </a:ext>
            </a:extLst>
          </p:cNvPr>
          <p:cNvSpPr txBox="1"/>
          <p:nvPr/>
        </p:nvSpPr>
        <p:spPr>
          <a:xfrm>
            <a:off x="2610787" y="2828835"/>
            <a:ext cx="697042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ln w="12700" cmpd="sng">
                  <a:solidFill>
                    <a:schemeClr val="accent4"/>
                  </a:solidFill>
                  <a:prstDash val="solid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 </a:t>
            </a:r>
            <a:endParaRPr lang="en-US" sz="7200" b="1" dirty="0">
              <a:ln w="12700" cmpd="sng">
                <a:solidFill>
                  <a:schemeClr val="accent4"/>
                </a:solidFill>
                <a:prstDash val="solid"/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23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F5BAD42-5777-C176-3BC2-025C1B286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69" y="2658196"/>
            <a:ext cx="2433909" cy="2318346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6889DC-FBDC-1910-0278-245B9792D719}"/>
              </a:ext>
            </a:extLst>
          </p:cNvPr>
          <p:cNvSpPr txBox="1"/>
          <p:nvPr/>
        </p:nvSpPr>
        <p:spPr>
          <a:xfrm>
            <a:off x="4184754" y="1253597"/>
            <a:ext cx="382249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E69496-AA77-CB29-8DB8-B204892F24CC}"/>
              </a:ext>
            </a:extLst>
          </p:cNvPr>
          <p:cNvSpPr txBox="1"/>
          <p:nvPr/>
        </p:nvSpPr>
        <p:spPr>
          <a:xfrm>
            <a:off x="1636422" y="3037550"/>
            <a:ext cx="5541365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মোঃ মহাসিন আলী মোল্যা 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 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২নং খারহাট সরকারি প্রাথমিক বিদ্যালয় 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কাশিয়ানী, গোপালগঞ্জ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448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316332-4F5C-6E3A-E4FB-34548C471433}"/>
              </a:ext>
            </a:extLst>
          </p:cNvPr>
          <p:cNvSpPr txBox="1"/>
          <p:nvPr/>
        </p:nvSpPr>
        <p:spPr>
          <a:xfrm>
            <a:off x="2313483" y="2434861"/>
            <a:ext cx="1308100" cy="121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12CA6D-9184-0C7A-5807-3F5A281BA789}"/>
              </a:ext>
            </a:extLst>
          </p:cNvPr>
          <p:cNvSpPr txBox="1"/>
          <p:nvPr/>
        </p:nvSpPr>
        <p:spPr>
          <a:xfrm>
            <a:off x="3802505" y="1342077"/>
            <a:ext cx="458699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507FE1-B066-6141-24CD-0EA9BEFBD70E}"/>
              </a:ext>
            </a:extLst>
          </p:cNvPr>
          <p:cNvSpPr txBox="1"/>
          <p:nvPr/>
        </p:nvSpPr>
        <p:spPr>
          <a:xfrm>
            <a:off x="3105774" y="3220595"/>
            <a:ext cx="5980451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প্রাক-প্রাথমিক,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, পাঠঃ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৫,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  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৩০ মিনিট, তারিখঃ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২৩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.০৭.২০২২ খ্রিঃ।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507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316332-4F5C-6E3A-E4FB-34548C471433}"/>
              </a:ext>
            </a:extLst>
          </p:cNvPr>
          <p:cNvSpPr txBox="1"/>
          <p:nvPr/>
        </p:nvSpPr>
        <p:spPr>
          <a:xfrm>
            <a:off x="2313483" y="2434861"/>
            <a:ext cx="1308100" cy="121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311904-1DE7-9167-35E6-A8DB75B0EEDD}"/>
              </a:ext>
            </a:extLst>
          </p:cNvPr>
          <p:cNvSpPr txBox="1"/>
          <p:nvPr/>
        </p:nvSpPr>
        <p:spPr>
          <a:xfrm>
            <a:off x="4222229" y="1543987"/>
            <a:ext cx="3747541" cy="6445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E26366-A30D-99F9-A986-A2B4B61A4627}"/>
              </a:ext>
            </a:extLst>
          </p:cNvPr>
          <p:cNvSpPr txBox="1"/>
          <p:nvPr/>
        </p:nvSpPr>
        <p:spPr>
          <a:xfrm>
            <a:off x="3650103" y="2990955"/>
            <a:ext cx="4891792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৬.১.৬ নিকট পরিবারের বিভিন্ন প্রাণীর ( ৩ টি )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সাধারণ বৈশিষ্ট্য উল্লেখ করতে পারবে ।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897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316332-4F5C-6E3A-E4FB-34548C471433}"/>
              </a:ext>
            </a:extLst>
          </p:cNvPr>
          <p:cNvSpPr txBox="1"/>
          <p:nvPr/>
        </p:nvSpPr>
        <p:spPr>
          <a:xfrm>
            <a:off x="2313483" y="2434861"/>
            <a:ext cx="1308100" cy="121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BAA54C-A264-65BF-1708-F4122DD05F3C}"/>
              </a:ext>
            </a:extLst>
          </p:cNvPr>
          <p:cNvSpPr txBox="1"/>
          <p:nvPr/>
        </p:nvSpPr>
        <p:spPr>
          <a:xfrm>
            <a:off x="3683626" y="1603864"/>
            <a:ext cx="488679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5050A0-6805-2E9A-9375-6D49D4A79D22}"/>
              </a:ext>
            </a:extLst>
          </p:cNvPr>
          <p:cNvSpPr txBox="1"/>
          <p:nvPr/>
        </p:nvSpPr>
        <p:spPr>
          <a:xfrm>
            <a:off x="3652603" y="3654061"/>
            <a:ext cx="488679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19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316332-4F5C-6E3A-E4FB-34548C471433}"/>
              </a:ext>
            </a:extLst>
          </p:cNvPr>
          <p:cNvSpPr txBox="1"/>
          <p:nvPr/>
        </p:nvSpPr>
        <p:spPr>
          <a:xfrm>
            <a:off x="2313483" y="2434861"/>
            <a:ext cx="1308100" cy="121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4BC760-BBA5-5C9C-D2D5-452208D7C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98" y="988596"/>
            <a:ext cx="3518702" cy="237749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A391683-FE15-BFD3-83E0-A00FDD78CB38}"/>
              </a:ext>
            </a:extLst>
          </p:cNvPr>
          <p:cNvSpPr/>
          <p:nvPr/>
        </p:nvSpPr>
        <p:spPr>
          <a:xfrm>
            <a:off x="5664801" y="941375"/>
            <a:ext cx="5486397" cy="91440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কাজটি দলে করি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0369D75-EF2C-5F0F-6E9D-A281FCF05050}"/>
              </a:ext>
            </a:extLst>
          </p:cNvPr>
          <p:cNvSpPr/>
          <p:nvPr/>
        </p:nvSpPr>
        <p:spPr>
          <a:xfrm>
            <a:off x="5664801" y="2405247"/>
            <a:ext cx="5486400" cy="914400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লাল দলঃ গরু, মুরগি 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9855AFD-1ED6-43D6-BA8E-9D6527551B26}"/>
              </a:ext>
            </a:extLst>
          </p:cNvPr>
          <p:cNvSpPr/>
          <p:nvPr/>
        </p:nvSpPr>
        <p:spPr>
          <a:xfrm>
            <a:off x="5664801" y="3703736"/>
            <a:ext cx="5486399" cy="914400"/>
          </a:xfrm>
          <a:prstGeom prst="round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সবুজ দলঃ হাঁস, ছাগল 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44A64FE-44B7-BA02-E6F8-D3E174B538D6}"/>
              </a:ext>
            </a:extLst>
          </p:cNvPr>
          <p:cNvSpPr/>
          <p:nvPr/>
        </p:nvSpPr>
        <p:spPr>
          <a:xfrm>
            <a:off x="5664801" y="5002225"/>
            <a:ext cx="5486398" cy="9144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হলুদ </a:t>
            </a:r>
            <a:r>
              <a:rPr lang="bn-IN" sz="3600">
                <a:latin typeface="NikoshBAN" panose="02000000000000000000" pitchFamily="2" charset="0"/>
                <a:cs typeface="NikoshBAN" panose="02000000000000000000" pitchFamily="2" charset="0"/>
              </a:rPr>
              <a:t>দলঃ মাছ, বিড়াল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BB68068-1E59-BA18-C3AF-A70CEF7C682A}"/>
              </a:ext>
            </a:extLst>
          </p:cNvPr>
          <p:cNvSpPr/>
          <p:nvPr/>
        </p:nvSpPr>
        <p:spPr>
          <a:xfrm>
            <a:off x="1040797" y="4089218"/>
            <a:ext cx="3657600" cy="1780185"/>
          </a:xfrm>
          <a:prstGeom prst="round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</p:spTree>
    <p:extLst>
      <p:ext uri="{BB962C8B-B14F-4D97-AF65-F5344CB8AC3E}">
        <p14:creationId xmlns:p14="http://schemas.microsoft.com/office/powerpoint/2010/main" val="133424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1716CA9-9A05-C30F-06C7-50509043B2D4}"/>
              </a:ext>
            </a:extLst>
          </p:cNvPr>
          <p:cNvSpPr/>
          <p:nvPr/>
        </p:nvSpPr>
        <p:spPr>
          <a:xfrm>
            <a:off x="4495799" y="4973379"/>
            <a:ext cx="3200400" cy="914400"/>
          </a:xfrm>
          <a:prstGeom prst="roundRect">
            <a:avLst/>
          </a:prstGeom>
          <a:ln w="28575">
            <a:solidFill>
              <a:srgbClr val="228C1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F1B922-3D3C-74F9-FB97-81ECB5C92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213" y="970221"/>
            <a:ext cx="5729573" cy="3222885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206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C385A8A-AA07-2765-3FF3-E4AA3F7A7542}"/>
              </a:ext>
            </a:extLst>
          </p:cNvPr>
          <p:cNvSpPr/>
          <p:nvPr/>
        </p:nvSpPr>
        <p:spPr>
          <a:xfrm>
            <a:off x="4495800" y="4991725"/>
            <a:ext cx="3200400" cy="914400"/>
          </a:xfrm>
          <a:prstGeom prst="roundRect">
            <a:avLst/>
          </a:prstGeom>
          <a:ln w="28575">
            <a:solidFill>
              <a:srgbClr val="228C1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মুরগি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790536-2CAC-1217-90DF-C0476CE9B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141" y="951875"/>
            <a:ext cx="4239718" cy="334407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216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37656B6-B2BB-7B9E-4220-30FB20E547FF}"/>
              </a:ext>
            </a:extLst>
          </p:cNvPr>
          <p:cNvSpPr/>
          <p:nvPr/>
        </p:nvSpPr>
        <p:spPr>
          <a:xfrm>
            <a:off x="4367806" y="5014207"/>
            <a:ext cx="3200400" cy="914400"/>
          </a:xfrm>
          <a:prstGeom prst="roundRect">
            <a:avLst/>
          </a:prstGeom>
          <a:ln w="28575">
            <a:solidFill>
              <a:srgbClr val="228C1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283D09-0C27-2799-A97B-4436B7E867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7" t="17924" r="9169"/>
          <a:stretch/>
        </p:blipFill>
        <p:spPr>
          <a:xfrm>
            <a:off x="3672591" y="933139"/>
            <a:ext cx="4590830" cy="3533929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094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4056</TotalTime>
  <Words>142</Words>
  <Application>Microsoft Office PowerPoint</Application>
  <PresentationFormat>Widescreen</PresentationFormat>
  <Paragraphs>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251</cp:revision>
  <dcterms:created xsi:type="dcterms:W3CDTF">2022-06-05T13:55:03Z</dcterms:created>
  <dcterms:modified xsi:type="dcterms:W3CDTF">2022-07-23T07:49:29Z</dcterms:modified>
</cp:coreProperties>
</file>