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4" autoAdjust="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8653B-74B2-4851-8402-57A5D2DC763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E48590-8F16-443A-B7B3-BB919CED5752}">
      <dgm:prSet phldrT="[Text]" custT="1"/>
      <dgm:spPr/>
      <dgm:t>
        <a:bodyPr/>
        <a:lstStyle/>
        <a:p>
          <a:r>
            <a:rPr lang="bn-IN" sz="2800" b="1" dirty="0" smtClean="0">
              <a:solidFill>
                <a:schemeClr val="tx1"/>
              </a:solidFill>
            </a:rPr>
            <a:t>১। ব্যবসায়ে পর্যাপ্ত  সময় দিতে হবে।  </a:t>
          </a:r>
          <a:endParaRPr lang="en-US" sz="2800" b="1" dirty="0">
            <a:solidFill>
              <a:schemeClr val="tx1"/>
            </a:solidFill>
          </a:endParaRPr>
        </a:p>
      </dgm:t>
    </dgm:pt>
    <dgm:pt modelId="{66C42C36-ACA4-450A-872F-005A7263EC29}" type="parTrans" cxnId="{55873622-64ED-411B-8916-2D67B1AE2FD7}">
      <dgm:prSet/>
      <dgm:spPr/>
      <dgm:t>
        <a:bodyPr/>
        <a:lstStyle/>
        <a:p>
          <a:endParaRPr lang="en-US"/>
        </a:p>
      </dgm:t>
    </dgm:pt>
    <dgm:pt modelId="{6DC052E4-FBAC-4521-A41E-809D4277B622}" type="sibTrans" cxnId="{55873622-64ED-411B-8916-2D67B1AE2FD7}">
      <dgm:prSet/>
      <dgm:spPr/>
      <dgm:t>
        <a:bodyPr/>
        <a:lstStyle/>
        <a:p>
          <a:endParaRPr lang="en-US"/>
        </a:p>
      </dgm:t>
    </dgm:pt>
    <dgm:pt modelId="{DE29FC6E-07E6-4A3E-8646-86377BBA0E82}">
      <dgm:prSet phldrT="[Text]" custT="1"/>
      <dgm:spPr/>
      <dgm:t>
        <a:bodyPr/>
        <a:lstStyle/>
        <a:p>
          <a:r>
            <a:rPr lang="bn-IN" sz="2800" b="1" dirty="0" smtClean="0">
              <a:solidFill>
                <a:schemeClr val="tx1"/>
              </a:solidFill>
            </a:rPr>
            <a:t>২। ঝুঁকি গ্রহন করতে হবে । </a:t>
          </a:r>
          <a:endParaRPr lang="en-US" sz="2800" b="1" dirty="0">
            <a:solidFill>
              <a:schemeClr val="tx1"/>
            </a:solidFill>
          </a:endParaRPr>
        </a:p>
      </dgm:t>
    </dgm:pt>
    <dgm:pt modelId="{814CB7BE-545F-4896-BB9A-53EF7B93FE27}" type="parTrans" cxnId="{02FDF7ED-90C3-4A9C-806B-6C56BB5DB044}">
      <dgm:prSet/>
      <dgm:spPr/>
      <dgm:t>
        <a:bodyPr/>
        <a:lstStyle/>
        <a:p>
          <a:endParaRPr lang="en-US"/>
        </a:p>
      </dgm:t>
    </dgm:pt>
    <dgm:pt modelId="{47A784B4-EE3F-4F7B-8812-599F238AC81E}" type="sibTrans" cxnId="{02FDF7ED-90C3-4A9C-806B-6C56BB5DB044}">
      <dgm:prSet/>
      <dgm:spPr/>
      <dgm:t>
        <a:bodyPr/>
        <a:lstStyle/>
        <a:p>
          <a:endParaRPr lang="en-US"/>
        </a:p>
      </dgm:t>
    </dgm:pt>
    <dgm:pt modelId="{E75B9C77-BC3C-47CA-96D2-D234832956A6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৩। গ্রাহকদের খুশির জন্য কাজ করতে হবে । </a:t>
          </a:r>
          <a:endParaRPr lang="en-US" b="1" dirty="0">
            <a:solidFill>
              <a:schemeClr val="tx1"/>
            </a:solidFill>
          </a:endParaRPr>
        </a:p>
      </dgm:t>
    </dgm:pt>
    <dgm:pt modelId="{85ACAC2F-D699-47D5-9928-AB0DEEFAC684}" type="parTrans" cxnId="{65919806-5383-4132-AD1E-ECF3290C1EF2}">
      <dgm:prSet/>
      <dgm:spPr/>
      <dgm:t>
        <a:bodyPr/>
        <a:lstStyle/>
        <a:p>
          <a:endParaRPr lang="en-US"/>
        </a:p>
      </dgm:t>
    </dgm:pt>
    <dgm:pt modelId="{B6F8C92C-8F90-43E8-B41A-C57134095B0D}" type="sibTrans" cxnId="{65919806-5383-4132-AD1E-ECF3290C1EF2}">
      <dgm:prSet/>
      <dgm:spPr/>
      <dgm:t>
        <a:bodyPr/>
        <a:lstStyle/>
        <a:p>
          <a:endParaRPr lang="en-US"/>
        </a:p>
      </dgm:t>
    </dgm:pt>
    <dgm:pt modelId="{5AD39C23-D686-4FA8-8E3E-599A73FA8E3E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৪। ধারাবাহিক হতে হবে । </a:t>
          </a:r>
          <a:endParaRPr lang="en-US" b="1" dirty="0">
            <a:solidFill>
              <a:schemeClr val="tx1"/>
            </a:solidFill>
          </a:endParaRPr>
        </a:p>
      </dgm:t>
    </dgm:pt>
    <dgm:pt modelId="{8F3E9724-D0BF-4AAC-9723-A0F930DFC87D}" type="parTrans" cxnId="{502F0141-6D31-4B9B-8C43-1F4C24858CD9}">
      <dgm:prSet/>
      <dgm:spPr/>
      <dgm:t>
        <a:bodyPr/>
        <a:lstStyle/>
        <a:p>
          <a:endParaRPr lang="en-US"/>
        </a:p>
      </dgm:t>
    </dgm:pt>
    <dgm:pt modelId="{393ACA44-5271-48FD-AE49-D7A52EA9F497}" type="sibTrans" cxnId="{502F0141-6D31-4B9B-8C43-1F4C24858CD9}">
      <dgm:prSet/>
      <dgm:spPr/>
      <dgm:t>
        <a:bodyPr/>
        <a:lstStyle/>
        <a:p>
          <a:endParaRPr lang="en-US"/>
        </a:p>
      </dgm:t>
    </dgm:pt>
    <dgm:pt modelId="{7736F456-4E8B-4090-B6B2-BBF537D65308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৫। বিস্তারিত রেকর্ড রাখতে হবে ।</a:t>
          </a:r>
          <a:endParaRPr lang="en-US" b="1" dirty="0">
            <a:solidFill>
              <a:schemeClr val="tx1"/>
            </a:solidFill>
          </a:endParaRPr>
        </a:p>
      </dgm:t>
    </dgm:pt>
    <dgm:pt modelId="{8BB6DF01-E68D-4183-B94C-A6B0299B3F5A}" type="parTrans" cxnId="{1D606375-B8D2-4F0C-A5AF-8A11F9BD2AFB}">
      <dgm:prSet/>
      <dgm:spPr/>
      <dgm:t>
        <a:bodyPr/>
        <a:lstStyle/>
        <a:p>
          <a:endParaRPr lang="en-US"/>
        </a:p>
      </dgm:t>
    </dgm:pt>
    <dgm:pt modelId="{AE58F5FB-B9F2-43C2-9BC5-A3DF91E02069}" type="sibTrans" cxnId="{1D606375-B8D2-4F0C-A5AF-8A11F9BD2AFB}">
      <dgm:prSet/>
      <dgm:spPr/>
      <dgm:t>
        <a:bodyPr/>
        <a:lstStyle/>
        <a:p>
          <a:endParaRPr lang="en-US"/>
        </a:p>
      </dgm:t>
    </dgm:pt>
    <dgm:pt modelId="{EAE0A481-3742-4ECA-8767-523A2DA461B3}">
      <dgm:prSet/>
      <dgm:spPr/>
      <dgm:t>
        <a:bodyPr/>
        <a:lstStyle/>
        <a:p>
          <a:r>
            <a:rPr lang="bn-IN" b="1" dirty="0" smtClean="0">
              <a:solidFill>
                <a:schemeClr val="tx1"/>
              </a:solidFill>
            </a:rPr>
            <a:t>৬।ধৈর্য ধরতে হবে।  </a:t>
          </a:r>
          <a:endParaRPr lang="en-US" b="1" dirty="0">
            <a:solidFill>
              <a:schemeClr val="tx1"/>
            </a:solidFill>
          </a:endParaRPr>
        </a:p>
      </dgm:t>
    </dgm:pt>
    <dgm:pt modelId="{752152CA-1C01-4667-910B-5FAA628560A0}" type="parTrans" cxnId="{8B910821-3ECE-417D-8F58-51F980C75B63}">
      <dgm:prSet/>
      <dgm:spPr/>
      <dgm:t>
        <a:bodyPr/>
        <a:lstStyle/>
        <a:p>
          <a:endParaRPr lang="en-US"/>
        </a:p>
      </dgm:t>
    </dgm:pt>
    <dgm:pt modelId="{3FD25726-2324-4EC5-B462-F4F69D6E3CB3}" type="sibTrans" cxnId="{8B910821-3ECE-417D-8F58-51F980C75B63}">
      <dgm:prSet/>
      <dgm:spPr/>
      <dgm:t>
        <a:bodyPr/>
        <a:lstStyle/>
        <a:p>
          <a:endParaRPr lang="en-US"/>
        </a:p>
      </dgm:t>
    </dgm:pt>
    <dgm:pt modelId="{8453C489-6967-498F-B205-F5701C4BD670}" type="pres">
      <dgm:prSet presAssocID="{F468653B-74B2-4851-8402-57A5D2DC76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A3F268-CF5B-446A-BDE0-207475185473}" type="pres">
      <dgm:prSet presAssocID="{C3E48590-8F16-443A-B7B3-BB919CED5752}" presName="node" presStyleLbl="node1" presStyleIdx="0" presStyleCnt="6" custLinFactNeighborX="2735" custLinFactNeighborY="19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6B5F2-017D-4A59-8C16-A049B725F3DB}" type="pres">
      <dgm:prSet presAssocID="{6DC052E4-FBAC-4521-A41E-809D4277B622}" presName="sibTrans" presStyleCnt="0"/>
      <dgm:spPr/>
    </dgm:pt>
    <dgm:pt modelId="{297DF5FB-8638-4BEF-BAE8-0663C04967B4}" type="pres">
      <dgm:prSet presAssocID="{DE29FC6E-07E6-4A3E-8646-86377BBA0E82}" presName="node" presStyleLbl="node1" presStyleIdx="1" presStyleCnt="6" custLinFactNeighborX="4103" custLinFactNeighborY="19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472B5-B178-42B3-9531-3E014AD5930D}" type="pres">
      <dgm:prSet presAssocID="{47A784B4-EE3F-4F7B-8812-599F238AC81E}" presName="sibTrans" presStyleCnt="0"/>
      <dgm:spPr/>
    </dgm:pt>
    <dgm:pt modelId="{3D462DD0-931D-4434-B046-50E1092201A8}" type="pres">
      <dgm:prSet presAssocID="{E75B9C77-BC3C-47CA-96D2-D234832956A6}" presName="node" presStyleLbl="node1" presStyleIdx="2" presStyleCnt="6" custLinFactNeighborX="-1197" custLinFactNeighborY="19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AFB37-8218-49C0-B6F2-748C2FEA6331}" type="pres">
      <dgm:prSet presAssocID="{B6F8C92C-8F90-43E8-B41A-C57134095B0D}" presName="sibTrans" presStyleCnt="0"/>
      <dgm:spPr/>
    </dgm:pt>
    <dgm:pt modelId="{A53451BD-428D-46D6-9954-845CED7FA680}" type="pres">
      <dgm:prSet presAssocID="{5AD39C23-D686-4FA8-8E3E-599A73FA8E3E}" presName="node" presStyleLbl="node1" presStyleIdx="3" presStyleCnt="6" custLinFactNeighborX="1243" custLinFactNeighborY="12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55D9A-9995-43D0-A16E-08ADBAA4B00C}" type="pres">
      <dgm:prSet presAssocID="{393ACA44-5271-48FD-AE49-D7A52EA9F497}" presName="sibTrans" presStyleCnt="0"/>
      <dgm:spPr/>
    </dgm:pt>
    <dgm:pt modelId="{703676FA-56AF-4D9F-BBF5-875C359E2C09}" type="pres">
      <dgm:prSet presAssocID="{7736F456-4E8B-4090-B6B2-BBF537D65308}" presName="node" presStyleLbl="node1" presStyleIdx="4" presStyleCnt="6" custLinFactNeighborX="4103" custLinFactNeighborY="12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07FCE-93BF-4C80-9EAA-491F765D3448}" type="pres">
      <dgm:prSet presAssocID="{AE58F5FB-B9F2-43C2-9BC5-A3DF91E02069}" presName="sibTrans" presStyleCnt="0"/>
      <dgm:spPr/>
    </dgm:pt>
    <dgm:pt modelId="{D9934361-BAEB-4B07-A9A1-E806B3B53820}" type="pres">
      <dgm:prSet presAssocID="{EAE0A481-3742-4ECA-8767-523A2DA461B3}" presName="node" presStyleLbl="node1" presStyleIdx="5" presStyleCnt="6" custLinFactNeighborX="1538" custLinFactNeighborY="12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6D30DC-7CDB-4582-BC2A-C6F657F76CF8}" type="presOf" srcId="{F468653B-74B2-4851-8402-57A5D2DC763F}" destId="{8453C489-6967-498F-B205-F5701C4BD670}" srcOrd="0" destOrd="0" presId="urn:microsoft.com/office/officeart/2005/8/layout/default"/>
    <dgm:cxn modelId="{CD33D507-FB7C-4F4E-BFF1-1DA755B23DBF}" type="presOf" srcId="{E75B9C77-BC3C-47CA-96D2-D234832956A6}" destId="{3D462DD0-931D-4434-B046-50E1092201A8}" srcOrd="0" destOrd="0" presId="urn:microsoft.com/office/officeart/2005/8/layout/default"/>
    <dgm:cxn modelId="{1D606375-B8D2-4F0C-A5AF-8A11F9BD2AFB}" srcId="{F468653B-74B2-4851-8402-57A5D2DC763F}" destId="{7736F456-4E8B-4090-B6B2-BBF537D65308}" srcOrd="4" destOrd="0" parTransId="{8BB6DF01-E68D-4183-B94C-A6B0299B3F5A}" sibTransId="{AE58F5FB-B9F2-43C2-9BC5-A3DF91E02069}"/>
    <dgm:cxn modelId="{40B2DC9D-C400-4C78-96D7-76EBB32478F4}" type="presOf" srcId="{7736F456-4E8B-4090-B6B2-BBF537D65308}" destId="{703676FA-56AF-4D9F-BBF5-875C359E2C09}" srcOrd="0" destOrd="0" presId="urn:microsoft.com/office/officeart/2005/8/layout/default"/>
    <dgm:cxn modelId="{502F0141-6D31-4B9B-8C43-1F4C24858CD9}" srcId="{F468653B-74B2-4851-8402-57A5D2DC763F}" destId="{5AD39C23-D686-4FA8-8E3E-599A73FA8E3E}" srcOrd="3" destOrd="0" parTransId="{8F3E9724-D0BF-4AAC-9723-A0F930DFC87D}" sibTransId="{393ACA44-5271-48FD-AE49-D7A52EA9F497}"/>
    <dgm:cxn modelId="{4FF4279C-D966-44B8-AA23-FD2DCE5AC426}" type="presOf" srcId="{EAE0A481-3742-4ECA-8767-523A2DA461B3}" destId="{D9934361-BAEB-4B07-A9A1-E806B3B53820}" srcOrd="0" destOrd="0" presId="urn:microsoft.com/office/officeart/2005/8/layout/default"/>
    <dgm:cxn modelId="{AAC0E6BC-E6DC-42CB-956A-82FA07AA15F0}" type="presOf" srcId="{C3E48590-8F16-443A-B7B3-BB919CED5752}" destId="{08A3F268-CF5B-446A-BDE0-207475185473}" srcOrd="0" destOrd="0" presId="urn:microsoft.com/office/officeart/2005/8/layout/default"/>
    <dgm:cxn modelId="{55873622-64ED-411B-8916-2D67B1AE2FD7}" srcId="{F468653B-74B2-4851-8402-57A5D2DC763F}" destId="{C3E48590-8F16-443A-B7B3-BB919CED5752}" srcOrd="0" destOrd="0" parTransId="{66C42C36-ACA4-450A-872F-005A7263EC29}" sibTransId="{6DC052E4-FBAC-4521-A41E-809D4277B622}"/>
    <dgm:cxn modelId="{02FDF7ED-90C3-4A9C-806B-6C56BB5DB044}" srcId="{F468653B-74B2-4851-8402-57A5D2DC763F}" destId="{DE29FC6E-07E6-4A3E-8646-86377BBA0E82}" srcOrd="1" destOrd="0" parTransId="{814CB7BE-545F-4896-BB9A-53EF7B93FE27}" sibTransId="{47A784B4-EE3F-4F7B-8812-599F238AC81E}"/>
    <dgm:cxn modelId="{65919806-5383-4132-AD1E-ECF3290C1EF2}" srcId="{F468653B-74B2-4851-8402-57A5D2DC763F}" destId="{E75B9C77-BC3C-47CA-96D2-D234832956A6}" srcOrd="2" destOrd="0" parTransId="{85ACAC2F-D699-47D5-9928-AB0DEEFAC684}" sibTransId="{B6F8C92C-8F90-43E8-B41A-C57134095B0D}"/>
    <dgm:cxn modelId="{BCAE2BA0-146D-4F73-9B68-837AACE5E251}" type="presOf" srcId="{5AD39C23-D686-4FA8-8E3E-599A73FA8E3E}" destId="{A53451BD-428D-46D6-9954-845CED7FA680}" srcOrd="0" destOrd="0" presId="urn:microsoft.com/office/officeart/2005/8/layout/default"/>
    <dgm:cxn modelId="{20F9D65B-7FFB-412F-8ABF-EDCB5E51FC20}" type="presOf" srcId="{DE29FC6E-07E6-4A3E-8646-86377BBA0E82}" destId="{297DF5FB-8638-4BEF-BAE8-0663C04967B4}" srcOrd="0" destOrd="0" presId="urn:microsoft.com/office/officeart/2005/8/layout/default"/>
    <dgm:cxn modelId="{8B910821-3ECE-417D-8F58-51F980C75B63}" srcId="{F468653B-74B2-4851-8402-57A5D2DC763F}" destId="{EAE0A481-3742-4ECA-8767-523A2DA461B3}" srcOrd="5" destOrd="0" parTransId="{752152CA-1C01-4667-910B-5FAA628560A0}" sibTransId="{3FD25726-2324-4EC5-B462-F4F69D6E3CB3}"/>
    <dgm:cxn modelId="{8A26794A-9DBB-42A7-9C80-4C4CC903E3C9}" type="presParOf" srcId="{8453C489-6967-498F-B205-F5701C4BD670}" destId="{08A3F268-CF5B-446A-BDE0-207475185473}" srcOrd="0" destOrd="0" presId="urn:microsoft.com/office/officeart/2005/8/layout/default"/>
    <dgm:cxn modelId="{AB01F40A-7011-4CDD-B9DB-346DEDEB91D3}" type="presParOf" srcId="{8453C489-6967-498F-B205-F5701C4BD670}" destId="{6596B5F2-017D-4A59-8C16-A049B725F3DB}" srcOrd="1" destOrd="0" presId="urn:microsoft.com/office/officeart/2005/8/layout/default"/>
    <dgm:cxn modelId="{22E28E27-E4D1-46F9-9777-74FCB81B4FDB}" type="presParOf" srcId="{8453C489-6967-498F-B205-F5701C4BD670}" destId="{297DF5FB-8638-4BEF-BAE8-0663C04967B4}" srcOrd="2" destOrd="0" presId="urn:microsoft.com/office/officeart/2005/8/layout/default"/>
    <dgm:cxn modelId="{F2E2905B-BCC8-4905-A6F8-58CAEFF21BE4}" type="presParOf" srcId="{8453C489-6967-498F-B205-F5701C4BD670}" destId="{392472B5-B178-42B3-9531-3E014AD5930D}" srcOrd="3" destOrd="0" presId="urn:microsoft.com/office/officeart/2005/8/layout/default"/>
    <dgm:cxn modelId="{16C7EA7A-4D53-47CE-8D57-EE569D298DC3}" type="presParOf" srcId="{8453C489-6967-498F-B205-F5701C4BD670}" destId="{3D462DD0-931D-4434-B046-50E1092201A8}" srcOrd="4" destOrd="0" presId="urn:microsoft.com/office/officeart/2005/8/layout/default"/>
    <dgm:cxn modelId="{DAC56A53-8F85-4390-8715-6BD2A4F61976}" type="presParOf" srcId="{8453C489-6967-498F-B205-F5701C4BD670}" destId="{68AAFB37-8218-49C0-B6F2-748C2FEA6331}" srcOrd="5" destOrd="0" presId="urn:microsoft.com/office/officeart/2005/8/layout/default"/>
    <dgm:cxn modelId="{7DE08A34-56AF-40AC-91BF-269F0C5D1162}" type="presParOf" srcId="{8453C489-6967-498F-B205-F5701C4BD670}" destId="{A53451BD-428D-46D6-9954-845CED7FA680}" srcOrd="6" destOrd="0" presId="urn:microsoft.com/office/officeart/2005/8/layout/default"/>
    <dgm:cxn modelId="{FF7798AE-F3C8-4B10-8391-8C2C9775CE97}" type="presParOf" srcId="{8453C489-6967-498F-B205-F5701C4BD670}" destId="{7B755D9A-9995-43D0-A16E-08ADBAA4B00C}" srcOrd="7" destOrd="0" presId="urn:microsoft.com/office/officeart/2005/8/layout/default"/>
    <dgm:cxn modelId="{25CF04AF-262C-4884-8FEC-8A9DBFCBE690}" type="presParOf" srcId="{8453C489-6967-498F-B205-F5701C4BD670}" destId="{703676FA-56AF-4D9F-BBF5-875C359E2C09}" srcOrd="8" destOrd="0" presId="urn:microsoft.com/office/officeart/2005/8/layout/default"/>
    <dgm:cxn modelId="{8147B1E6-42F1-44AD-A200-C0AB8B261632}" type="presParOf" srcId="{8453C489-6967-498F-B205-F5701C4BD670}" destId="{A1C07FCE-93BF-4C80-9EAA-491F765D3448}" srcOrd="9" destOrd="0" presId="urn:microsoft.com/office/officeart/2005/8/layout/default"/>
    <dgm:cxn modelId="{567DF451-C491-4721-B688-CE1771EEF495}" type="presParOf" srcId="{8453C489-6967-498F-B205-F5701C4BD670}" destId="{D9934361-BAEB-4B07-A9A1-E806B3B5382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DB7EE5-42B3-4038-B2B3-4BAC0EAF6030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15013C-EE55-4121-ADA2-65894EB2AB39}">
      <dgm:prSet phldrT="[Text]" custT="1"/>
      <dgm:spPr>
        <a:noFill/>
      </dgm:spPr>
      <dgm:t>
        <a:bodyPr/>
        <a:lstStyle/>
        <a:p>
          <a:r>
            <a: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জনহিতৈষী</a:t>
          </a:r>
          <a:endParaRPr lang="en-US" sz="28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2886634B-ED4F-4694-BC55-BC7568AD8470}" type="parTrans" cxnId="{92525801-620B-45FA-A7A1-E8248F7D5FB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A1C175A-B9E9-4C47-BB3B-13CD3CF1BE49}" type="sibTrans" cxnId="{92525801-620B-45FA-A7A1-E8248F7D5FB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89D9768-F2CB-4398-978F-BCC06BBC22C3}">
      <dgm:prSet phldrT="[Text]" custT="1"/>
      <dgm:spPr>
        <a:noFill/>
      </dgm:spPr>
      <dgm:t>
        <a:bodyPr/>
        <a:lstStyle/>
        <a:p>
          <a:r>
            <a: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অফুরন্ত উদ্যম</a:t>
          </a:r>
          <a:endParaRPr lang="en-US" sz="28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EAC7C2B5-43B2-44BE-A50C-0CC611525217}" type="parTrans" cxnId="{B39EE1FF-3036-47A7-853D-1455155F60F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A58846B-7578-476F-82FF-004B978FB144}" type="sibTrans" cxnId="{B39EE1FF-3036-47A7-853D-1455155F60F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58F3106-BBDD-453F-82AA-0F14455696B5}">
      <dgm:prSet phldrT="[Text]" custT="1"/>
      <dgm:spPr>
        <a:noFill/>
      </dgm:spPr>
      <dgm:t>
        <a:bodyPr/>
        <a:lstStyle/>
        <a:p>
          <a:r>
            <a: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সাহস</a:t>
          </a:r>
          <a:endParaRPr lang="en-US" sz="28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1577CBA-F27C-4546-9D72-43F3329A4834}" type="parTrans" cxnId="{BAFADFE0-E3D1-4BD8-B7FE-2BD920FB37F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AB1B328-8457-480A-A2D1-570DB51F67A9}" type="sibTrans" cxnId="{BAFADFE0-E3D1-4BD8-B7FE-2BD920FB37F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D1847A0-0EFB-4C73-8F74-1D6511CC5D48}">
      <dgm:prSet phldrT="[Text]" custT="1"/>
      <dgm:spPr>
        <a:noFill/>
      </dgm:spPr>
      <dgm:t>
        <a:bodyPr/>
        <a:lstStyle/>
        <a:p>
          <a:r>
            <a: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কঠোর পরিশ্রম</a:t>
          </a:r>
          <a:endParaRPr lang="en-US" sz="28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4872DED5-73A2-43E4-BEAE-65E3A9E6DDF5}" type="parTrans" cxnId="{197438C6-0572-4C2A-B7D4-66D7CA194E2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D17CF84-A1DD-41D1-9547-7C9A7FD63444}" type="sibTrans" cxnId="{197438C6-0572-4C2A-B7D4-66D7CA194E2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A0E3B87-AD8F-49ED-B74E-DEA67A87886F}">
      <dgm:prSet phldrT="[Text]" custT="1"/>
      <dgm:spPr>
        <a:noFill/>
      </dgm:spPr>
      <dgm:t>
        <a:bodyPr/>
        <a:lstStyle/>
        <a:p>
          <a:r>
            <a: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সততা ও শৃঙ্খলা</a:t>
          </a:r>
          <a:endParaRPr lang="en-US" sz="28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B84CD60E-F8EB-438F-9385-DDCBB66A7E41}" type="parTrans" cxnId="{33A94F52-73F2-4DB4-AEC6-04EAFCB603C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BC0578A-7459-4AC8-B94E-74297D04FB51}" type="sibTrans" cxnId="{33A94F52-73F2-4DB4-AEC6-04EAFCB603C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05A97DA-7999-4BCF-B2D8-41EFB069B8E6}" type="pres">
      <dgm:prSet presAssocID="{B2DB7EE5-42B3-4038-B2B3-4BAC0EAF60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DD2C39-CAC7-477F-B3ED-B8ABBDA74B58}" type="pres">
      <dgm:prSet presAssocID="{2E15013C-EE55-4121-ADA2-65894EB2AB39}" presName="node" presStyleLbl="node1" presStyleIdx="0" presStyleCnt="5" custScaleX="103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A4829-B9E0-47E5-B88B-E2BC4E36A3AE}" type="pres">
      <dgm:prSet presAssocID="{2E15013C-EE55-4121-ADA2-65894EB2AB39}" presName="spNode" presStyleCnt="0"/>
      <dgm:spPr/>
    </dgm:pt>
    <dgm:pt modelId="{702E1D44-BA57-4873-87D5-E71236233368}" type="pres">
      <dgm:prSet presAssocID="{6A1C175A-B9E9-4C47-BB3B-13CD3CF1BE4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CBB518D9-9EDD-4C7F-A627-35E5E974629F}" type="pres">
      <dgm:prSet presAssocID="{389D9768-F2CB-4398-978F-BCC06BBC22C3}" presName="node" presStyleLbl="node1" presStyleIdx="1" presStyleCnt="5" custScaleX="135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B14EC-D00C-4862-B211-1E7E7C0B39B6}" type="pres">
      <dgm:prSet presAssocID="{389D9768-F2CB-4398-978F-BCC06BBC22C3}" presName="spNode" presStyleCnt="0"/>
      <dgm:spPr/>
    </dgm:pt>
    <dgm:pt modelId="{E5AF9E9C-1794-4076-A0D3-C2ABCD5C2160}" type="pres">
      <dgm:prSet presAssocID="{2A58846B-7578-476F-82FF-004B978FB14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2ED143F4-C8B2-4D13-BDAF-5D99A449C73A}" type="pres">
      <dgm:prSet presAssocID="{358F3106-BBDD-453F-82AA-0F14455696B5}" presName="node" presStyleLbl="node1" presStyleIdx="2" presStyleCnt="5" custScaleX="103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8AE2A-31E4-4B66-9E1D-8B8EC64A3F53}" type="pres">
      <dgm:prSet presAssocID="{358F3106-BBDD-453F-82AA-0F14455696B5}" presName="spNode" presStyleCnt="0"/>
      <dgm:spPr/>
    </dgm:pt>
    <dgm:pt modelId="{02A30350-3B79-47D8-91AD-C92E3182C849}" type="pres">
      <dgm:prSet presAssocID="{5AB1B328-8457-480A-A2D1-570DB51F67A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55A0D37-8DB7-4966-963D-3F369B142295}" type="pres">
      <dgm:prSet presAssocID="{2D1847A0-0EFB-4C73-8F74-1D6511CC5D48}" presName="node" presStyleLbl="node1" presStyleIdx="3" presStyleCnt="5" custScaleX="103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0F4CD-FAD5-4134-B5C0-08DFA9B58011}" type="pres">
      <dgm:prSet presAssocID="{2D1847A0-0EFB-4C73-8F74-1D6511CC5D48}" presName="spNode" presStyleCnt="0"/>
      <dgm:spPr/>
    </dgm:pt>
    <dgm:pt modelId="{154DCC7F-07BC-433A-8B32-45424D385205}" type="pres">
      <dgm:prSet presAssocID="{DD17CF84-A1DD-41D1-9547-7C9A7FD6344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A65A3B8B-4E08-443B-B5F7-C7856E12B1D0}" type="pres">
      <dgm:prSet presAssocID="{2A0E3B87-AD8F-49ED-B74E-DEA67A87886F}" presName="node" presStyleLbl="node1" presStyleIdx="4" presStyleCnt="5" custScaleX="103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1DAA6-40B9-4E49-8BA9-54BF05F0C77F}" type="pres">
      <dgm:prSet presAssocID="{2A0E3B87-AD8F-49ED-B74E-DEA67A87886F}" presName="spNode" presStyleCnt="0"/>
      <dgm:spPr/>
    </dgm:pt>
    <dgm:pt modelId="{BE62DC6F-B602-4741-8B61-983BB320D8D3}" type="pres">
      <dgm:prSet presAssocID="{2BC0578A-7459-4AC8-B94E-74297D04FB5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016FB95-0AD4-40F8-B99D-3C65154C941F}" type="presOf" srcId="{B2DB7EE5-42B3-4038-B2B3-4BAC0EAF6030}" destId="{205A97DA-7999-4BCF-B2D8-41EFB069B8E6}" srcOrd="0" destOrd="0" presId="urn:microsoft.com/office/officeart/2005/8/layout/cycle6"/>
    <dgm:cxn modelId="{197438C6-0572-4C2A-B7D4-66D7CA194E27}" srcId="{B2DB7EE5-42B3-4038-B2B3-4BAC0EAF6030}" destId="{2D1847A0-0EFB-4C73-8F74-1D6511CC5D48}" srcOrd="3" destOrd="0" parTransId="{4872DED5-73A2-43E4-BEAE-65E3A9E6DDF5}" sibTransId="{DD17CF84-A1DD-41D1-9547-7C9A7FD63444}"/>
    <dgm:cxn modelId="{1C9BB48F-F3E4-474B-BADA-F7ECCA851745}" type="presOf" srcId="{2A0E3B87-AD8F-49ED-B74E-DEA67A87886F}" destId="{A65A3B8B-4E08-443B-B5F7-C7856E12B1D0}" srcOrd="0" destOrd="0" presId="urn:microsoft.com/office/officeart/2005/8/layout/cycle6"/>
    <dgm:cxn modelId="{28437070-3D02-4E54-8287-2BE327097B4E}" type="presOf" srcId="{358F3106-BBDD-453F-82AA-0F14455696B5}" destId="{2ED143F4-C8B2-4D13-BDAF-5D99A449C73A}" srcOrd="0" destOrd="0" presId="urn:microsoft.com/office/officeart/2005/8/layout/cycle6"/>
    <dgm:cxn modelId="{E2FA0D77-EB8C-423D-A23D-DEE7B5A1C508}" type="presOf" srcId="{2E15013C-EE55-4121-ADA2-65894EB2AB39}" destId="{9BDD2C39-CAC7-477F-B3ED-B8ABBDA74B58}" srcOrd="0" destOrd="0" presId="urn:microsoft.com/office/officeart/2005/8/layout/cycle6"/>
    <dgm:cxn modelId="{E304D98F-41FD-44B9-A009-047E5DECB30B}" type="presOf" srcId="{2D1847A0-0EFB-4C73-8F74-1D6511CC5D48}" destId="{455A0D37-8DB7-4966-963D-3F369B142295}" srcOrd="0" destOrd="0" presId="urn:microsoft.com/office/officeart/2005/8/layout/cycle6"/>
    <dgm:cxn modelId="{92525801-620B-45FA-A7A1-E8248F7D5FB7}" srcId="{B2DB7EE5-42B3-4038-B2B3-4BAC0EAF6030}" destId="{2E15013C-EE55-4121-ADA2-65894EB2AB39}" srcOrd="0" destOrd="0" parTransId="{2886634B-ED4F-4694-BC55-BC7568AD8470}" sibTransId="{6A1C175A-B9E9-4C47-BB3B-13CD3CF1BE49}"/>
    <dgm:cxn modelId="{A5AA25AC-6C4C-4386-95B5-4BAE3EF3C704}" type="presOf" srcId="{6A1C175A-B9E9-4C47-BB3B-13CD3CF1BE49}" destId="{702E1D44-BA57-4873-87D5-E71236233368}" srcOrd="0" destOrd="0" presId="urn:microsoft.com/office/officeart/2005/8/layout/cycle6"/>
    <dgm:cxn modelId="{A20B9035-6A6F-4B1C-A80A-27DEA7271944}" type="presOf" srcId="{DD17CF84-A1DD-41D1-9547-7C9A7FD63444}" destId="{154DCC7F-07BC-433A-8B32-45424D385205}" srcOrd="0" destOrd="0" presId="urn:microsoft.com/office/officeart/2005/8/layout/cycle6"/>
    <dgm:cxn modelId="{33A94F52-73F2-4DB4-AEC6-04EAFCB603C3}" srcId="{B2DB7EE5-42B3-4038-B2B3-4BAC0EAF6030}" destId="{2A0E3B87-AD8F-49ED-B74E-DEA67A87886F}" srcOrd="4" destOrd="0" parTransId="{B84CD60E-F8EB-438F-9385-DDCBB66A7E41}" sibTransId="{2BC0578A-7459-4AC8-B94E-74297D04FB51}"/>
    <dgm:cxn modelId="{BAFADFE0-E3D1-4BD8-B7FE-2BD920FB37F1}" srcId="{B2DB7EE5-42B3-4038-B2B3-4BAC0EAF6030}" destId="{358F3106-BBDD-453F-82AA-0F14455696B5}" srcOrd="2" destOrd="0" parTransId="{F1577CBA-F27C-4546-9D72-43F3329A4834}" sibTransId="{5AB1B328-8457-480A-A2D1-570DB51F67A9}"/>
    <dgm:cxn modelId="{3E7EDCCE-C3AB-4B4A-B3D8-45B2A32A7B92}" type="presOf" srcId="{2BC0578A-7459-4AC8-B94E-74297D04FB51}" destId="{BE62DC6F-B602-4741-8B61-983BB320D8D3}" srcOrd="0" destOrd="0" presId="urn:microsoft.com/office/officeart/2005/8/layout/cycle6"/>
    <dgm:cxn modelId="{176B292D-87F5-4194-8D0F-0AF77FF0E5D1}" type="presOf" srcId="{5AB1B328-8457-480A-A2D1-570DB51F67A9}" destId="{02A30350-3B79-47D8-91AD-C92E3182C849}" srcOrd="0" destOrd="0" presId="urn:microsoft.com/office/officeart/2005/8/layout/cycle6"/>
    <dgm:cxn modelId="{EE3E9EF6-6685-47AC-A19E-55DBDCDD9469}" type="presOf" srcId="{389D9768-F2CB-4398-978F-BCC06BBC22C3}" destId="{CBB518D9-9EDD-4C7F-A627-35E5E974629F}" srcOrd="0" destOrd="0" presId="urn:microsoft.com/office/officeart/2005/8/layout/cycle6"/>
    <dgm:cxn modelId="{B39EE1FF-3036-47A7-853D-1455155F60FD}" srcId="{B2DB7EE5-42B3-4038-B2B3-4BAC0EAF6030}" destId="{389D9768-F2CB-4398-978F-BCC06BBC22C3}" srcOrd="1" destOrd="0" parTransId="{EAC7C2B5-43B2-44BE-A50C-0CC611525217}" sibTransId="{2A58846B-7578-476F-82FF-004B978FB144}"/>
    <dgm:cxn modelId="{DE072537-719C-4569-B91B-BF11060A170E}" type="presOf" srcId="{2A58846B-7578-476F-82FF-004B978FB144}" destId="{E5AF9E9C-1794-4076-A0D3-C2ABCD5C2160}" srcOrd="0" destOrd="0" presId="urn:microsoft.com/office/officeart/2005/8/layout/cycle6"/>
    <dgm:cxn modelId="{B3E51236-065B-4109-BC29-1AC1F7985404}" type="presParOf" srcId="{205A97DA-7999-4BCF-B2D8-41EFB069B8E6}" destId="{9BDD2C39-CAC7-477F-B3ED-B8ABBDA74B58}" srcOrd="0" destOrd="0" presId="urn:microsoft.com/office/officeart/2005/8/layout/cycle6"/>
    <dgm:cxn modelId="{91AC51CA-9F55-4C33-B764-848EA988325D}" type="presParOf" srcId="{205A97DA-7999-4BCF-B2D8-41EFB069B8E6}" destId="{527A4829-B9E0-47E5-B88B-E2BC4E36A3AE}" srcOrd="1" destOrd="0" presId="urn:microsoft.com/office/officeart/2005/8/layout/cycle6"/>
    <dgm:cxn modelId="{E57CFEA2-947A-4911-A6FE-ECD9EE200843}" type="presParOf" srcId="{205A97DA-7999-4BCF-B2D8-41EFB069B8E6}" destId="{702E1D44-BA57-4873-87D5-E71236233368}" srcOrd="2" destOrd="0" presId="urn:microsoft.com/office/officeart/2005/8/layout/cycle6"/>
    <dgm:cxn modelId="{DD4540EA-C506-4E03-A2C0-13476896B2C4}" type="presParOf" srcId="{205A97DA-7999-4BCF-B2D8-41EFB069B8E6}" destId="{CBB518D9-9EDD-4C7F-A627-35E5E974629F}" srcOrd="3" destOrd="0" presId="urn:microsoft.com/office/officeart/2005/8/layout/cycle6"/>
    <dgm:cxn modelId="{3DEB54CD-2C7C-47B2-8C55-9F275C88C60D}" type="presParOf" srcId="{205A97DA-7999-4BCF-B2D8-41EFB069B8E6}" destId="{833B14EC-D00C-4862-B211-1E7E7C0B39B6}" srcOrd="4" destOrd="0" presId="urn:microsoft.com/office/officeart/2005/8/layout/cycle6"/>
    <dgm:cxn modelId="{6A375476-CE96-477D-8D7F-96F6A72AFEDD}" type="presParOf" srcId="{205A97DA-7999-4BCF-B2D8-41EFB069B8E6}" destId="{E5AF9E9C-1794-4076-A0D3-C2ABCD5C2160}" srcOrd="5" destOrd="0" presId="urn:microsoft.com/office/officeart/2005/8/layout/cycle6"/>
    <dgm:cxn modelId="{FD5C5968-5650-48EF-B3C1-82248B8B7196}" type="presParOf" srcId="{205A97DA-7999-4BCF-B2D8-41EFB069B8E6}" destId="{2ED143F4-C8B2-4D13-BDAF-5D99A449C73A}" srcOrd="6" destOrd="0" presId="urn:microsoft.com/office/officeart/2005/8/layout/cycle6"/>
    <dgm:cxn modelId="{98F51A07-D761-4D1A-93CE-1652B0542DAF}" type="presParOf" srcId="{205A97DA-7999-4BCF-B2D8-41EFB069B8E6}" destId="{5EF8AE2A-31E4-4B66-9E1D-8B8EC64A3F53}" srcOrd="7" destOrd="0" presId="urn:microsoft.com/office/officeart/2005/8/layout/cycle6"/>
    <dgm:cxn modelId="{D12747EF-3F21-4832-A188-7A2A1D5011DA}" type="presParOf" srcId="{205A97DA-7999-4BCF-B2D8-41EFB069B8E6}" destId="{02A30350-3B79-47D8-91AD-C92E3182C849}" srcOrd="8" destOrd="0" presId="urn:microsoft.com/office/officeart/2005/8/layout/cycle6"/>
    <dgm:cxn modelId="{D82BA70F-30AA-4D5A-B179-E4D0CF566FF4}" type="presParOf" srcId="{205A97DA-7999-4BCF-B2D8-41EFB069B8E6}" destId="{455A0D37-8DB7-4966-963D-3F369B142295}" srcOrd="9" destOrd="0" presId="urn:microsoft.com/office/officeart/2005/8/layout/cycle6"/>
    <dgm:cxn modelId="{77DA24F2-EF94-49FD-98D0-50B9DE8EB98D}" type="presParOf" srcId="{205A97DA-7999-4BCF-B2D8-41EFB069B8E6}" destId="{2E40F4CD-FAD5-4134-B5C0-08DFA9B58011}" srcOrd="10" destOrd="0" presId="urn:microsoft.com/office/officeart/2005/8/layout/cycle6"/>
    <dgm:cxn modelId="{55A8FDB2-F5C0-4A65-A491-A22E12D9E243}" type="presParOf" srcId="{205A97DA-7999-4BCF-B2D8-41EFB069B8E6}" destId="{154DCC7F-07BC-433A-8B32-45424D385205}" srcOrd="11" destOrd="0" presId="urn:microsoft.com/office/officeart/2005/8/layout/cycle6"/>
    <dgm:cxn modelId="{F86BB219-6927-48EC-B284-09CF51EB2CE0}" type="presParOf" srcId="{205A97DA-7999-4BCF-B2D8-41EFB069B8E6}" destId="{A65A3B8B-4E08-443B-B5F7-C7856E12B1D0}" srcOrd="12" destOrd="0" presId="urn:microsoft.com/office/officeart/2005/8/layout/cycle6"/>
    <dgm:cxn modelId="{701C1AEF-A915-4612-9469-B20F288EBF0B}" type="presParOf" srcId="{205A97DA-7999-4BCF-B2D8-41EFB069B8E6}" destId="{9EA1DAA6-40B9-4E49-8BA9-54BF05F0C77F}" srcOrd="13" destOrd="0" presId="urn:microsoft.com/office/officeart/2005/8/layout/cycle6"/>
    <dgm:cxn modelId="{E15F66C6-6A5F-4F5F-87AD-865044DA38CC}" type="presParOf" srcId="{205A97DA-7999-4BCF-B2D8-41EFB069B8E6}" destId="{BE62DC6F-B602-4741-8B61-983BB320D8D3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4787C9-5619-484C-B1D6-4043C1A82978}" type="doc">
      <dgm:prSet loTypeId="urn:microsoft.com/office/officeart/2005/8/layout/radial1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CF34DB-FC1B-43E5-8CC1-197353A47D50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ব্যবসায় উদ্যোক্তার বৈশিষ্ট্য/ কর্যাবলি </a:t>
          </a:r>
          <a:endParaRPr lang="en-US" sz="28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6833EA-86E6-44AF-8475-5564411B19DB}" type="parTrans" cxnId="{B0006E1A-3799-4B48-A404-79AB4205BB89}">
      <dgm:prSet/>
      <dgm:spPr/>
      <dgm:t>
        <a:bodyPr/>
        <a:lstStyle/>
        <a:p>
          <a:endParaRPr lang="en-US"/>
        </a:p>
      </dgm:t>
    </dgm:pt>
    <dgm:pt modelId="{A05692A5-D228-4156-9261-015BAD528A65}" type="sibTrans" cxnId="{B0006E1A-3799-4B48-A404-79AB4205BB89}">
      <dgm:prSet/>
      <dgm:spPr/>
      <dgm:t>
        <a:bodyPr/>
        <a:lstStyle/>
        <a:p>
          <a:endParaRPr lang="en-US"/>
        </a:p>
      </dgm:t>
    </dgm:pt>
    <dgm:pt modelId="{2E27571D-D1D8-45EE-937B-5E9CC0CD646D}" type="asst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ঝুঁকি পরিমাপ </a:t>
          </a:r>
          <a:endParaRPr lang="en-US" sz="24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2E9630-B6AF-4511-AE28-08C080804B70}" type="parTrans" cxnId="{D0881272-2A41-4F1F-BDF7-8E48857B846B}">
      <dgm:prSet custT="1"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D74410-52C0-4839-8619-607C9BF42980}" type="sibTrans" cxnId="{D0881272-2A41-4F1F-BDF7-8E48857B846B}">
      <dgm:prSet/>
      <dgm:spPr/>
      <dgm:t>
        <a:bodyPr/>
        <a:lstStyle/>
        <a:p>
          <a:endParaRPr lang="en-US"/>
        </a:p>
      </dgm:t>
    </dgm:pt>
    <dgm:pt modelId="{BF5B484D-F211-452A-8343-80CE8E5D891E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 উন্নয়ন </a:t>
          </a:r>
          <a:endParaRPr lang="en-US" sz="24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84DD57-DAFE-42CD-BAF5-E51F5DC2565F}" type="parTrans" cxnId="{3688D191-F2CE-4F66-AFF9-185866F101D7}">
      <dgm:prSet custT="1"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E19D0F-67DB-4FAB-B134-648038A79E9B}" type="sibTrans" cxnId="{3688D191-F2CE-4F66-AFF9-185866F101D7}">
      <dgm:prSet/>
      <dgm:spPr/>
      <dgm:t>
        <a:bodyPr/>
        <a:lstStyle/>
        <a:p>
          <a:endParaRPr lang="en-US"/>
        </a:p>
      </dgm:t>
    </dgm:pt>
    <dgm:pt modelId="{151216E6-C566-4D60-A368-5D795138EBC2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 সম্পদ সৃষ্টি </a:t>
          </a:r>
          <a:endParaRPr lang="en-US" sz="24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530F4C-22AA-401A-8AE2-506E16692458}" type="parTrans" cxnId="{2A71CAF2-5D7C-40A9-8C3D-80D8867007A2}">
      <dgm:prSet custT="1"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ECCD46-B69C-499F-B163-9FA89FC8A812}" type="sibTrans" cxnId="{2A71CAF2-5D7C-40A9-8C3D-80D8867007A2}">
      <dgm:prSet/>
      <dgm:spPr/>
      <dgm:t>
        <a:bodyPr/>
        <a:lstStyle/>
        <a:p>
          <a:endParaRPr lang="en-US"/>
        </a:p>
      </dgm:t>
    </dgm:pt>
    <dgm:pt modelId="{0F9E4BB1-B0BA-441F-9297-D69A16005ED7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ব্যবসায় স্থাপন </a:t>
          </a:r>
          <a:endParaRPr lang="en-US" sz="24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1AC986-3F9A-407B-B31E-9C669CF8BF8E}" type="parTrans" cxnId="{48B85145-DA18-4306-B000-9DC921BB6C01}">
      <dgm:prSet custT="1"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AE256E-D119-4D68-86F8-238A8A48E087}" type="sibTrans" cxnId="{48B85145-DA18-4306-B000-9DC921BB6C01}">
      <dgm:prSet/>
      <dgm:spPr/>
      <dgm:t>
        <a:bodyPr/>
        <a:lstStyle/>
        <a:p>
          <a:endParaRPr lang="en-US"/>
        </a:p>
      </dgm:t>
    </dgm:pt>
    <dgm:pt modelId="{CE45CCCD-7C18-459E-9B73-E0C133362084}">
      <dgm:prSet custT="1"/>
      <dgm:spPr/>
      <dgm:t>
        <a:bodyPr/>
        <a:lstStyle/>
        <a:p>
          <a:pPr algn="ctr"/>
          <a:r>
            <a: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চিন্তা-ভাবনাকে বাস্থবেরুপে দিতে সহায়তা </a:t>
          </a:r>
          <a:endParaRPr lang="en-US" sz="24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7842DF-D164-4A95-9C07-4F9C632B0213}" type="parTrans" cxnId="{444278C1-99FD-4B78-9289-4491139EE077}">
      <dgm:prSet custT="1"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D76544-7B54-4CFB-966A-B1677D9B4C45}" type="sibTrans" cxnId="{444278C1-99FD-4B78-9289-4491139EE077}">
      <dgm:prSet/>
      <dgm:spPr/>
      <dgm:t>
        <a:bodyPr/>
        <a:lstStyle/>
        <a:p>
          <a:endParaRPr lang="en-US"/>
        </a:p>
      </dgm:t>
    </dgm:pt>
    <dgm:pt modelId="{99577CC5-4F02-4080-A9CA-7EE51E849CC6}">
      <dgm:prSet custT="1"/>
      <dgm:spPr/>
      <dgm:t>
        <a:bodyPr/>
        <a:lstStyle/>
        <a:p>
          <a:r>
            <a: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পন্য বা সেবা </a:t>
          </a:r>
          <a:endParaRPr lang="en-US" sz="24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FE9E67-634B-4D4F-BC5F-51B18C5A0C21}" type="parTrans" cxnId="{457CB876-F080-4F4A-9383-C23DBC860D44}">
      <dgm:prSet custT="1"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38EFED-BCC8-4D39-B6EB-384086FCFD7D}" type="sibTrans" cxnId="{457CB876-F080-4F4A-9383-C23DBC860D44}">
      <dgm:prSet/>
      <dgm:spPr/>
      <dgm:t>
        <a:bodyPr/>
        <a:lstStyle/>
        <a:p>
          <a:endParaRPr lang="en-US"/>
        </a:p>
      </dgm:t>
    </dgm:pt>
    <dgm:pt modelId="{5A83ADD9-2291-4D4D-B3E1-8065EB802C30}">
      <dgm:prSet custT="1"/>
      <dgm:spPr/>
      <dgm:t>
        <a:bodyPr/>
        <a:lstStyle/>
        <a:p>
          <a:r>
            <a: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দায়দ্ধতা গ্রহন </a:t>
          </a:r>
          <a:endParaRPr lang="en-US" sz="24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FEE535-EADA-42C3-B177-A1ACA85A884A}" type="parTrans" cxnId="{98D8E2F8-DDB5-4C40-BC69-EB149BFF3ED1}">
      <dgm:prSet custT="1"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149EE6-FF2A-4ADE-84FD-FC9B018F2815}" type="sibTrans" cxnId="{98D8E2F8-DDB5-4C40-BC69-EB149BFF3ED1}">
      <dgm:prSet/>
      <dgm:spPr/>
      <dgm:t>
        <a:bodyPr/>
        <a:lstStyle/>
        <a:p>
          <a:endParaRPr lang="en-US"/>
        </a:p>
      </dgm:t>
    </dgm:pt>
    <dgm:pt modelId="{006C304B-64F5-476F-83CA-3C3E7AD363E8}">
      <dgm:prSet custT="1"/>
      <dgm:spPr/>
      <dgm:t>
        <a:bodyPr/>
        <a:lstStyle/>
        <a:p>
          <a:r>
            <a: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কর্মসংস্থানের সু্যোগ সৃষ্টি </a:t>
          </a:r>
          <a:endParaRPr lang="en-US" sz="24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D8E76A-A4D8-4724-9D97-7197FBE007B7}" type="parTrans" cxnId="{6D6E9EFD-1631-4970-AD31-7B8CFE7410FB}">
      <dgm:prSet custT="1"/>
      <dgm:spPr/>
      <dgm:t>
        <a:bodyPr/>
        <a:lstStyle/>
        <a:p>
          <a:endParaRPr lang="en-US" sz="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796643-FE49-4F4B-B0A9-A191C9A8AAA0}" type="sibTrans" cxnId="{6D6E9EFD-1631-4970-AD31-7B8CFE7410FB}">
      <dgm:prSet/>
      <dgm:spPr/>
      <dgm:t>
        <a:bodyPr/>
        <a:lstStyle/>
        <a:p>
          <a:endParaRPr lang="en-US"/>
        </a:p>
      </dgm:t>
    </dgm:pt>
    <dgm:pt modelId="{A0274620-CED2-4114-BB46-44EE12CB0FD6}" type="pres">
      <dgm:prSet presAssocID="{AC4787C9-5619-484C-B1D6-4043C1A829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FC6EC5-C80C-434C-B329-633652EC0F71}" type="pres">
      <dgm:prSet presAssocID="{28CF34DB-FC1B-43E5-8CC1-197353A47D50}" presName="centerShape" presStyleLbl="node0" presStyleIdx="0" presStyleCnt="1" custScaleX="147379" custScaleY="148683"/>
      <dgm:spPr/>
      <dgm:t>
        <a:bodyPr/>
        <a:lstStyle/>
        <a:p>
          <a:endParaRPr lang="en-US"/>
        </a:p>
      </dgm:t>
    </dgm:pt>
    <dgm:pt modelId="{0DA53C7B-6195-4032-BFF1-954D8C758B37}" type="pres">
      <dgm:prSet presAssocID="{582E9630-B6AF-4511-AE28-08C080804B70}" presName="Name9" presStyleLbl="parChTrans1D2" presStyleIdx="0" presStyleCnt="8" custScaleX="2000000" custScaleY="126557"/>
      <dgm:spPr/>
      <dgm:t>
        <a:bodyPr/>
        <a:lstStyle/>
        <a:p>
          <a:endParaRPr lang="en-US"/>
        </a:p>
      </dgm:t>
    </dgm:pt>
    <dgm:pt modelId="{F24072D8-E94F-4F65-9438-52DB08AD8C93}" type="pres">
      <dgm:prSet presAssocID="{582E9630-B6AF-4511-AE28-08C080804B70}" presName="connTx" presStyleLbl="parChTrans1D2" presStyleIdx="0" presStyleCnt="8"/>
      <dgm:spPr/>
      <dgm:t>
        <a:bodyPr/>
        <a:lstStyle/>
        <a:p>
          <a:endParaRPr lang="en-US"/>
        </a:p>
      </dgm:t>
    </dgm:pt>
    <dgm:pt modelId="{A0479CD5-6E92-41AA-BCAD-DF6464436A96}" type="pres">
      <dgm:prSet presAssocID="{2E27571D-D1D8-45EE-937B-5E9CC0CD646D}" presName="node" presStyleLbl="node1" presStyleIdx="0" presStyleCnt="8" custScaleX="139017" custScaleY="126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06CEE-CC07-452D-A8A2-B5CE8F17A75C}" type="pres">
      <dgm:prSet presAssocID="{D184DD57-DAFE-42CD-BAF5-E51F5DC2565F}" presName="Name9" presStyleLbl="parChTrans1D2" presStyleIdx="1" presStyleCnt="8" custScaleX="2000000" custScaleY="126557"/>
      <dgm:spPr/>
      <dgm:t>
        <a:bodyPr/>
        <a:lstStyle/>
        <a:p>
          <a:endParaRPr lang="en-US"/>
        </a:p>
      </dgm:t>
    </dgm:pt>
    <dgm:pt modelId="{6FB6501A-FE44-4121-A901-8380BD86505F}" type="pres">
      <dgm:prSet presAssocID="{D184DD57-DAFE-42CD-BAF5-E51F5DC2565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BB664726-789A-4EF6-BBC7-B1B206C5DFB2}" type="pres">
      <dgm:prSet presAssocID="{BF5B484D-F211-452A-8343-80CE8E5D891E}" presName="node" presStyleLbl="node1" presStyleIdx="1" presStyleCnt="8" custScaleX="139017" custScaleY="126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D6363-A4BB-4E17-935D-2B7B8C185BB5}" type="pres">
      <dgm:prSet presAssocID="{FC530F4C-22AA-401A-8AE2-506E16692458}" presName="Name9" presStyleLbl="parChTrans1D2" presStyleIdx="2" presStyleCnt="8" custScaleX="2000000" custScaleY="126557"/>
      <dgm:spPr/>
      <dgm:t>
        <a:bodyPr/>
        <a:lstStyle/>
        <a:p>
          <a:endParaRPr lang="en-US"/>
        </a:p>
      </dgm:t>
    </dgm:pt>
    <dgm:pt modelId="{40AEC920-1DD0-40F8-A80B-FFBA416B5CE1}" type="pres">
      <dgm:prSet presAssocID="{FC530F4C-22AA-401A-8AE2-506E16692458}" presName="connTx" presStyleLbl="parChTrans1D2" presStyleIdx="2" presStyleCnt="8"/>
      <dgm:spPr/>
      <dgm:t>
        <a:bodyPr/>
        <a:lstStyle/>
        <a:p>
          <a:endParaRPr lang="en-US"/>
        </a:p>
      </dgm:t>
    </dgm:pt>
    <dgm:pt modelId="{D21D9805-1A80-4215-8BF6-A4378173EFB0}" type="pres">
      <dgm:prSet presAssocID="{151216E6-C566-4D60-A368-5D795138EBC2}" presName="node" presStyleLbl="node1" presStyleIdx="2" presStyleCnt="8" custScaleX="139017" custScaleY="126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753A2-B0BA-40A3-9EDA-D4D9B286FD46}" type="pres">
      <dgm:prSet presAssocID="{ED1AC986-3F9A-407B-B31E-9C669CF8BF8E}" presName="Name9" presStyleLbl="parChTrans1D2" presStyleIdx="3" presStyleCnt="8" custScaleX="2000000" custScaleY="126557"/>
      <dgm:spPr/>
      <dgm:t>
        <a:bodyPr/>
        <a:lstStyle/>
        <a:p>
          <a:endParaRPr lang="en-US"/>
        </a:p>
      </dgm:t>
    </dgm:pt>
    <dgm:pt modelId="{B18B7256-F9F8-4F63-97D0-3162D047D65B}" type="pres">
      <dgm:prSet presAssocID="{ED1AC986-3F9A-407B-B31E-9C669CF8BF8E}" presName="connTx" presStyleLbl="parChTrans1D2" presStyleIdx="3" presStyleCnt="8"/>
      <dgm:spPr/>
      <dgm:t>
        <a:bodyPr/>
        <a:lstStyle/>
        <a:p>
          <a:endParaRPr lang="en-US"/>
        </a:p>
      </dgm:t>
    </dgm:pt>
    <dgm:pt modelId="{4AC3F93B-9734-4F2F-9468-91C2DEB70651}" type="pres">
      <dgm:prSet presAssocID="{0F9E4BB1-B0BA-441F-9297-D69A16005ED7}" presName="node" presStyleLbl="node1" presStyleIdx="3" presStyleCnt="8" custScaleX="139017" custScaleY="126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C7B9C-E2B3-4040-A8C8-828917D6ADFB}" type="pres">
      <dgm:prSet presAssocID="{AB7842DF-D164-4A95-9C07-4F9C632B0213}" presName="Name9" presStyleLbl="parChTrans1D2" presStyleIdx="4" presStyleCnt="8" custScaleX="2000000" custScaleY="126557"/>
      <dgm:spPr/>
      <dgm:t>
        <a:bodyPr/>
        <a:lstStyle/>
        <a:p>
          <a:endParaRPr lang="en-US"/>
        </a:p>
      </dgm:t>
    </dgm:pt>
    <dgm:pt modelId="{ECB68566-48DD-4EAE-8D6D-01D22FD2AF4B}" type="pres">
      <dgm:prSet presAssocID="{AB7842DF-D164-4A95-9C07-4F9C632B0213}" presName="connTx" presStyleLbl="parChTrans1D2" presStyleIdx="4" presStyleCnt="8"/>
      <dgm:spPr/>
      <dgm:t>
        <a:bodyPr/>
        <a:lstStyle/>
        <a:p>
          <a:endParaRPr lang="en-US"/>
        </a:p>
      </dgm:t>
    </dgm:pt>
    <dgm:pt modelId="{B318486D-6E1C-45FE-9251-4D42B4D53F16}" type="pres">
      <dgm:prSet presAssocID="{CE45CCCD-7C18-459E-9B73-E0C133362084}" presName="node" presStyleLbl="node1" presStyleIdx="4" presStyleCnt="8" custScaleX="139017" custScaleY="126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D651D-F68B-419B-925C-7033F9D8E4C7}" type="pres">
      <dgm:prSet presAssocID="{8EFE9E67-634B-4D4F-BC5F-51B18C5A0C21}" presName="Name9" presStyleLbl="parChTrans1D2" presStyleIdx="5" presStyleCnt="8" custScaleX="2000000" custScaleY="126557"/>
      <dgm:spPr/>
      <dgm:t>
        <a:bodyPr/>
        <a:lstStyle/>
        <a:p>
          <a:endParaRPr lang="en-US"/>
        </a:p>
      </dgm:t>
    </dgm:pt>
    <dgm:pt modelId="{CE20D372-3A33-4156-806B-13D7F14B8476}" type="pres">
      <dgm:prSet presAssocID="{8EFE9E67-634B-4D4F-BC5F-51B18C5A0C21}" presName="connTx" presStyleLbl="parChTrans1D2" presStyleIdx="5" presStyleCnt="8"/>
      <dgm:spPr/>
      <dgm:t>
        <a:bodyPr/>
        <a:lstStyle/>
        <a:p>
          <a:endParaRPr lang="en-US"/>
        </a:p>
      </dgm:t>
    </dgm:pt>
    <dgm:pt modelId="{945269D7-A737-4486-A6D7-2770B8D41237}" type="pres">
      <dgm:prSet presAssocID="{99577CC5-4F02-4080-A9CA-7EE51E849CC6}" presName="node" presStyleLbl="node1" presStyleIdx="5" presStyleCnt="8" custScaleX="139017" custScaleY="126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C3B44-8D58-4FBD-BBB8-18E4F4F76A25}" type="pres">
      <dgm:prSet presAssocID="{89FEE535-EADA-42C3-B177-A1ACA85A884A}" presName="Name9" presStyleLbl="parChTrans1D2" presStyleIdx="6" presStyleCnt="8" custScaleX="2000000" custScaleY="126557"/>
      <dgm:spPr/>
      <dgm:t>
        <a:bodyPr/>
        <a:lstStyle/>
        <a:p>
          <a:endParaRPr lang="en-US"/>
        </a:p>
      </dgm:t>
    </dgm:pt>
    <dgm:pt modelId="{7D54A6E5-46F7-4576-88B0-9EFDC47CAF8B}" type="pres">
      <dgm:prSet presAssocID="{89FEE535-EADA-42C3-B177-A1ACA85A884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AE97504-A62B-4AFE-928F-5688881879CD}" type="pres">
      <dgm:prSet presAssocID="{5A83ADD9-2291-4D4D-B3E1-8065EB802C30}" presName="node" presStyleLbl="node1" presStyleIdx="6" presStyleCnt="8" custScaleX="139017" custScaleY="126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269D3-9A83-4CF9-BA6D-9BCC39C2A50D}" type="pres">
      <dgm:prSet presAssocID="{40D8E76A-A4D8-4724-9D97-7197FBE007B7}" presName="Name9" presStyleLbl="parChTrans1D2" presStyleIdx="7" presStyleCnt="8" custScaleX="2000000" custScaleY="126557"/>
      <dgm:spPr/>
      <dgm:t>
        <a:bodyPr/>
        <a:lstStyle/>
        <a:p>
          <a:endParaRPr lang="en-US"/>
        </a:p>
      </dgm:t>
    </dgm:pt>
    <dgm:pt modelId="{4EE94537-4749-462D-AE1F-74AB18E28CF2}" type="pres">
      <dgm:prSet presAssocID="{40D8E76A-A4D8-4724-9D97-7197FBE007B7}" presName="connTx" presStyleLbl="parChTrans1D2" presStyleIdx="7" presStyleCnt="8"/>
      <dgm:spPr/>
      <dgm:t>
        <a:bodyPr/>
        <a:lstStyle/>
        <a:p>
          <a:endParaRPr lang="en-US"/>
        </a:p>
      </dgm:t>
    </dgm:pt>
    <dgm:pt modelId="{D7A75129-E87A-4966-B9F6-29BB95218D58}" type="pres">
      <dgm:prSet presAssocID="{006C304B-64F5-476F-83CA-3C3E7AD363E8}" presName="node" presStyleLbl="node1" presStyleIdx="7" presStyleCnt="8" custScaleX="139017" custScaleY="126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7AD8F4-4FA7-4552-9A35-D1A722521D5E}" type="presOf" srcId="{BF5B484D-F211-452A-8343-80CE8E5D891E}" destId="{BB664726-789A-4EF6-BBC7-B1B206C5DFB2}" srcOrd="0" destOrd="0" presId="urn:microsoft.com/office/officeart/2005/8/layout/radial1"/>
    <dgm:cxn modelId="{B17EAA9B-060C-4D23-A910-944E9590F828}" type="presOf" srcId="{2E27571D-D1D8-45EE-937B-5E9CC0CD646D}" destId="{A0479CD5-6E92-41AA-BCAD-DF6464436A96}" srcOrd="0" destOrd="0" presId="urn:microsoft.com/office/officeart/2005/8/layout/radial1"/>
    <dgm:cxn modelId="{4DD76EF7-5DBC-40B8-81D1-A7B911E2B99C}" type="presOf" srcId="{582E9630-B6AF-4511-AE28-08C080804B70}" destId="{0DA53C7B-6195-4032-BFF1-954D8C758B37}" srcOrd="0" destOrd="0" presId="urn:microsoft.com/office/officeart/2005/8/layout/radial1"/>
    <dgm:cxn modelId="{04E6E13D-A9CC-4423-AA6E-656F2D9872BF}" type="presOf" srcId="{8EFE9E67-634B-4D4F-BC5F-51B18C5A0C21}" destId="{039D651D-F68B-419B-925C-7033F9D8E4C7}" srcOrd="0" destOrd="0" presId="urn:microsoft.com/office/officeart/2005/8/layout/radial1"/>
    <dgm:cxn modelId="{05511730-A30E-4908-8BC8-C921CB917CDF}" type="presOf" srcId="{99577CC5-4F02-4080-A9CA-7EE51E849CC6}" destId="{945269D7-A737-4486-A6D7-2770B8D41237}" srcOrd="0" destOrd="0" presId="urn:microsoft.com/office/officeart/2005/8/layout/radial1"/>
    <dgm:cxn modelId="{CE838E60-5797-482A-AF19-E0BDA7BB48B3}" type="presOf" srcId="{FC530F4C-22AA-401A-8AE2-506E16692458}" destId="{27BD6363-A4BB-4E17-935D-2B7B8C185BB5}" srcOrd="0" destOrd="0" presId="urn:microsoft.com/office/officeart/2005/8/layout/radial1"/>
    <dgm:cxn modelId="{D0881272-2A41-4F1F-BDF7-8E48857B846B}" srcId="{28CF34DB-FC1B-43E5-8CC1-197353A47D50}" destId="{2E27571D-D1D8-45EE-937B-5E9CC0CD646D}" srcOrd="0" destOrd="0" parTransId="{582E9630-B6AF-4511-AE28-08C080804B70}" sibTransId="{0DD74410-52C0-4839-8619-607C9BF42980}"/>
    <dgm:cxn modelId="{6BAD5C7C-0AC7-4549-B9BA-4D43E9D5EF49}" type="presOf" srcId="{8EFE9E67-634B-4D4F-BC5F-51B18C5A0C21}" destId="{CE20D372-3A33-4156-806B-13D7F14B8476}" srcOrd="1" destOrd="0" presId="urn:microsoft.com/office/officeart/2005/8/layout/radial1"/>
    <dgm:cxn modelId="{3B2766BF-FD7C-4FE0-9863-A605336F36AD}" type="presOf" srcId="{40D8E76A-A4D8-4724-9D97-7197FBE007B7}" destId="{5FC269D3-9A83-4CF9-BA6D-9BCC39C2A50D}" srcOrd="0" destOrd="0" presId="urn:microsoft.com/office/officeart/2005/8/layout/radial1"/>
    <dgm:cxn modelId="{3C49DD1E-20D1-4E2B-AFAC-3988ED829FFE}" type="presOf" srcId="{ED1AC986-3F9A-407B-B31E-9C669CF8BF8E}" destId="{B18B7256-F9F8-4F63-97D0-3162D047D65B}" srcOrd="1" destOrd="0" presId="urn:microsoft.com/office/officeart/2005/8/layout/radial1"/>
    <dgm:cxn modelId="{55AA7B59-29F5-4F0A-8B90-0C9D7D653009}" type="presOf" srcId="{5A83ADD9-2291-4D4D-B3E1-8065EB802C30}" destId="{1AE97504-A62B-4AFE-928F-5688881879CD}" srcOrd="0" destOrd="0" presId="urn:microsoft.com/office/officeart/2005/8/layout/radial1"/>
    <dgm:cxn modelId="{97A00511-05D9-4CAD-A298-CC9BA203D7A8}" type="presOf" srcId="{ED1AC986-3F9A-407B-B31E-9C669CF8BF8E}" destId="{163753A2-B0BA-40A3-9EDA-D4D9B286FD46}" srcOrd="0" destOrd="0" presId="urn:microsoft.com/office/officeart/2005/8/layout/radial1"/>
    <dgm:cxn modelId="{665FAEBF-7BD8-4E41-89B6-042716C2634B}" type="presOf" srcId="{D184DD57-DAFE-42CD-BAF5-E51F5DC2565F}" destId="{6FB6501A-FE44-4121-A901-8380BD86505F}" srcOrd="1" destOrd="0" presId="urn:microsoft.com/office/officeart/2005/8/layout/radial1"/>
    <dgm:cxn modelId="{042B891A-9DDC-465E-A5DF-2D6264B80218}" type="presOf" srcId="{151216E6-C566-4D60-A368-5D795138EBC2}" destId="{D21D9805-1A80-4215-8BF6-A4378173EFB0}" srcOrd="0" destOrd="0" presId="urn:microsoft.com/office/officeart/2005/8/layout/radial1"/>
    <dgm:cxn modelId="{4F814530-6434-4ABB-B9E6-59DBB2CC97AE}" type="presOf" srcId="{D184DD57-DAFE-42CD-BAF5-E51F5DC2565F}" destId="{4E406CEE-CC07-452D-A8A2-B5CE8F17A75C}" srcOrd="0" destOrd="0" presId="urn:microsoft.com/office/officeart/2005/8/layout/radial1"/>
    <dgm:cxn modelId="{3688D191-F2CE-4F66-AFF9-185866F101D7}" srcId="{28CF34DB-FC1B-43E5-8CC1-197353A47D50}" destId="{BF5B484D-F211-452A-8343-80CE8E5D891E}" srcOrd="1" destOrd="0" parTransId="{D184DD57-DAFE-42CD-BAF5-E51F5DC2565F}" sibTransId="{C3E19D0F-67DB-4FAB-B134-648038A79E9B}"/>
    <dgm:cxn modelId="{304A1A65-18EF-4AE9-9317-1E46FA19141D}" type="presOf" srcId="{0F9E4BB1-B0BA-441F-9297-D69A16005ED7}" destId="{4AC3F93B-9734-4F2F-9468-91C2DEB70651}" srcOrd="0" destOrd="0" presId="urn:microsoft.com/office/officeart/2005/8/layout/radial1"/>
    <dgm:cxn modelId="{3D0DEED7-61A6-4AA3-8FBD-83DE3A14BF27}" type="presOf" srcId="{FC530F4C-22AA-401A-8AE2-506E16692458}" destId="{40AEC920-1DD0-40F8-A80B-FFBA416B5CE1}" srcOrd="1" destOrd="0" presId="urn:microsoft.com/office/officeart/2005/8/layout/radial1"/>
    <dgm:cxn modelId="{087D5986-90D3-46C3-B35F-046A8EFB7E73}" type="presOf" srcId="{006C304B-64F5-476F-83CA-3C3E7AD363E8}" destId="{D7A75129-E87A-4966-B9F6-29BB95218D58}" srcOrd="0" destOrd="0" presId="urn:microsoft.com/office/officeart/2005/8/layout/radial1"/>
    <dgm:cxn modelId="{48B85145-DA18-4306-B000-9DC921BB6C01}" srcId="{28CF34DB-FC1B-43E5-8CC1-197353A47D50}" destId="{0F9E4BB1-B0BA-441F-9297-D69A16005ED7}" srcOrd="3" destOrd="0" parTransId="{ED1AC986-3F9A-407B-B31E-9C669CF8BF8E}" sibTransId="{52AE256E-D119-4D68-86F8-238A8A48E087}"/>
    <dgm:cxn modelId="{CD89B271-B44C-43A8-B660-A0F9FAB71BAD}" type="presOf" srcId="{89FEE535-EADA-42C3-B177-A1ACA85A884A}" destId="{7D54A6E5-46F7-4576-88B0-9EFDC47CAF8B}" srcOrd="1" destOrd="0" presId="urn:microsoft.com/office/officeart/2005/8/layout/radial1"/>
    <dgm:cxn modelId="{98D8E2F8-DDB5-4C40-BC69-EB149BFF3ED1}" srcId="{28CF34DB-FC1B-43E5-8CC1-197353A47D50}" destId="{5A83ADD9-2291-4D4D-B3E1-8065EB802C30}" srcOrd="6" destOrd="0" parTransId="{89FEE535-EADA-42C3-B177-A1ACA85A884A}" sibTransId="{3B149EE6-FF2A-4ADE-84FD-FC9B018F2815}"/>
    <dgm:cxn modelId="{0F96BCE4-4805-4A3B-99AF-4EB7F624F8BF}" type="presOf" srcId="{28CF34DB-FC1B-43E5-8CC1-197353A47D50}" destId="{CCFC6EC5-C80C-434C-B329-633652EC0F71}" srcOrd="0" destOrd="0" presId="urn:microsoft.com/office/officeart/2005/8/layout/radial1"/>
    <dgm:cxn modelId="{16D07CC7-05A5-45C4-BEFD-1F52D1D29AD0}" type="presOf" srcId="{40D8E76A-A4D8-4724-9D97-7197FBE007B7}" destId="{4EE94537-4749-462D-AE1F-74AB18E28CF2}" srcOrd="1" destOrd="0" presId="urn:microsoft.com/office/officeart/2005/8/layout/radial1"/>
    <dgm:cxn modelId="{97AF688B-259C-42B9-B7D2-2059F38865EB}" type="presOf" srcId="{AC4787C9-5619-484C-B1D6-4043C1A82978}" destId="{A0274620-CED2-4114-BB46-44EE12CB0FD6}" srcOrd="0" destOrd="0" presId="urn:microsoft.com/office/officeart/2005/8/layout/radial1"/>
    <dgm:cxn modelId="{457CB876-F080-4F4A-9383-C23DBC860D44}" srcId="{28CF34DB-FC1B-43E5-8CC1-197353A47D50}" destId="{99577CC5-4F02-4080-A9CA-7EE51E849CC6}" srcOrd="5" destOrd="0" parTransId="{8EFE9E67-634B-4D4F-BC5F-51B18C5A0C21}" sibTransId="{F838EFED-BCC8-4D39-B6EB-384086FCFD7D}"/>
    <dgm:cxn modelId="{21C29796-40E4-4417-A797-87033329E0BB}" type="presOf" srcId="{89FEE535-EADA-42C3-B177-A1ACA85A884A}" destId="{C43C3B44-8D58-4FBD-BBB8-18E4F4F76A25}" srcOrd="0" destOrd="0" presId="urn:microsoft.com/office/officeart/2005/8/layout/radial1"/>
    <dgm:cxn modelId="{444278C1-99FD-4B78-9289-4491139EE077}" srcId="{28CF34DB-FC1B-43E5-8CC1-197353A47D50}" destId="{CE45CCCD-7C18-459E-9B73-E0C133362084}" srcOrd="4" destOrd="0" parTransId="{AB7842DF-D164-4A95-9C07-4F9C632B0213}" sibTransId="{F0D76544-7B54-4CFB-966A-B1677D9B4C45}"/>
    <dgm:cxn modelId="{CF4B3AA8-ABBF-4DFB-A7A5-F32A97987AD8}" type="presOf" srcId="{CE45CCCD-7C18-459E-9B73-E0C133362084}" destId="{B318486D-6E1C-45FE-9251-4D42B4D53F16}" srcOrd="0" destOrd="0" presId="urn:microsoft.com/office/officeart/2005/8/layout/radial1"/>
    <dgm:cxn modelId="{B0006E1A-3799-4B48-A404-79AB4205BB89}" srcId="{AC4787C9-5619-484C-B1D6-4043C1A82978}" destId="{28CF34DB-FC1B-43E5-8CC1-197353A47D50}" srcOrd="0" destOrd="0" parTransId="{216833EA-86E6-44AF-8475-5564411B19DB}" sibTransId="{A05692A5-D228-4156-9261-015BAD528A65}"/>
    <dgm:cxn modelId="{D1910CBF-DB3A-4395-9A3A-790168482E3E}" type="presOf" srcId="{582E9630-B6AF-4511-AE28-08C080804B70}" destId="{F24072D8-E94F-4F65-9438-52DB08AD8C93}" srcOrd="1" destOrd="0" presId="urn:microsoft.com/office/officeart/2005/8/layout/radial1"/>
    <dgm:cxn modelId="{2A71CAF2-5D7C-40A9-8C3D-80D8867007A2}" srcId="{28CF34DB-FC1B-43E5-8CC1-197353A47D50}" destId="{151216E6-C566-4D60-A368-5D795138EBC2}" srcOrd="2" destOrd="0" parTransId="{FC530F4C-22AA-401A-8AE2-506E16692458}" sibTransId="{8DECCD46-B69C-499F-B163-9FA89FC8A812}"/>
    <dgm:cxn modelId="{A8062C34-E3CA-4687-8EAF-7BBA9CEAF91B}" type="presOf" srcId="{AB7842DF-D164-4A95-9C07-4F9C632B0213}" destId="{ECB68566-48DD-4EAE-8D6D-01D22FD2AF4B}" srcOrd="1" destOrd="0" presId="urn:microsoft.com/office/officeart/2005/8/layout/radial1"/>
    <dgm:cxn modelId="{8121B4DE-B92A-4D54-B7A9-7D92E428852E}" type="presOf" srcId="{AB7842DF-D164-4A95-9C07-4F9C632B0213}" destId="{BB1C7B9C-E2B3-4040-A8C8-828917D6ADFB}" srcOrd="0" destOrd="0" presId="urn:microsoft.com/office/officeart/2005/8/layout/radial1"/>
    <dgm:cxn modelId="{6D6E9EFD-1631-4970-AD31-7B8CFE7410FB}" srcId="{28CF34DB-FC1B-43E5-8CC1-197353A47D50}" destId="{006C304B-64F5-476F-83CA-3C3E7AD363E8}" srcOrd="7" destOrd="0" parTransId="{40D8E76A-A4D8-4724-9D97-7197FBE007B7}" sibTransId="{C5796643-FE49-4F4B-B0A9-A191C9A8AAA0}"/>
    <dgm:cxn modelId="{C931044B-17F4-4188-B229-8B3D11C8D950}" type="presParOf" srcId="{A0274620-CED2-4114-BB46-44EE12CB0FD6}" destId="{CCFC6EC5-C80C-434C-B329-633652EC0F71}" srcOrd="0" destOrd="0" presId="urn:microsoft.com/office/officeart/2005/8/layout/radial1"/>
    <dgm:cxn modelId="{6434BA2D-6C6C-4350-91D4-54BD6698C368}" type="presParOf" srcId="{A0274620-CED2-4114-BB46-44EE12CB0FD6}" destId="{0DA53C7B-6195-4032-BFF1-954D8C758B37}" srcOrd="1" destOrd="0" presId="urn:microsoft.com/office/officeart/2005/8/layout/radial1"/>
    <dgm:cxn modelId="{C6BAF291-7AB3-42C7-81E5-5DDCAEC8B06F}" type="presParOf" srcId="{0DA53C7B-6195-4032-BFF1-954D8C758B37}" destId="{F24072D8-E94F-4F65-9438-52DB08AD8C93}" srcOrd="0" destOrd="0" presId="urn:microsoft.com/office/officeart/2005/8/layout/radial1"/>
    <dgm:cxn modelId="{3F21B67C-059F-4DA0-87C2-506B93782773}" type="presParOf" srcId="{A0274620-CED2-4114-BB46-44EE12CB0FD6}" destId="{A0479CD5-6E92-41AA-BCAD-DF6464436A96}" srcOrd="2" destOrd="0" presId="urn:microsoft.com/office/officeart/2005/8/layout/radial1"/>
    <dgm:cxn modelId="{17764B11-26DF-4063-8B50-9955CF377FDE}" type="presParOf" srcId="{A0274620-CED2-4114-BB46-44EE12CB0FD6}" destId="{4E406CEE-CC07-452D-A8A2-B5CE8F17A75C}" srcOrd="3" destOrd="0" presId="urn:microsoft.com/office/officeart/2005/8/layout/radial1"/>
    <dgm:cxn modelId="{B3795CAE-E2A9-461D-986D-099A038762A6}" type="presParOf" srcId="{4E406CEE-CC07-452D-A8A2-B5CE8F17A75C}" destId="{6FB6501A-FE44-4121-A901-8380BD86505F}" srcOrd="0" destOrd="0" presId="urn:microsoft.com/office/officeart/2005/8/layout/radial1"/>
    <dgm:cxn modelId="{7D9AFCFD-AD26-4298-A899-947CCF775E2B}" type="presParOf" srcId="{A0274620-CED2-4114-BB46-44EE12CB0FD6}" destId="{BB664726-789A-4EF6-BBC7-B1B206C5DFB2}" srcOrd="4" destOrd="0" presId="urn:microsoft.com/office/officeart/2005/8/layout/radial1"/>
    <dgm:cxn modelId="{E88CE293-FB45-42E9-BCD7-9B463B24B484}" type="presParOf" srcId="{A0274620-CED2-4114-BB46-44EE12CB0FD6}" destId="{27BD6363-A4BB-4E17-935D-2B7B8C185BB5}" srcOrd="5" destOrd="0" presId="urn:microsoft.com/office/officeart/2005/8/layout/radial1"/>
    <dgm:cxn modelId="{F7310B20-CB59-4BA0-84E2-814B8658DC2F}" type="presParOf" srcId="{27BD6363-A4BB-4E17-935D-2B7B8C185BB5}" destId="{40AEC920-1DD0-40F8-A80B-FFBA416B5CE1}" srcOrd="0" destOrd="0" presId="urn:microsoft.com/office/officeart/2005/8/layout/radial1"/>
    <dgm:cxn modelId="{0A3C935E-4CD8-49F3-80C6-000D14416646}" type="presParOf" srcId="{A0274620-CED2-4114-BB46-44EE12CB0FD6}" destId="{D21D9805-1A80-4215-8BF6-A4378173EFB0}" srcOrd="6" destOrd="0" presId="urn:microsoft.com/office/officeart/2005/8/layout/radial1"/>
    <dgm:cxn modelId="{B6EEAE97-D3FD-4A37-BD38-95516AD0B99B}" type="presParOf" srcId="{A0274620-CED2-4114-BB46-44EE12CB0FD6}" destId="{163753A2-B0BA-40A3-9EDA-D4D9B286FD46}" srcOrd="7" destOrd="0" presId="urn:microsoft.com/office/officeart/2005/8/layout/radial1"/>
    <dgm:cxn modelId="{F18D5CBD-401F-405F-B69F-09E83FE4E8BB}" type="presParOf" srcId="{163753A2-B0BA-40A3-9EDA-D4D9B286FD46}" destId="{B18B7256-F9F8-4F63-97D0-3162D047D65B}" srcOrd="0" destOrd="0" presId="urn:microsoft.com/office/officeart/2005/8/layout/radial1"/>
    <dgm:cxn modelId="{88D709E0-5987-43F4-AA0E-E401DEE4B08C}" type="presParOf" srcId="{A0274620-CED2-4114-BB46-44EE12CB0FD6}" destId="{4AC3F93B-9734-4F2F-9468-91C2DEB70651}" srcOrd="8" destOrd="0" presId="urn:microsoft.com/office/officeart/2005/8/layout/radial1"/>
    <dgm:cxn modelId="{7AC20E9D-59D9-4B0B-A31F-88D200F4A2AE}" type="presParOf" srcId="{A0274620-CED2-4114-BB46-44EE12CB0FD6}" destId="{BB1C7B9C-E2B3-4040-A8C8-828917D6ADFB}" srcOrd="9" destOrd="0" presId="urn:microsoft.com/office/officeart/2005/8/layout/radial1"/>
    <dgm:cxn modelId="{AB813143-61A3-4099-A02E-CF4FDDFF1BAC}" type="presParOf" srcId="{BB1C7B9C-E2B3-4040-A8C8-828917D6ADFB}" destId="{ECB68566-48DD-4EAE-8D6D-01D22FD2AF4B}" srcOrd="0" destOrd="0" presId="urn:microsoft.com/office/officeart/2005/8/layout/radial1"/>
    <dgm:cxn modelId="{670FB09B-B5A5-4B20-A5C8-127082A7F736}" type="presParOf" srcId="{A0274620-CED2-4114-BB46-44EE12CB0FD6}" destId="{B318486D-6E1C-45FE-9251-4D42B4D53F16}" srcOrd="10" destOrd="0" presId="urn:microsoft.com/office/officeart/2005/8/layout/radial1"/>
    <dgm:cxn modelId="{5531AFC0-0236-4BA5-990B-971363CEDB0D}" type="presParOf" srcId="{A0274620-CED2-4114-BB46-44EE12CB0FD6}" destId="{039D651D-F68B-419B-925C-7033F9D8E4C7}" srcOrd="11" destOrd="0" presId="urn:microsoft.com/office/officeart/2005/8/layout/radial1"/>
    <dgm:cxn modelId="{C0B206B1-B002-42D8-AED5-4B2FAD2F4F45}" type="presParOf" srcId="{039D651D-F68B-419B-925C-7033F9D8E4C7}" destId="{CE20D372-3A33-4156-806B-13D7F14B8476}" srcOrd="0" destOrd="0" presId="urn:microsoft.com/office/officeart/2005/8/layout/radial1"/>
    <dgm:cxn modelId="{1439BE35-32A9-46C0-8FC4-D8CD6037E460}" type="presParOf" srcId="{A0274620-CED2-4114-BB46-44EE12CB0FD6}" destId="{945269D7-A737-4486-A6D7-2770B8D41237}" srcOrd="12" destOrd="0" presId="urn:microsoft.com/office/officeart/2005/8/layout/radial1"/>
    <dgm:cxn modelId="{4661B28E-FA71-4D1D-8E45-610B5393B40E}" type="presParOf" srcId="{A0274620-CED2-4114-BB46-44EE12CB0FD6}" destId="{C43C3B44-8D58-4FBD-BBB8-18E4F4F76A25}" srcOrd="13" destOrd="0" presId="urn:microsoft.com/office/officeart/2005/8/layout/radial1"/>
    <dgm:cxn modelId="{ED5A1A19-E2EF-4DA3-89D1-9C937D588F22}" type="presParOf" srcId="{C43C3B44-8D58-4FBD-BBB8-18E4F4F76A25}" destId="{7D54A6E5-46F7-4576-88B0-9EFDC47CAF8B}" srcOrd="0" destOrd="0" presId="urn:microsoft.com/office/officeart/2005/8/layout/radial1"/>
    <dgm:cxn modelId="{E44C5BA7-DD07-494E-BAB4-8AD42BB2BBBE}" type="presParOf" srcId="{A0274620-CED2-4114-BB46-44EE12CB0FD6}" destId="{1AE97504-A62B-4AFE-928F-5688881879CD}" srcOrd="14" destOrd="0" presId="urn:microsoft.com/office/officeart/2005/8/layout/radial1"/>
    <dgm:cxn modelId="{1EC04D9B-B8CA-4C8C-99F1-2CC42BFE3A59}" type="presParOf" srcId="{A0274620-CED2-4114-BB46-44EE12CB0FD6}" destId="{5FC269D3-9A83-4CF9-BA6D-9BCC39C2A50D}" srcOrd="15" destOrd="0" presId="urn:microsoft.com/office/officeart/2005/8/layout/radial1"/>
    <dgm:cxn modelId="{582671A4-64F1-42DD-9297-1DC7BF3D64A8}" type="presParOf" srcId="{5FC269D3-9A83-4CF9-BA6D-9BCC39C2A50D}" destId="{4EE94537-4749-462D-AE1F-74AB18E28CF2}" srcOrd="0" destOrd="0" presId="urn:microsoft.com/office/officeart/2005/8/layout/radial1"/>
    <dgm:cxn modelId="{169EEB52-C33C-4749-A17F-8C4023367116}" type="presParOf" srcId="{A0274620-CED2-4114-BB46-44EE12CB0FD6}" destId="{D7A75129-E87A-4966-B9F6-29BB95218D5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3F268-CF5B-446A-BDE0-207475185473}">
      <dsp:nvSpPr>
        <dsp:cNvPr id="0" name=""/>
        <dsp:cNvSpPr/>
      </dsp:nvSpPr>
      <dsp:spPr>
        <a:xfrm>
          <a:off x="76198" y="419092"/>
          <a:ext cx="2786062" cy="16716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</a:rPr>
            <a:t>১। ব্যবসায়ে পর্যাপ্ত  সময় দিতে হবে। 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76198" y="419092"/>
        <a:ext cx="2786062" cy="1671637"/>
      </dsp:txXfrm>
    </dsp:sp>
    <dsp:sp modelId="{297DF5FB-8638-4BEF-BAE8-0663C04967B4}">
      <dsp:nvSpPr>
        <dsp:cNvPr id="0" name=""/>
        <dsp:cNvSpPr/>
      </dsp:nvSpPr>
      <dsp:spPr>
        <a:xfrm>
          <a:off x="3178980" y="419092"/>
          <a:ext cx="2786062" cy="1671637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solidFill>
                <a:schemeClr val="tx1"/>
              </a:solidFill>
            </a:rPr>
            <a:t>২। ঝুঁকি গ্রহন করতে হবে ।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178980" y="419092"/>
        <a:ext cx="2786062" cy="1671637"/>
      </dsp:txXfrm>
    </dsp:sp>
    <dsp:sp modelId="{3D462DD0-931D-4434-B046-50E1092201A8}">
      <dsp:nvSpPr>
        <dsp:cNvPr id="0" name=""/>
        <dsp:cNvSpPr/>
      </dsp:nvSpPr>
      <dsp:spPr>
        <a:xfrm>
          <a:off x="6095988" y="419092"/>
          <a:ext cx="2786062" cy="1671637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b="1" kern="1200" dirty="0" smtClean="0">
              <a:solidFill>
                <a:schemeClr val="tx1"/>
              </a:solidFill>
            </a:rPr>
            <a:t>৩। গ্রাহকদের খুশির জন্য কাজ করতে হবে । 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6095988" y="419092"/>
        <a:ext cx="2786062" cy="1671637"/>
      </dsp:txXfrm>
    </dsp:sp>
    <dsp:sp modelId="{A53451BD-428D-46D6-9954-845CED7FA680}">
      <dsp:nvSpPr>
        <dsp:cNvPr id="0" name=""/>
        <dsp:cNvSpPr/>
      </dsp:nvSpPr>
      <dsp:spPr>
        <a:xfrm>
          <a:off x="34630" y="2138362"/>
          <a:ext cx="2786062" cy="1671637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b="1" kern="1200" dirty="0" smtClean="0">
              <a:solidFill>
                <a:schemeClr val="tx1"/>
              </a:solidFill>
            </a:rPr>
            <a:t>৪। ধারাবাহিক হতে হবে । 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34630" y="2138362"/>
        <a:ext cx="2786062" cy="1671637"/>
      </dsp:txXfrm>
    </dsp:sp>
    <dsp:sp modelId="{703676FA-56AF-4D9F-BBF5-875C359E2C09}">
      <dsp:nvSpPr>
        <dsp:cNvPr id="0" name=""/>
        <dsp:cNvSpPr/>
      </dsp:nvSpPr>
      <dsp:spPr>
        <a:xfrm>
          <a:off x="3178980" y="2138362"/>
          <a:ext cx="2786062" cy="1671637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b="1" kern="1200" dirty="0" smtClean="0">
              <a:solidFill>
                <a:schemeClr val="tx1"/>
              </a:solidFill>
            </a:rPr>
            <a:t>৫। বিস্তারিত রেকর্ড রাখতে হবে ।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3178980" y="2138362"/>
        <a:ext cx="2786062" cy="1671637"/>
      </dsp:txXfrm>
    </dsp:sp>
    <dsp:sp modelId="{D9934361-BAEB-4B07-A9A1-E806B3B53820}">
      <dsp:nvSpPr>
        <dsp:cNvPr id="0" name=""/>
        <dsp:cNvSpPr/>
      </dsp:nvSpPr>
      <dsp:spPr>
        <a:xfrm>
          <a:off x="6129337" y="2138362"/>
          <a:ext cx="2786062" cy="167163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b="1" kern="1200" dirty="0" smtClean="0">
              <a:solidFill>
                <a:schemeClr val="tx1"/>
              </a:solidFill>
            </a:rPr>
            <a:t>৬।ধৈর্য ধরতে হবে।  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6129337" y="2138362"/>
        <a:ext cx="2786062" cy="1671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D2C39-CAC7-477F-B3ED-B8ABBDA74B58}">
      <dsp:nvSpPr>
        <dsp:cNvPr id="0" name=""/>
        <dsp:cNvSpPr/>
      </dsp:nvSpPr>
      <dsp:spPr>
        <a:xfrm>
          <a:off x="3337133" y="830"/>
          <a:ext cx="1736912" cy="109093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জনহিতৈষী</a:t>
          </a:r>
          <a:endParaRPr lang="en-US" sz="28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3390388" y="54085"/>
        <a:ext cx="1630402" cy="984420"/>
      </dsp:txXfrm>
    </dsp:sp>
    <dsp:sp modelId="{702E1D44-BA57-4873-87D5-E71236233368}">
      <dsp:nvSpPr>
        <dsp:cNvPr id="0" name=""/>
        <dsp:cNvSpPr/>
      </dsp:nvSpPr>
      <dsp:spPr>
        <a:xfrm>
          <a:off x="2027722" y="546296"/>
          <a:ext cx="4355734" cy="4355734"/>
        </a:xfrm>
        <a:custGeom>
          <a:avLst/>
          <a:gdLst/>
          <a:ahLst/>
          <a:cxnLst/>
          <a:rect l="0" t="0" r="0" b="0"/>
          <a:pathLst>
            <a:path>
              <a:moveTo>
                <a:pt x="3057480" y="185535"/>
              </a:moveTo>
              <a:arcTo wR="2177867" hR="2177867" stAng="17629286" swAng="19103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518D9-9EDD-4C7F-A627-35E5E974629F}">
      <dsp:nvSpPr>
        <dsp:cNvPr id="0" name=""/>
        <dsp:cNvSpPr/>
      </dsp:nvSpPr>
      <dsp:spPr>
        <a:xfrm>
          <a:off x="5139611" y="1505700"/>
          <a:ext cx="2274506" cy="109093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অফুরন্ত উদ্যম</a:t>
          </a:r>
          <a:endParaRPr lang="en-US" sz="28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192866" y="1558955"/>
        <a:ext cx="2167996" cy="984420"/>
      </dsp:txXfrm>
    </dsp:sp>
    <dsp:sp modelId="{E5AF9E9C-1794-4076-A0D3-C2ABCD5C2160}">
      <dsp:nvSpPr>
        <dsp:cNvPr id="0" name=""/>
        <dsp:cNvSpPr/>
      </dsp:nvSpPr>
      <dsp:spPr>
        <a:xfrm>
          <a:off x="2027722" y="546296"/>
          <a:ext cx="4355734" cy="4355734"/>
        </a:xfrm>
        <a:custGeom>
          <a:avLst/>
          <a:gdLst/>
          <a:ahLst/>
          <a:cxnLst/>
          <a:rect l="0" t="0" r="0" b="0"/>
          <a:pathLst>
            <a:path>
              <a:moveTo>
                <a:pt x="4352768" y="2064246"/>
              </a:moveTo>
              <a:arcTo wR="2177867" hR="2177867" stAng="21420570" swAng="21948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143F4-C8B2-4D13-BDAF-5D99A449C73A}">
      <dsp:nvSpPr>
        <dsp:cNvPr id="0" name=""/>
        <dsp:cNvSpPr/>
      </dsp:nvSpPr>
      <dsp:spPr>
        <a:xfrm>
          <a:off x="4617251" y="3940629"/>
          <a:ext cx="1736912" cy="109093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সাহস</a:t>
          </a:r>
          <a:endParaRPr lang="en-US" sz="28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4670506" y="3993884"/>
        <a:ext cx="1630402" cy="984420"/>
      </dsp:txXfrm>
    </dsp:sp>
    <dsp:sp modelId="{02A30350-3B79-47D8-91AD-C92E3182C849}">
      <dsp:nvSpPr>
        <dsp:cNvPr id="0" name=""/>
        <dsp:cNvSpPr/>
      </dsp:nvSpPr>
      <dsp:spPr>
        <a:xfrm>
          <a:off x="2027722" y="546296"/>
          <a:ext cx="4355734" cy="4355734"/>
        </a:xfrm>
        <a:custGeom>
          <a:avLst/>
          <a:gdLst/>
          <a:ahLst/>
          <a:cxnLst/>
          <a:rect l="0" t="0" r="0" b="0"/>
          <a:pathLst>
            <a:path>
              <a:moveTo>
                <a:pt x="2581441" y="4318015"/>
              </a:moveTo>
              <a:arcTo wR="2177867" hR="2177867" stAng="4759258" swAng="12814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A0D37-8DB7-4966-963D-3F369B142295}">
      <dsp:nvSpPr>
        <dsp:cNvPr id="0" name=""/>
        <dsp:cNvSpPr/>
      </dsp:nvSpPr>
      <dsp:spPr>
        <a:xfrm>
          <a:off x="2057015" y="3940629"/>
          <a:ext cx="1736912" cy="109093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কঠোর পরিশ্রম</a:t>
          </a:r>
          <a:endParaRPr lang="en-US" sz="28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2110270" y="3993884"/>
        <a:ext cx="1630402" cy="984420"/>
      </dsp:txXfrm>
    </dsp:sp>
    <dsp:sp modelId="{154DCC7F-07BC-433A-8B32-45424D385205}">
      <dsp:nvSpPr>
        <dsp:cNvPr id="0" name=""/>
        <dsp:cNvSpPr/>
      </dsp:nvSpPr>
      <dsp:spPr>
        <a:xfrm>
          <a:off x="2027722" y="546296"/>
          <a:ext cx="4355734" cy="4355734"/>
        </a:xfrm>
        <a:custGeom>
          <a:avLst/>
          <a:gdLst/>
          <a:ahLst/>
          <a:cxnLst/>
          <a:rect l="0" t="0" r="0" b="0"/>
          <a:pathLst>
            <a:path>
              <a:moveTo>
                <a:pt x="363656" y="3382751"/>
              </a:moveTo>
              <a:arcTo wR="2177867" hR="2177867" stAng="8784624" swAng="21948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A3B8B-4E08-443B-B5F7-C7856E12B1D0}">
      <dsp:nvSpPr>
        <dsp:cNvPr id="0" name=""/>
        <dsp:cNvSpPr/>
      </dsp:nvSpPr>
      <dsp:spPr>
        <a:xfrm>
          <a:off x="1265858" y="1505700"/>
          <a:ext cx="1736912" cy="109093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সততা ও শৃঙ্খলা</a:t>
          </a:r>
          <a:endParaRPr lang="en-US" sz="28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319113" y="1558955"/>
        <a:ext cx="1630402" cy="984420"/>
      </dsp:txXfrm>
    </dsp:sp>
    <dsp:sp modelId="{BE62DC6F-B602-4741-8B61-983BB320D8D3}">
      <dsp:nvSpPr>
        <dsp:cNvPr id="0" name=""/>
        <dsp:cNvSpPr/>
      </dsp:nvSpPr>
      <dsp:spPr>
        <a:xfrm>
          <a:off x="2027722" y="546296"/>
          <a:ext cx="4355734" cy="4355734"/>
        </a:xfrm>
        <a:custGeom>
          <a:avLst/>
          <a:gdLst/>
          <a:ahLst/>
          <a:cxnLst/>
          <a:rect l="0" t="0" r="0" b="0"/>
          <a:pathLst>
            <a:path>
              <a:moveTo>
                <a:pt x="379591" y="949326"/>
              </a:moveTo>
              <a:arcTo wR="2177867" hR="2177867" stAng="12860400" swAng="19103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C6EC5-C80C-434C-B329-633652EC0F71}">
      <dsp:nvSpPr>
        <dsp:cNvPr id="0" name=""/>
        <dsp:cNvSpPr/>
      </dsp:nvSpPr>
      <dsp:spPr>
        <a:xfrm>
          <a:off x="3432718" y="2279638"/>
          <a:ext cx="2278563" cy="229872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ব্যবসায় উদ্যোক্তার বৈশিষ্ট্য/ কর্যাবলি </a:t>
          </a:r>
          <a:endParaRPr lang="en-US" sz="28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66406" y="2616278"/>
        <a:ext cx="1611187" cy="1625443"/>
      </dsp:txXfrm>
    </dsp:sp>
    <dsp:sp modelId="{0DA53C7B-6195-4032-BFF1-954D8C758B37}">
      <dsp:nvSpPr>
        <dsp:cNvPr id="0" name=""/>
        <dsp:cNvSpPr/>
      </dsp:nvSpPr>
      <dsp:spPr>
        <a:xfrm rot="16200000">
          <a:off x="4320702" y="2013123"/>
          <a:ext cx="502595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502595" y="152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0702" y="2012438"/>
        <a:ext cx="502595" cy="31803"/>
      </dsp:txXfrm>
    </dsp:sp>
    <dsp:sp modelId="{A0479CD5-6E92-41AA-BCAD-DF6464436A96}">
      <dsp:nvSpPr>
        <dsp:cNvPr id="0" name=""/>
        <dsp:cNvSpPr/>
      </dsp:nvSpPr>
      <dsp:spPr>
        <a:xfrm>
          <a:off x="3497359" y="-179615"/>
          <a:ext cx="2149281" cy="195665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ঝুঁকি পরিমাপ </a:t>
          </a:r>
          <a:endParaRPr lang="en-US" sz="24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12114" y="106931"/>
        <a:ext cx="1519771" cy="1383566"/>
      </dsp:txXfrm>
    </dsp:sp>
    <dsp:sp modelId="{4E406CEE-CC07-452D-A8A2-B5CE8F17A75C}">
      <dsp:nvSpPr>
        <dsp:cNvPr id="0" name=""/>
        <dsp:cNvSpPr/>
      </dsp:nvSpPr>
      <dsp:spPr>
        <a:xfrm rot="18900000">
          <a:off x="5313344" y="2440989"/>
          <a:ext cx="462897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462897" y="152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3344" y="2441561"/>
        <a:ext cx="462897" cy="29291"/>
      </dsp:txXfrm>
    </dsp:sp>
    <dsp:sp modelId="{BB664726-789A-4EF6-BBC7-B1B206C5DFB2}">
      <dsp:nvSpPr>
        <dsp:cNvPr id="0" name=""/>
        <dsp:cNvSpPr/>
      </dsp:nvSpPr>
      <dsp:spPr>
        <a:xfrm>
          <a:off x="5357252" y="590777"/>
          <a:ext cx="2149281" cy="1956658"/>
        </a:xfrm>
        <a:prstGeom prst="ellipse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 উন্নয়ন </a:t>
          </a:r>
          <a:endParaRPr lang="en-US" sz="24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72007" y="877323"/>
        <a:ext cx="1519771" cy="1383566"/>
      </dsp:txXfrm>
    </dsp:sp>
    <dsp:sp modelId="{27BD6363-A4BB-4E17-935D-2B7B8C185BB5}">
      <dsp:nvSpPr>
        <dsp:cNvPr id="0" name=""/>
        <dsp:cNvSpPr/>
      </dsp:nvSpPr>
      <dsp:spPr>
        <a:xfrm>
          <a:off x="5711281" y="3413782"/>
          <a:ext cx="416364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416364" y="152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11281" y="3415826"/>
        <a:ext cx="416364" cy="26346"/>
      </dsp:txXfrm>
    </dsp:sp>
    <dsp:sp modelId="{D21D9805-1A80-4215-8BF6-A4378173EFB0}">
      <dsp:nvSpPr>
        <dsp:cNvPr id="0" name=""/>
        <dsp:cNvSpPr/>
      </dsp:nvSpPr>
      <dsp:spPr>
        <a:xfrm>
          <a:off x="6127645" y="2450670"/>
          <a:ext cx="2149281" cy="1956658"/>
        </a:xfrm>
        <a:prstGeom prst="ellipse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shade val="51000"/>
                <a:satMod val="130000"/>
              </a:schemeClr>
            </a:gs>
            <a:gs pos="80000">
              <a:schemeClr val="accent5">
                <a:hueOff val="-2838251"/>
                <a:satOff val="11375"/>
                <a:lumOff val="246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 সম্পদ সৃষ্টি </a:t>
          </a:r>
          <a:endParaRPr lang="en-US" sz="24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42400" y="2737216"/>
        <a:ext cx="1519771" cy="1383566"/>
      </dsp:txXfrm>
    </dsp:sp>
    <dsp:sp modelId="{163753A2-B0BA-40A3-9EDA-D4D9B286FD46}">
      <dsp:nvSpPr>
        <dsp:cNvPr id="0" name=""/>
        <dsp:cNvSpPr/>
      </dsp:nvSpPr>
      <dsp:spPr>
        <a:xfrm rot="2700000">
          <a:off x="5313344" y="4386575"/>
          <a:ext cx="462897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462897" y="152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3344" y="4387147"/>
        <a:ext cx="462897" cy="29291"/>
      </dsp:txXfrm>
    </dsp:sp>
    <dsp:sp modelId="{4AC3F93B-9734-4F2F-9468-91C2DEB70651}">
      <dsp:nvSpPr>
        <dsp:cNvPr id="0" name=""/>
        <dsp:cNvSpPr/>
      </dsp:nvSpPr>
      <dsp:spPr>
        <a:xfrm>
          <a:off x="5357252" y="4310564"/>
          <a:ext cx="2149281" cy="1956658"/>
        </a:xfrm>
        <a:prstGeom prst="ellipse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ব্যবসায় স্থাপন </a:t>
          </a:r>
          <a:endParaRPr lang="en-US" sz="24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72007" y="4597110"/>
        <a:ext cx="1519771" cy="1383566"/>
      </dsp:txXfrm>
    </dsp:sp>
    <dsp:sp modelId="{BB1C7B9C-E2B3-4040-A8C8-828917D6ADFB}">
      <dsp:nvSpPr>
        <dsp:cNvPr id="0" name=""/>
        <dsp:cNvSpPr/>
      </dsp:nvSpPr>
      <dsp:spPr>
        <a:xfrm rot="5400000">
          <a:off x="4320702" y="4814442"/>
          <a:ext cx="502595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502595" y="152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0702" y="4813757"/>
        <a:ext cx="502595" cy="31803"/>
      </dsp:txXfrm>
    </dsp:sp>
    <dsp:sp modelId="{B318486D-6E1C-45FE-9251-4D42B4D53F16}">
      <dsp:nvSpPr>
        <dsp:cNvPr id="0" name=""/>
        <dsp:cNvSpPr/>
      </dsp:nvSpPr>
      <dsp:spPr>
        <a:xfrm>
          <a:off x="3497359" y="5080957"/>
          <a:ext cx="2149281" cy="1956658"/>
        </a:xfrm>
        <a:prstGeom prst="ellipse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shade val="51000"/>
                <a:satMod val="130000"/>
              </a:schemeClr>
            </a:gs>
            <a:gs pos="80000">
              <a:schemeClr val="accent5">
                <a:hueOff val="-5676501"/>
                <a:satOff val="22749"/>
                <a:lumOff val="49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চিন্তা-ভাবনাকে বাস্থবেরুপে দিতে সহায়তা </a:t>
          </a:r>
          <a:endParaRPr lang="en-US" sz="24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12114" y="5367503"/>
        <a:ext cx="1519771" cy="1383566"/>
      </dsp:txXfrm>
    </dsp:sp>
    <dsp:sp modelId="{039D651D-F68B-419B-925C-7033F9D8E4C7}">
      <dsp:nvSpPr>
        <dsp:cNvPr id="0" name=""/>
        <dsp:cNvSpPr/>
      </dsp:nvSpPr>
      <dsp:spPr>
        <a:xfrm rot="8100000">
          <a:off x="3367758" y="4386575"/>
          <a:ext cx="462897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462897" y="152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67758" y="4387147"/>
        <a:ext cx="462897" cy="29291"/>
      </dsp:txXfrm>
    </dsp:sp>
    <dsp:sp modelId="{945269D7-A737-4486-A6D7-2770B8D41237}">
      <dsp:nvSpPr>
        <dsp:cNvPr id="0" name=""/>
        <dsp:cNvSpPr/>
      </dsp:nvSpPr>
      <dsp:spPr>
        <a:xfrm>
          <a:off x="1637465" y="4310564"/>
          <a:ext cx="2149281" cy="1956658"/>
        </a:xfrm>
        <a:prstGeom prst="ellipse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26"/>
                <a:satOff val="28436"/>
                <a:lumOff val="6163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পন্য বা সেবা </a:t>
          </a:r>
          <a:endParaRPr lang="en-US" sz="24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52220" y="4597110"/>
        <a:ext cx="1519771" cy="1383566"/>
      </dsp:txXfrm>
    </dsp:sp>
    <dsp:sp modelId="{C43C3B44-8D58-4FBD-BBB8-18E4F4F76A25}">
      <dsp:nvSpPr>
        <dsp:cNvPr id="0" name=""/>
        <dsp:cNvSpPr/>
      </dsp:nvSpPr>
      <dsp:spPr>
        <a:xfrm rot="10800000">
          <a:off x="3016354" y="3413782"/>
          <a:ext cx="416364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416364" y="152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016354" y="3415826"/>
        <a:ext cx="416364" cy="26346"/>
      </dsp:txXfrm>
    </dsp:sp>
    <dsp:sp modelId="{1AE97504-A62B-4AFE-928F-5688881879CD}">
      <dsp:nvSpPr>
        <dsp:cNvPr id="0" name=""/>
        <dsp:cNvSpPr/>
      </dsp:nvSpPr>
      <dsp:spPr>
        <a:xfrm>
          <a:off x="867072" y="2450670"/>
          <a:ext cx="2149281" cy="1956658"/>
        </a:xfrm>
        <a:prstGeom prst="ellipse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shade val="51000"/>
                <a:satMod val="130000"/>
              </a:schemeClr>
            </a:gs>
            <a:gs pos="80000">
              <a:schemeClr val="accent5">
                <a:hueOff val="-8514751"/>
                <a:satOff val="34124"/>
                <a:lumOff val="739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 দায়দ্ধতা গ্রহন </a:t>
          </a:r>
          <a:endParaRPr lang="en-US" sz="24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1827" y="2737216"/>
        <a:ext cx="1519771" cy="1383566"/>
      </dsp:txXfrm>
    </dsp:sp>
    <dsp:sp modelId="{5FC269D3-9A83-4CF9-BA6D-9BCC39C2A50D}">
      <dsp:nvSpPr>
        <dsp:cNvPr id="0" name=""/>
        <dsp:cNvSpPr/>
      </dsp:nvSpPr>
      <dsp:spPr>
        <a:xfrm rot="13500000">
          <a:off x="3367758" y="2440989"/>
          <a:ext cx="462897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462897" y="152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67758" y="2441561"/>
        <a:ext cx="462897" cy="29291"/>
      </dsp:txXfrm>
    </dsp:sp>
    <dsp:sp modelId="{D7A75129-E87A-4966-B9F6-29BB95218D58}">
      <dsp:nvSpPr>
        <dsp:cNvPr id="0" name=""/>
        <dsp:cNvSpPr/>
      </dsp:nvSpPr>
      <dsp:spPr>
        <a:xfrm>
          <a:off x="1637465" y="590777"/>
          <a:ext cx="2149281" cy="1956658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কর্মসংস্থানের সু্যোগ সৃষ্টি </a:t>
          </a:r>
          <a:endParaRPr lang="en-US" sz="24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52220" y="877323"/>
        <a:ext cx="1519771" cy="1383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AC8FB-081D-4F2F-99CD-7F1784AB542C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3FA13-B708-4C36-9E21-7FD2C3F4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7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-152400" y="2124448"/>
            <a:ext cx="9144000" cy="156667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IN" sz="3600" b="1" dirty="0" smtClean="0"/>
              <a:t>আজকের ক্লাসে সবাইকে সু-স্বাগত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4294909" y="75086"/>
            <a:ext cx="4724400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করোনা </a:t>
            </a:r>
            <a:r>
              <a:rPr lang="bn-IN" sz="32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সচেতনতাঃ -</a:t>
            </a:r>
            <a:endParaRPr lang="bn-IN" sz="32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১।স্বাস্থ্য-সুরক্ষা বিধি অনুশীলন </a:t>
            </a:r>
            <a:r>
              <a:rPr lang="bn-IN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endParaRPr lang="bn-IN" sz="32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মাস্ক </a:t>
            </a:r>
            <a:r>
              <a:rPr lang="bn-IN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পর,  সেবা নাও </a:t>
            </a:r>
            <a:endParaRPr lang="bn-IN" sz="32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দূরত্ব বজায় </a:t>
            </a:r>
            <a:r>
              <a:rPr lang="bn-IN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 </a:t>
            </a:r>
            <a:endParaRPr lang="en-US" sz="3200" b="1" dirty="0"/>
          </a:p>
        </p:txBody>
      </p:sp>
      <p:pic>
        <p:nvPicPr>
          <p:cNvPr id="1026" name="Picture 2" descr="E:\ব্যবসায় উদ্যোগ ইমেজ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62345"/>
            <a:ext cx="4031673" cy="207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ব্যবসায় উদ্যোগ ইমেজ\PSX_20210226_150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721943"/>
            <a:ext cx="4613564" cy="31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ব্যবসায় উদ্যোগ ইমেজ\Pan202002171655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447308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52400" y="0"/>
            <a:ext cx="94488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77800" h="177800"/>
            <a:bevelB w="177800" h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32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981200" y="0"/>
            <a:ext cx="3962400" cy="68580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Walton\Pictures\Camera Roll\WIN_20210505_12_23_11_Pr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827809"/>
            <a:ext cx="9144000" cy="28748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3702627"/>
            <a:ext cx="9137072" cy="31553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 smtClean="0"/>
              <a:t>১। একজন সফল উদ্যোগতাকে কী বেশী থাকতে হয়? </a:t>
            </a:r>
          </a:p>
          <a:p>
            <a:r>
              <a:rPr lang="bn-IN" sz="2800" b="1" dirty="0" smtClean="0"/>
              <a:t>২। ব্যবসায়ের মূলধন সংগ্রহ করে কে? </a:t>
            </a:r>
          </a:p>
          <a:p>
            <a:r>
              <a:rPr lang="bn-IN" sz="2800" b="1" dirty="0" smtClean="0"/>
              <a:t>						সময়ঃ ০৫ মিনিট </a:t>
            </a:r>
          </a:p>
          <a:p>
            <a:endParaRPr lang="bn-IN" sz="2800" b="1" dirty="0" smtClean="0"/>
          </a:p>
          <a:p>
            <a:r>
              <a:rPr lang="bn-IN" sz="2800" b="1" dirty="0" smtClean="0"/>
              <a:t>উত্তরঃ ১। ধৈর্য ২। মালিক বা উদ্যোগতা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-228600" y="0"/>
            <a:ext cx="96012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77800" h="177800"/>
            <a:bevelB w="177800" h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1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1633519"/>
              </p:ext>
            </p:extLst>
          </p:nvPr>
        </p:nvGraphicFramePr>
        <p:xfrm>
          <a:off x="294836" y="1753736"/>
          <a:ext cx="8679976" cy="510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images (7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3352799"/>
            <a:ext cx="1583103" cy="1913322"/>
          </a:xfrm>
          <a:prstGeom prst="rect">
            <a:avLst/>
          </a:prstGeom>
        </p:spPr>
      </p:pic>
      <p:pic>
        <p:nvPicPr>
          <p:cNvPr id="4" name="Picture 3" descr="images (78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691" y="1809768"/>
            <a:ext cx="1155032" cy="1371600"/>
          </a:xfrm>
          <a:prstGeom prst="rect">
            <a:avLst/>
          </a:prstGeom>
        </p:spPr>
      </p:pic>
      <p:pic>
        <p:nvPicPr>
          <p:cNvPr id="5" name="Picture 4" descr="images (7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2574" y="1981200"/>
            <a:ext cx="1082842" cy="1371599"/>
          </a:xfrm>
          <a:prstGeom prst="rect">
            <a:avLst/>
          </a:prstGeom>
        </p:spPr>
      </p:pic>
      <p:pic>
        <p:nvPicPr>
          <p:cNvPr id="6" name="Picture 5" descr="images (73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1278" y="4857768"/>
            <a:ext cx="1104138" cy="1371599"/>
          </a:xfrm>
          <a:prstGeom prst="rect">
            <a:avLst/>
          </a:prstGeom>
        </p:spPr>
      </p:pic>
      <p:pic>
        <p:nvPicPr>
          <p:cNvPr id="7" name="Picture 6" descr="images (7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691" y="4987670"/>
            <a:ext cx="1066800" cy="12893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8691" y="304800"/>
            <a:ext cx="8682909" cy="5083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/>
              </a:rPr>
              <a:t>সফল উদ্যোগতার গুনাবলী </a:t>
            </a:r>
            <a:endParaRPr lang="en-US" sz="2800" dirty="0"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28600" y="0"/>
            <a:ext cx="96012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77800" h="177800"/>
            <a:bevelB w="177800" h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0273748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-228600" y="0"/>
            <a:ext cx="96012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77800" h="177800"/>
            <a:bevelB w="177800" h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2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86000" y="0"/>
            <a:ext cx="3429000" cy="7620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দলীয় কাজ 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D:\ক্লাস তৈরি ছবি\IMG_20200222_120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0678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657600"/>
            <a:ext cx="9067800" cy="320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 smtClean="0"/>
              <a:t>১। কর্ম প্রচেষ্টাকে কী বলে? </a:t>
            </a:r>
          </a:p>
          <a:p>
            <a:r>
              <a:rPr lang="bn-IN" sz="2800" b="1" dirty="0" smtClean="0"/>
              <a:t>২। পূর্বানুমান কী ? </a:t>
            </a:r>
          </a:p>
          <a:p>
            <a:r>
              <a:rPr lang="bn-IN" sz="2800" b="1" dirty="0" smtClean="0"/>
              <a:t>৩। উদ্যোগতার ইংরেজী প্রতিশব্দ কী? </a:t>
            </a:r>
          </a:p>
          <a:p>
            <a:r>
              <a:rPr lang="bn-IN" sz="2800" b="1" dirty="0" smtClean="0"/>
              <a:t>						সময়ঃ ০৮ মিনিট </a:t>
            </a:r>
          </a:p>
          <a:p>
            <a:endParaRPr lang="bn-IN" sz="2800" b="1" dirty="0" smtClean="0"/>
          </a:p>
          <a:p>
            <a:r>
              <a:rPr lang="bn-IN" sz="2800" b="1" dirty="0" smtClean="0"/>
              <a:t>উত্তরঃ ১। উদ্যোগ ২। ভবিষ্যতের  দূরদর্ষিতার গুন ৩। </a:t>
            </a:r>
            <a:r>
              <a:rPr lang="en-US" sz="2800" b="1" dirty="0" smtClean="0"/>
              <a:t>Entrepreneurship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-228600" y="0"/>
            <a:ext cx="96012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77800" h="177800"/>
            <a:bevelB w="177800" h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6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362200" y="0"/>
            <a:ext cx="3048000" cy="606552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b="1" dirty="0" smtClean="0"/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3" name="Picture 2" descr="E:\FINANCE AND BANKING IMAGE\prothomalo-bangla_2021-10_c5e0f5d9-a0b3-4801-a12d-91acafe76897_f368acccb74374264e86630d2df8ddb1_Pora_art_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606553"/>
            <a:ext cx="7086600" cy="2593848"/>
          </a:xfrm>
          <a:prstGeom prst="ellipse">
            <a:avLst/>
          </a:prstGeom>
          <a:solidFill>
            <a:schemeClr val="accent6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0" y="3352800"/>
            <a:ext cx="9144000" cy="3505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/>
              <a:t>১। একজন সফল উদ্যোগতাকে কী বেশী থাকতে হয়? </a:t>
            </a:r>
          </a:p>
          <a:p>
            <a:r>
              <a:rPr lang="bn-IN" sz="3200" b="1" dirty="0"/>
              <a:t>২। ব্যবসায়ের মূলধন সংগ্রহ করে কে? </a:t>
            </a:r>
            <a:endParaRPr lang="bn-IN" sz="3200" b="1" dirty="0" smtClean="0"/>
          </a:p>
          <a:p>
            <a:r>
              <a:rPr lang="bn-IN" sz="3200" b="1" dirty="0" smtClean="0"/>
              <a:t>৩। একজন সফল নারী উদ্যোগতার নাম বল? </a:t>
            </a:r>
          </a:p>
          <a:p>
            <a:r>
              <a:rPr lang="bn-IN" sz="3200" b="1" dirty="0" smtClean="0"/>
              <a:t>৪। পূর্বানুমান কী ? </a:t>
            </a:r>
          </a:p>
          <a:p>
            <a:r>
              <a:rPr lang="bn-IN" sz="3200" b="1" dirty="0" smtClean="0"/>
              <a:t>৫। গ্রামীন ব্যাংকের প্রতিষ্ঠাতার নাম কী ? </a:t>
            </a:r>
            <a:endParaRPr lang="bn-IN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-228600" y="0"/>
            <a:ext cx="96012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77800" h="177800"/>
            <a:bevelB w="177800" h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61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152400"/>
            <a:ext cx="48006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ylhet-Pic-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7056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52400" y="4419600"/>
            <a:ext cx="8839200" cy="1600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 সফল উদ্যোগতার গুনাবলী  গুলো লিখে নিয়ে আসবে।  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0"/>
            <a:ext cx="95250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77800" h="177800"/>
            <a:bevelB w="177800" h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2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81000" y="34636"/>
            <a:ext cx="8763000" cy="1642872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 টি দেখার জন্য সবাইকে ধন্যবাদ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Walton\Downloads\উদ্যোক্তা-হতে-অবশ্যই-সেভেন-পি-থাকতে-হয়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5257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alton\Downloads\Entrepreneur_উদ্যোক্তা-সেলফ-টেষ্ট20170912050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09" y="1524000"/>
            <a:ext cx="3810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52400" y="0"/>
            <a:ext cx="95250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77800" h="177800"/>
            <a:bevelB w="177800" h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2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9436" y="282714"/>
            <a:ext cx="25908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113224"/>
            <a:ext cx="5029200" cy="2369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মোহাম্মদ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ইকবাল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মিয়া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</a:p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সহঃ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শিঃ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(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ব্যবঃ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শিক্ষা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) </a:t>
            </a:r>
          </a:p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পলাশ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পাইলট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উচ্চ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বিদ্যালয়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</a:p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পলাশ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নরসিংদী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। </a:t>
            </a:r>
          </a:p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মোবাঃ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০১৭১৭৬৪৯৯৩২ </a:t>
            </a:r>
          </a:p>
        </p:txBody>
      </p:sp>
      <p:pic>
        <p:nvPicPr>
          <p:cNvPr id="4" name="Picture 2" descr="C:\Users\Walton\Downloads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457200"/>
            <a:ext cx="3858490" cy="29592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43055" y="5263528"/>
            <a:ext cx="3962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2060"/>
                </a:solidFill>
              </a:rPr>
              <a:t>বিষয়ঃ </a:t>
            </a:r>
            <a:r>
              <a:rPr lang="bn-IN" sz="2400" b="1" dirty="0">
                <a:solidFill>
                  <a:srgbClr val="002060"/>
                </a:solidFill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</a:rPr>
              <a:t>ব্যবসায় উদ্যোগ  </a:t>
            </a:r>
          </a:p>
          <a:p>
            <a:r>
              <a:rPr lang="bn-IN" sz="2400" b="1" dirty="0" smtClean="0">
                <a:solidFill>
                  <a:srgbClr val="002060"/>
                </a:solidFill>
              </a:rPr>
              <a:t> শ্রেণীঃ ৯ম/১০ম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E:\ব্যবসায় উদ্যোগ ইমেজ\ssc_business_entrepreneur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3124200" cy="392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76200" y="0"/>
            <a:ext cx="93726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77800" h="177800"/>
            <a:bevelB w="177800" h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42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4322617" cy="26163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"/>
            <a:ext cx="4523816" cy="261639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050" name="Picture 2" descr="E:\ব্যবসায় উদ্যোগ ইমেজ\PSX_20210226_1459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" y="2738974"/>
            <a:ext cx="3810000" cy="411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ব্যবসায় উদ্যোগ ইমেজ\(HiFiMov.cc)_master-of-jhal-chanachur-huge-chanachur-making-best-spicy-mix-tasty-chanachur-bangladesh-street-foo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16" y="29718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909" y="2667000"/>
            <a:ext cx="3629891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ক্লাব স্থাপন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8962" y="2057400"/>
            <a:ext cx="3629891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চাষ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963" y="6096000"/>
            <a:ext cx="3629891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বেত শিল্প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8962" y="6019800"/>
            <a:ext cx="3629891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মুড়ি বিক্রয়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52400" y="0"/>
            <a:ext cx="94488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77800" h="177800"/>
            <a:bevelB w="177800" h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08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762000" y="152400"/>
            <a:ext cx="7086600" cy="804672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IN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তাহলে আজকের পাঠ 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09" y="957072"/>
            <a:ext cx="4038600" cy="30053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1000" y="957072"/>
            <a:ext cx="4800600" cy="28529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পার্ট -০২ 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২য়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23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/২০২২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52400" y="4572000"/>
            <a:ext cx="8839200" cy="10668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উদ্যোগ ও উদ্যোক্তা 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0"/>
            <a:ext cx="94488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77800" h="177800"/>
            <a:bevelB w="177800" h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38715" y="3048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138715" y="18557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0" y="0"/>
            <a:ext cx="38100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8143" y="3995678"/>
            <a:ext cx="9129486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 . .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&gt; উদ্যোগ ও  ব্যবসায় উদ্যোগের ধারণা ব্যাখ্যা করতে পারবে;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&gt; ব্যবসায় উদ্যোগ গড়ে উঠার অনুকুল পরিবেশ বর্ণনা করতে পারবে;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&gt; ব্যবসায় উদ্যোগের  বৈশিষ্ট  ও  কার্যাবলি বর্ণনা করতে পারবে। </a:t>
            </a:r>
          </a:p>
        </p:txBody>
      </p:sp>
      <p:pic>
        <p:nvPicPr>
          <p:cNvPr id="7" name="Picture 2" descr="E:\FINANCE AND BANKING IMAGE\photo-1503676260728-1c00da094a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965200"/>
            <a:ext cx="7391401" cy="300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52400" y="0"/>
            <a:ext cx="93726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77800" h="177800"/>
            <a:bevelB w="177800" h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08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lton\Downloads\2993_entrepreneur-agribarta-n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191000"/>
            <a:ext cx="8839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alton\Downloads\একজন-সফল-উদ্যোক্তার-গুণাবলী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9144000" cy="31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Terminator 1"/>
          <p:cNvSpPr/>
          <p:nvPr/>
        </p:nvSpPr>
        <p:spPr>
          <a:xfrm>
            <a:off x="0" y="3282332"/>
            <a:ext cx="9144000" cy="756267"/>
          </a:xfrm>
          <a:prstGeom prst="flowChartTermina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বিশ্ব সহ বাংলাদেশের সফল উদ্যোক্তা 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-228600" y="0"/>
            <a:ext cx="96012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77800" h="177800"/>
            <a:bevelB w="177800" h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2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09800" y="76200"/>
            <a:ext cx="4038600" cy="7620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একক কাজ 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C:\Users\Walton\Pictures\Camera Roll\WIN_20191010_12_22_00_Pr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838200"/>
            <a:ext cx="9067800" cy="3124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76199" y="3810000"/>
            <a:ext cx="9067801" cy="30480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# বাংলাদেশের সবচেয়ে জনপ্রিয় কয়েকজন উদ্যোক্তার নাম বল  ?  </a:t>
            </a:r>
          </a:p>
          <a:p>
            <a:pPr algn="ctr"/>
            <a:r>
              <a:rPr lang="bn-IN" sz="2800" b="1" dirty="0" smtClean="0"/>
              <a:t>					সময়ঃ ০১ মিনিট</a:t>
            </a:r>
          </a:p>
          <a:p>
            <a:pPr algn="ctr"/>
            <a:r>
              <a:rPr lang="bn-IN" sz="2400" b="1" dirty="0" smtClean="0"/>
              <a:t>উত্তরঃ জহিরুল ইসলাম, কামাল কাদির ,ডঃ মুহাম্মদ ইউনুস, ইত্যাদি </a:t>
            </a:r>
          </a:p>
          <a:p>
            <a:pPr algn="ctr"/>
            <a:r>
              <a:rPr lang="bn-IN" sz="3200" b="1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-228600" y="0"/>
            <a:ext cx="96012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77800" h="177800"/>
            <a:bevelB w="177800" h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48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47278257"/>
              </p:ext>
            </p:extLst>
          </p:nvPr>
        </p:nvGraphicFramePr>
        <p:xfrm>
          <a:off x="0" y="3048000"/>
          <a:ext cx="89154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/>
              <a:t>ব্যবসায়ে সফলতার উপায় </a:t>
            </a:r>
            <a:endParaRPr lang="en-US" sz="3600" b="1" dirty="0"/>
          </a:p>
        </p:txBody>
      </p:sp>
      <p:pic>
        <p:nvPicPr>
          <p:cNvPr id="2050" name="Picture 2" descr="C:\Users\Walton\Downloads\উদ্যোক্তা-হতে-অবশ্যই-সেভেন-পি-থাকতে-হয়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239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28600" y="0"/>
            <a:ext cx="96012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77800" h="177800"/>
            <a:bevelB w="177800" h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11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alton\Downloads\সফল-উদ্যোক্তাদের-১০টি-গুণাবল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255"/>
            <a:ext cx="9144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alton\Downloads\Entrepreneur_উদ্যোক্তা-সেলফ-টেষ্ট20170912050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819400"/>
            <a:ext cx="4551218" cy="401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Walton\Downloads\cropped-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4724400" cy="39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28600" y="0"/>
            <a:ext cx="9601200" cy="6858000"/>
          </a:xfrm>
          <a:prstGeom prst="rect">
            <a:avLst/>
          </a:prstGeom>
          <a:noFill/>
          <a:ln w="2540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77800" h="177800"/>
            <a:bevelB w="177800" h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321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21</cp:revision>
  <dcterms:created xsi:type="dcterms:W3CDTF">2006-08-16T00:00:00Z</dcterms:created>
  <dcterms:modified xsi:type="dcterms:W3CDTF">2022-07-23T03:35:19Z</dcterms:modified>
</cp:coreProperties>
</file>