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7" r:id="rId3"/>
    <p:sldId id="258" r:id="rId4"/>
    <p:sldId id="272" r:id="rId5"/>
    <p:sldId id="277" r:id="rId6"/>
    <p:sldId id="278" r:id="rId7"/>
    <p:sldId id="260" r:id="rId8"/>
    <p:sldId id="261" r:id="rId9"/>
    <p:sldId id="282" r:id="rId10"/>
    <p:sldId id="263" r:id="rId11"/>
    <p:sldId id="273" r:id="rId12"/>
    <p:sldId id="274" r:id="rId13"/>
    <p:sldId id="275" r:id="rId14"/>
    <p:sldId id="276" r:id="rId15"/>
    <p:sldId id="264" r:id="rId16"/>
    <p:sldId id="279" r:id="rId17"/>
    <p:sldId id="280" r:id="rId18"/>
    <p:sldId id="281" r:id="rId19"/>
    <p:sldId id="265" r:id="rId20"/>
    <p:sldId id="266" r:id="rId21"/>
    <p:sldId id="283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E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14" autoAdjust="0"/>
    <p:restoredTop sz="94660"/>
  </p:normalViewPr>
  <p:slideViewPr>
    <p:cSldViewPr>
      <p:cViewPr>
        <p:scale>
          <a:sx n="50" d="100"/>
          <a:sy n="50" d="100"/>
        </p:scale>
        <p:origin x="-192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10600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esktop\Hafsa\Animated flower wallpapers.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1741"/>
            <a:ext cx="6019800" cy="376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yes এ click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doel\Desktop\content\UAC_Notification_Elevated_Command_Prom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6924"/>
            <a:ext cx="8686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6106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এ OK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click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4নংচিত্রের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Next  এ click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5নং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C:\Users\doel\Desktop\content\vlc_install_w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545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el\Desktop\content\vlc_install_wi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5720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010400" y="4572000"/>
            <a:ext cx="1066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content\install-vlc-media-player-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86868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Next এ click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Finish এ click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content\VLCInstall-Step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593" y="381000"/>
            <a:ext cx="8686799" cy="2646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u="sng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2" y="2971800"/>
            <a:ext cx="8458200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5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oel\Desktop\content\UAC_Notification_Elevated_Command_Prom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9154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content\vlc_install_w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4648200" cy="723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content\vlc_install_wi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0480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content\install-vlc-media-player-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5052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content\VLCInstall-Ste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39624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448800" cy="3154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99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4488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/>
              <a:t>।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573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6200"/>
            <a:ext cx="9144000" cy="4154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ইন্সটল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উল্লেখ কর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305800" cy="2743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মরেশ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</a:t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 , </a:t>
            </a:r>
            <a:b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382000" cy="198120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বিষয়ঃতথ্য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প্রযূক্তি</a:t>
            </a:r>
            <a:endParaRPr lang="en-US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71206"/>
            <a:ext cx="457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7200" b="1" u="sng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026" name="Picture 2" descr="E:\somor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450920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bn-BD" sz="12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7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7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76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Home-Insurance-300x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407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1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550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সফটওয়্যার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কিভাবে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ডিলিট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করতে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হয়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তা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পর্যায়ক্রমে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খাতায়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লিখে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আনবে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LightBAN" pitchFamily="2" charset="0"/>
                <a:cs typeface="NikoshLightBAN" pitchFamily="2" charset="0"/>
              </a:rPr>
              <a:t> ।</a:t>
            </a:r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4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3154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9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Desktop\Hafsa\d925b68ca9fb287bcdc28e2b10f582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9342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378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নিচের চিত্রগুলো মনোযোগ সহকারে দেখ 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Bagharpara_UITRCE\Desktop\UITRCE Training\content\vlc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133601"/>
            <a:ext cx="3581401" cy="3810000"/>
          </a:xfrm>
          <a:prstGeom prst="rect">
            <a:avLst/>
          </a:prstGeom>
          <a:noFill/>
        </p:spPr>
      </p:pic>
      <p:pic>
        <p:nvPicPr>
          <p:cNvPr id="2051" name="Picture 3" descr="C:\Users\Bagharpara_UITRCE\Desktop\UITRCE Training\content\Microsoft-Offic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2209800"/>
            <a:ext cx="36576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55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gharpara_UITRCE\Desktop\UITRCE Training\content\mk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3390900" cy="5562600"/>
          </a:xfrm>
          <a:prstGeom prst="rect">
            <a:avLst/>
          </a:prstGeom>
          <a:noFill/>
        </p:spPr>
      </p:pic>
      <p:pic>
        <p:nvPicPr>
          <p:cNvPr id="3075" name="Picture 3" descr="C:\Users\Bagharpara_UITRCE\Desktop\UITRCE Training\content\Adobe-Photoshop-7.0-Free-Download-For-Windows-Full-Ver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41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gharpara_UITRCE\Desktop\UITRCE Training\content\903527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553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38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13800" b="1" u="sng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সফটয়্যার ইনস্টলেশন</a:t>
            </a:r>
            <a:r>
              <a:rPr lang="bn-BD" sz="8800" b="1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u="sng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914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আমরা কিভাবে সফটওয়্যার ইনস্টল করা যায় সে সর্স্পকে আলোচনা করবো ।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71600" y="2971800"/>
            <a:ext cx="10439400" cy="50292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পারবে । 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সফওয়্যার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ইনস্টলেশন করতে হয়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সফওয়্যার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ইনস্টল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00" y="228600"/>
            <a:ext cx="10134600" cy="2666999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9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668000" cy="6494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</a:t>
            </a:r>
            <a:r>
              <a:rPr lang="en-US" sz="4400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Windows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media player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MS,Word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media player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MKV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media player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VLC media player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Adobe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Photoshop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28600"/>
            <a:ext cx="99822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সফতওয়্যার ইনস্টল করতে চাইলে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vlc-media-player.exe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click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:\Users\doel\Desktop\content\UAC_Notification_Elevated_Command_Prom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9822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2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247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Civic</vt:lpstr>
      <vt:lpstr>Aspect</vt:lpstr>
      <vt:lpstr>Slide 1</vt:lpstr>
      <vt:lpstr>সমরেশ রায়  সহকারী শিক্ষক (কম্পিউটার ) মাধবপুর মাধ্যমিক বিদ্যালয় ,  মাগুরা সদর , মাগুরা।    </vt:lpstr>
      <vt:lpstr>Slide 3</vt:lpstr>
      <vt:lpstr>Slide 4</vt:lpstr>
      <vt:lpstr>Slide 5</vt:lpstr>
      <vt:lpstr>পাঠ ঘোষণা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Bagharpara_UITRCE</dc:creator>
  <cp:lastModifiedBy>Sa</cp:lastModifiedBy>
  <cp:revision>165</cp:revision>
  <dcterms:created xsi:type="dcterms:W3CDTF">2006-08-16T00:00:00Z</dcterms:created>
  <dcterms:modified xsi:type="dcterms:W3CDTF">2017-04-27T05:32:23Z</dcterms:modified>
</cp:coreProperties>
</file>