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5" r:id="rId3"/>
    <p:sldId id="270" r:id="rId4"/>
    <p:sldId id="259" r:id="rId5"/>
    <p:sldId id="258" r:id="rId6"/>
    <p:sldId id="260" r:id="rId7"/>
    <p:sldId id="261" r:id="rId8"/>
    <p:sldId id="271" r:id="rId9"/>
    <p:sldId id="272" r:id="rId10"/>
    <p:sldId id="268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4" autoAdjust="0"/>
    <p:restoredTop sz="94660"/>
  </p:normalViewPr>
  <p:slideViewPr>
    <p:cSldViewPr>
      <p:cViewPr varScale="1">
        <p:scale>
          <a:sx n="70" d="100"/>
          <a:sy n="70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শুভেচ্ছা 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48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মনসা দেবীর পূজা পদ্ধতি নিয়ে আলোচনা করব।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657601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133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ভাদ্র মাসের কৃষ্ণপক্ষের নাগপঞ্চমীতে এই পূজা করা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আষাঢ় মাসের পূর্নিমা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পরের তিথিকে নাগপঞ্চমী বলা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41148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সিজ গাছ স্থাপন করে পূজাকরতে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তার পূজা করলে সর্প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ভয় থাকে না।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মনসা দেবীর রূপ বর্ননা কর।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মাসে এবংকোন পদ্ধতিতে মনসা দেবীর পূজা সমাপন করা হয়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719" y="609600"/>
            <a:ext cx="45529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9688"/>
            <a:ext cx="709191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দেবীকে আর কী নমে ডাকা হয়?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দেবীর  বাহন কী?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তাকে কয়টি সাপ ঘিরে রেখেছে?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162800" cy="1462077"/>
          </a:xfrm>
        </p:spPr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63091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মনসা দেবীর পরিচয় পূর্বক পূজার প্রভাব ওগুরুত্ব ব্যাখ্যা কর।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48768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1779"/>
            <a:ext cx="7848600" cy="53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85951"/>
            <a:ext cx="2400300" cy="2252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1857324"/>
            <a:ext cx="4343400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 err="1">
                <a:solidFill>
                  <a:srgbClr val="00B0F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শিক্ষক</a:t>
            </a:r>
            <a:r>
              <a:rPr lang="en-US" sz="2100" dirty="0">
                <a:solidFill>
                  <a:srgbClr val="00B0F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 err="1">
                <a:solidFill>
                  <a:srgbClr val="00B0F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পরিচিতি</a:t>
            </a:r>
            <a:endParaRPr lang="en-US" sz="2100" dirty="0">
              <a:solidFill>
                <a:srgbClr val="00B0F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>
              <a:defRPr/>
            </a:pPr>
            <a:r>
              <a:rPr lang="en-US" sz="4050" dirty="0" err="1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রিপন</a:t>
            </a:r>
            <a:r>
              <a:rPr lang="en-US" sz="4050" dirty="0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4050" dirty="0" err="1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মজুমদার</a:t>
            </a:r>
            <a:endParaRPr lang="en-US" sz="4050" dirty="0">
              <a:solidFill>
                <a:srgbClr val="7030A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>
              <a:defRPr/>
            </a:pPr>
            <a:r>
              <a:rPr lang="en-US" sz="2100" dirty="0" err="1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সিনিয়র</a:t>
            </a:r>
            <a:r>
              <a:rPr lang="en-US" sz="2100" dirty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সহকারি</a:t>
            </a:r>
            <a:r>
              <a:rPr lang="en-US" sz="2100" dirty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শিক্ষক</a:t>
            </a:r>
            <a:r>
              <a:rPr lang="en-US" sz="2100" dirty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(</a:t>
            </a:r>
            <a:r>
              <a:rPr lang="en-US" sz="2100" dirty="0" err="1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হিন্দু</a:t>
            </a:r>
            <a:r>
              <a:rPr lang="en-US" sz="2100" dirty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ধর্ম</a:t>
            </a:r>
            <a:r>
              <a:rPr lang="en-US" sz="2100" dirty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)</a:t>
            </a:r>
          </a:p>
          <a:p>
            <a:pPr>
              <a:defRPr/>
            </a:pPr>
            <a:r>
              <a:rPr lang="en-US" sz="2100" dirty="0" err="1">
                <a:solidFill>
                  <a:srgbClr val="00B05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নলধা</a:t>
            </a:r>
            <a:r>
              <a:rPr lang="en-US" sz="2100" dirty="0">
                <a:solidFill>
                  <a:srgbClr val="00B05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বহুমূখী</a:t>
            </a:r>
            <a:r>
              <a:rPr lang="en-US" sz="2100" dirty="0">
                <a:solidFill>
                  <a:srgbClr val="00B05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মাধ্যমিক</a:t>
            </a:r>
            <a:r>
              <a:rPr lang="en-US" sz="2100" dirty="0">
                <a:solidFill>
                  <a:srgbClr val="00B05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বিদ্যালয়</a:t>
            </a:r>
            <a:endParaRPr lang="en-US" sz="2100" dirty="0">
              <a:solidFill>
                <a:srgbClr val="00B05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>
              <a:defRPr/>
            </a:pPr>
            <a:r>
              <a:rPr lang="en-US" sz="21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নলধা</a:t>
            </a:r>
            <a:r>
              <a:rPr lang="en-US" sz="2100" dirty="0"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en-US" sz="21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ফকিরহাট</a:t>
            </a:r>
            <a:r>
              <a:rPr lang="en-US" sz="2100" dirty="0"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en-US" sz="21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বাগেরহাট</a:t>
            </a:r>
            <a:r>
              <a:rPr lang="en-US" sz="2100" dirty="0">
                <a:latin typeface="Siyam Rupali" panose="02000500000000020004" pitchFamily="2" charset="0"/>
                <a:cs typeface="Siyam Rupali" panose="02000500000000020004" pitchFamily="2" charset="0"/>
              </a:rPr>
              <a:t> ।</a:t>
            </a:r>
          </a:p>
          <a:p>
            <a:pPr>
              <a:defRPr/>
            </a:pPr>
            <a:r>
              <a:rPr lang="en-US" sz="2100" dirty="0" err="1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মোবাঃ</a:t>
            </a:r>
            <a:r>
              <a:rPr lang="en-US" sz="2100" dirty="0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100" dirty="0">
                <a:latin typeface="Siyam Rupali" panose="02000500000000020004" pitchFamily="2" charset="0"/>
                <a:cs typeface="Siyam Rupali" panose="02000500000000020004" pitchFamily="2" charset="0"/>
              </a:rPr>
              <a:t>০১৭০৪৫৯৩২৭৫</a:t>
            </a:r>
          </a:p>
        </p:txBody>
      </p:sp>
    </p:spTree>
    <p:extLst>
      <p:ext uri="{BB962C8B-B14F-4D97-AF65-F5344CB8AC3E}">
        <p14:creationId xmlns:p14="http://schemas.microsoft.com/office/powerpoint/2010/main" val="159569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2200" y="1371600"/>
            <a:ext cx="4038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8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2200" y="2088107"/>
            <a:ext cx="4041775" cy="376396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শ্রেনিঃ৮ম।</a:t>
            </a:r>
          </a:p>
          <a:p>
            <a:pPr marL="0" indent="0">
              <a:buNone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হিন্দুধর্ম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– মনসা দেবী 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676400" y="16002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মনসাদেবীর পরিচয় সম্পর্কে বলতে পারবে।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দেবীর পূজা পদ্ধতি নিয়ে আলোচনা করতে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867400" cy="9906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 গুলো লক্ষ্য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8550"/>
            <a:ext cx="4114800" cy="39978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038600" cy="4606991"/>
          </a:xfrm>
        </p:spPr>
      </p:pic>
      <p:sp>
        <p:nvSpPr>
          <p:cNvPr id="6" name="TextBox 5"/>
          <p:cNvSpPr txBox="1"/>
          <p:nvPr/>
        </p:nvSpPr>
        <p:spPr>
          <a:xfrm>
            <a:off x="1447800" y="585307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লক্ষ্মীদেবী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00566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1937266"/>
            <a:ext cx="2438400" cy="117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684"/>
            <a:ext cx="8915400" cy="4957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4007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মনসাদেবী।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4267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7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মনসা কিসের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7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মনসাদেবীকে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কী নামে ডাকা হয় ?</a:t>
            </a:r>
          </a:p>
          <a:p>
            <a:pPr lvl="7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ভাবে মনসা দেবীর আবির্ভাব ঘটে? </a:t>
            </a:r>
          </a:p>
          <a:p>
            <a:pPr lvl="7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 নিয়ে আলোচনা করব।</a:t>
            </a:r>
          </a:p>
          <a:p>
            <a:pPr marL="3657600" lvl="8" indent="0"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3200400" lvl="7" indent="0"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7">
              <a:buFont typeface="Wingdings" pitchFamily="2" charset="2"/>
              <a:buChar char="Ø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47478"/>
            <a:ext cx="3124199" cy="3178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893332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পিতাঃ কশ্যপমুনি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মাতাঃ কাদ্রু\নাগমতা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স্বামীঃজগৎকারু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96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পুত্রঃ আস্তিক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145107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বোনঃ বাসুকি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14510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মনসা দেবী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249" y="41023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মনসার বংশ পরিচয়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464458"/>
            <a:ext cx="4953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35052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05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সর্পের দেবী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24206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অন্য নামঃ জগদগৌরী/  বিষহরি।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86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 গৌরবর্না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 বাহন হাঁস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217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Siyam Rupali</vt:lpstr>
      <vt:lpstr>Wingdings</vt:lpstr>
      <vt:lpstr>Office Theme</vt:lpstr>
      <vt:lpstr>শুভেচ্ছা স্বাগতম</vt:lpstr>
      <vt:lpstr>PowerPoint Presentation</vt:lpstr>
      <vt:lpstr>PowerPoint Presentation</vt:lpstr>
      <vt:lpstr>শিখন ফল</vt:lpstr>
      <vt:lpstr>নিচের ছবি গুলো লক্ষ্য করঃ</vt:lpstr>
      <vt:lpstr>পাঠ ঘোষনা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 স্বাগতম</dc:title>
  <dc:creator>TSS</dc:creator>
  <cp:lastModifiedBy>LENOVO</cp:lastModifiedBy>
  <cp:revision>195</cp:revision>
  <dcterms:created xsi:type="dcterms:W3CDTF">2006-08-16T00:00:00Z</dcterms:created>
  <dcterms:modified xsi:type="dcterms:W3CDTF">2022-07-24T06:17:57Z</dcterms:modified>
</cp:coreProperties>
</file>