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4" r:id="rId2"/>
    <p:sldId id="257" r:id="rId3"/>
    <p:sldId id="282" r:id="rId4"/>
    <p:sldId id="286" r:id="rId5"/>
    <p:sldId id="285" r:id="rId6"/>
    <p:sldId id="266" r:id="rId7"/>
    <p:sldId id="283" r:id="rId8"/>
    <p:sldId id="270" r:id="rId9"/>
    <p:sldId id="267" r:id="rId10"/>
    <p:sldId id="269" r:id="rId11"/>
    <p:sldId id="287" r:id="rId12"/>
    <p:sldId id="272" r:id="rId13"/>
    <p:sldId id="274" r:id="rId14"/>
    <p:sldId id="275" r:id="rId15"/>
    <p:sldId id="276" r:id="rId16"/>
    <p:sldId id="273" r:id="rId17"/>
    <p:sldId id="278" r:id="rId18"/>
    <p:sldId id="271" r:id="rId19"/>
    <p:sldId id="280" r:id="rId20"/>
    <p:sldId id="281" r:id="rId21"/>
    <p:sldId id="2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6EF"/>
    <a:srgbClr val="F2C4F1"/>
    <a:srgbClr val="C0E399"/>
    <a:srgbClr val="BD0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7D0225-7084-4922-8565-6D5B3DD3FC11}" v="666" dt="2021-06-01T01:33:10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me sarmin" userId="1a671cacd43745a0" providerId="Windows Live" clId="Web-{567D0225-7084-4922-8565-6D5B3DD3FC11}"/>
    <pc:docChg chg="addSld delSld modSld sldOrd">
      <pc:chgData name="umme sarmin" userId="1a671cacd43745a0" providerId="Windows Live" clId="Web-{567D0225-7084-4922-8565-6D5B3DD3FC11}" dt="2021-06-01T01:33:10.659" v="446"/>
      <pc:docMkLst>
        <pc:docMk/>
      </pc:docMkLst>
      <pc:sldChg chg="modSp">
        <pc:chgData name="umme sarmin" userId="1a671cacd43745a0" providerId="Windows Live" clId="Web-{567D0225-7084-4922-8565-6D5B3DD3FC11}" dt="2021-06-01T00:34:41.486" v="58" actId="14100"/>
        <pc:sldMkLst>
          <pc:docMk/>
          <pc:sldMk cId="356326839" sldId="256"/>
        </pc:sldMkLst>
        <pc:spChg chg="mod">
          <ac:chgData name="umme sarmin" userId="1a671cacd43745a0" providerId="Windows Live" clId="Web-{567D0225-7084-4922-8565-6D5B3DD3FC11}" dt="2021-06-01T00:34:41.486" v="58" actId="14100"/>
          <ac:spMkLst>
            <pc:docMk/>
            <pc:sldMk cId="356326839" sldId="256"/>
            <ac:spMk id="2" creationId="{00000000-0000-0000-0000-000000000000}"/>
          </ac:spMkLst>
        </pc:spChg>
        <pc:spChg chg="mod">
          <ac:chgData name="umme sarmin" userId="1a671cacd43745a0" providerId="Windows Live" clId="Web-{567D0225-7084-4922-8565-6D5B3DD3FC11}" dt="2021-06-01T00:34:15.627" v="56" actId="20577"/>
          <ac:spMkLst>
            <pc:docMk/>
            <pc:sldMk cId="356326839" sldId="256"/>
            <ac:spMk id="3" creationId="{00000000-0000-0000-0000-000000000000}"/>
          </ac:spMkLst>
        </pc:spChg>
      </pc:sldChg>
      <pc:sldChg chg="addSp modSp new mod setBg setClrOvrMap">
        <pc:chgData name="umme sarmin" userId="1a671cacd43745a0" providerId="Windows Live" clId="Web-{567D0225-7084-4922-8565-6D5B3DD3FC11}" dt="2021-06-01T00:45:49.734" v="145" actId="20577"/>
        <pc:sldMkLst>
          <pc:docMk/>
          <pc:sldMk cId="828465981" sldId="257"/>
        </pc:sldMkLst>
        <pc:spChg chg="mod">
          <ac:chgData name="umme sarmin" userId="1a671cacd43745a0" providerId="Windows Live" clId="Web-{567D0225-7084-4922-8565-6D5B3DD3FC11}" dt="2021-06-01T00:44:57.749" v="143" actId="20577"/>
          <ac:spMkLst>
            <pc:docMk/>
            <pc:sldMk cId="828465981" sldId="257"/>
            <ac:spMk id="2" creationId="{19DB5DAD-47F9-4312-8CE4-E46C59C1750F}"/>
          </ac:spMkLst>
        </pc:spChg>
        <pc:spChg chg="mod">
          <ac:chgData name="umme sarmin" userId="1a671cacd43745a0" providerId="Windows Live" clId="Web-{567D0225-7084-4922-8565-6D5B3DD3FC11}" dt="2021-06-01T00:45:49.734" v="145" actId="20577"/>
          <ac:spMkLst>
            <pc:docMk/>
            <pc:sldMk cId="828465981" sldId="257"/>
            <ac:spMk id="3" creationId="{D7FD68FF-28E7-4427-B94E-B9423046F5F1}"/>
          </ac:spMkLst>
        </pc:spChg>
        <pc:grpChg chg="add">
          <ac:chgData name="umme sarmin" userId="1a671cacd43745a0" providerId="Windows Live" clId="Web-{567D0225-7084-4922-8565-6D5B3DD3FC11}" dt="2021-06-01T00:35:24.506" v="60"/>
          <ac:grpSpMkLst>
            <pc:docMk/>
            <pc:sldMk cId="828465981" sldId="257"/>
            <ac:grpSpMk id="8" creationId="{D4EC3799-3F52-48CE-85CC-83AED368EB42}"/>
          </ac:grpSpMkLst>
        </pc:grpChg>
        <pc:picChg chg="add mod">
          <ac:chgData name="umme sarmin" userId="1a671cacd43745a0" providerId="Windows Live" clId="Web-{567D0225-7084-4922-8565-6D5B3DD3FC11}" dt="2021-06-01T00:42:32.871" v="88" actId="1076"/>
          <ac:picMkLst>
            <pc:docMk/>
            <pc:sldMk cId="828465981" sldId="257"/>
            <ac:picMk id="4" creationId="{EE4AF314-E573-46DD-B9CA-C4143832978A}"/>
          </ac:picMkLst>
        </pc:picChg>
        <pc:cxnChg chg="add">
          <ac:chgData name="umme sarmin" userId="1a671cacd43745a0" providerId="Windows Live" clId="Web-{567D0225-7084-4922-8565-6D5B3DD3FC11}" dt="2021-06-01T00:35:24.506" v="60"/>
          <ac:cxnSpMkLst>
            <pc:docMk/>
            <pc:sldMk cId="828465981" sldId="257"/>
            <ac:cxnSpMk id="12" creationId="{789E20C7-BB50-4317-93C7-90C8ED80B275}"/>
          </ac:cxnSpMkLst>
        </pc:cxnChg>
      </pc:sldChg>
      <pc:sldChg chg="addSp modSp new mod setBg setClrOvrMap">
        <pc:chgData name="umme sarmin" userId="1a671cacd43745a0" providerId="Windows Live" clId="Web-{567D0225-7084-4922-8565-6D5B3DD3FC11}" dt="2021-06-01T00:52:45.102" v="264" actId="14100"/>
        <pc:sldMkLst>
          <pc:docMk/>
          <pc:sldMk cId="2344368326" sldId="258"/>
        </pc:sldMkLst>
        <pc:spChg chg="mod">
          <ac:chgData name="umme sarmin" userId="1a671cacd43745a0" providerId="Windows Live" clId="Web-{567D0225-7084-4922-8565-6D5B3DD3FC11}" dt="2021-06-01T00:52:19.945" v="261" actId="14100"/>
          <ac:spMkLst>
            <pc:docMk/>
            <pc:sldMk cId="2344368326" sldId="258"/>
            <ac:spMk id="2" creationId="{1771990A-1845-4E87-B260-ACAE43E2B9FC}"/>
          </ac:spMkLst>
        </pc:spChg>
        <pc:spChg chg="mod">
          <ac:chgData name="umme sarmin" userId="1a671cacd43745a0" providerId="Windows Live" clId="Web-{567D0225-7084-4922-8565-6D5B3DD3FC11}" dt="2021-06-01T00:47:50.174" v="165" actId="1076"/>
          <ac:spMkLst>
            <pc:docMk/>
            <pc:sldMk cId="2344368326" sldId="258"/>
            <ac:spMk id="3" creationId="{294F2EC1-6247-4A42-8444-1D53F591AA2C}"/>
          </ac:spMkLst>
        </pc:spChg>
        <pc:grpChg chg="add">
          <ac:chgData name="umme sarmin" userId="1a671cacd43745a0" providerId="Windows Live" clId="Web-{567D0225-7084-4922-8565-6D5B3DD3FC11}" dt="2021-06-01T00:46:04.609" v="146"/>
          <ac:grpSpMkLst>
            <pc:docMk/>
            <pc:sldMk cId="2344368326" sldId="258"/>
            <ac:grpSpMk id="8" creationId="{D4EC3799-3F52-48CE-85CC-83AED368EB42}"/>
          </ac:grpSpMkLst>
        </pc:grpChg>
        <pc:picChg chg="add mod">
          <ac:chgData name="umme sarmin" userId="1a671cacd43745a0" providerId="Windows Live" clId="Web-{567D0225-7084-4922-8565-6D5B3DD3FC11}" dt="2021-06-01T00:52:45.102" v="264" actId="14100"/>
          <ac:picMkLst>
            <pc:docMk/>
            <pc:sldMk cId="2344368326" sldId="258"/>
            <ac:picMk id="4" creationId="{ABE41EBC-F4C2-4E2E-869D-6F2507C411B4}"/>
          </ac:picMkLst>
        </pc:picChg>
        <pc:cxnChg chg="add">
          <ac:chgData name="umme sarmin" userId="1a671cacd43745a0" providerId="Windows Live" clId="Web-{567D0225-7084-4922-8565-6D5B3DD3FC11}" dt="2021-06-01T00:46:04.609" v="146"/>
          <ac:cxnSpMkLst>
            <pc:docMk/>
            <pc:sldMk cId="2344368326" sldId="258"/>
            <ac:cxnSpMk id="12" creationId="{789E20C7-BB50-4317-93C7-90C8ED80B275}"/>
          </ac:cxnSpMkLst>
        </pc:cxnChg>
      </pc:sldChg>
      <pc:sldChg chg="new ord">
        <pc:chgData name="umme sarmin" userId="1a671cacd43745a0" providerId="Windows Live" clId="Web-{567D0225-7084-4922-8565-6D5B3DD3FC11}" dt="2021-06-01T01:13:21.349" v="266"/>
        <pc:sldMkLst>
          <pc:docMk/>
          <pc:sldMk cId="906537958" sldId="259"/>
        </pc:sldMkLst>
      </pc:sldChg>
      <pc:sldChg chg="addSp modSp new">
        <pc:chgData name="umme sarmin" userId="1a671cacd43745a0" providerId="Windows Live" clId="Web-{567D0225-7084-4922-8565-6D5B3DD3FC11}" dt="2021-06-01T01:17:46.621" v="306" actId="14100"/>
        <pc:sldMkLst>
          <pc:docMk/>
          <pc:sldMk cId="2166476772" sldId="260"/>
        </pc:sldMkLst>
        <pc:spChg chg="mod">
          <ac:chgData name="umme sarmin" userId="1a671cacd43745a0" providerId="Windows Live" clId="Web-{567D0225-7084-4922-8565-6D5B3DD3FC11}" dt="2021-06-01T01:17:12.479" v="301" actId="14100"/>
          <ac:spMkLst>
            <pc:docMk/>
            <pc:sldMk cId="2166476772" sldId="260"/>
            <ac:spMk id="2" creationId="{F8F12554-F705-4847-8C54-1DF7005C168E}"/>
          </ac:spMkLst>
        </pc:spChg>
        <pc:spChg chg="mod">
          <ac:chgData name="umme sarmin" userId="1a671cacd43745a0" providerId="Windows Live" clId="Web-{567D0225-7084-4922-8565-6D5B3DD3FC11}" dt="2021-06-01T01:16:25.869" v="293" actId="14100"/>
          <ac:spMkLst>
            <pc:docMk/>
            <pc:sldMk cId="2166476772" sldId="260"/>
            <ac:spMk id="3" creationId="{59A2F466-CD03-430C-859C-43F5C0A6BC70}"/>
          </ac:spMkLst>
        </pc:spChg>
        <pc:picChg chg="add mod">
          <ac:chgData name="umme sarmin" userId="1a671cacd43745a0" providerId="Windows Live" clId="Web-{567D0225-7084-4922-8565-6D5B3DD3FC11}" dt="2021-06-01T01:17:46.621" v="306" actId="14100"/>
          <ac:picMkLst>
            <pc:docMk/>
            <pc:sldMk cId="2166476772" sldId="260"/>
            <ac:picMk id="4" creationId="{AE152E10-075E-4870-8F8B-1D20CAD44DE8}"/>
          </ac:picMkLst>
        </pc:picChg>
      </pc:sldChg>
      <pc:sldChg chg="new del">
        <pc:chgData name="umme sarmin" userId="1a671cacd43745a0" providerId="Windows Live" clId="Web-{567D0225-7084-4922-8565-6D5B3DD3FC11}" dt="2021-06-01T01:18:08.262" v="308"/>
        <pc:sldMkLst>
          <pc:docMk/>
          <pc:sldMk cId="1153251943" sldId="261"/>
        </pc:sldMkLst>
      </pc:sldChg>
      <pc:sldChg chg="addSp modSp new mod setBg setClrOvrMap">
        <pc:chgData name="umme sarmin" userId="1a671cacd43745a0" providerId="Windows Live" clId="Web-{567D0225-7084-4922-8565-6D5B3DD3FC11}" dt="2021-06-01T01:22:56.863" v="358" actId="1076"/>
        <pc:sldMkLst>
          <pc:docMk/>
          <pc:sldMk cId="3696657664" sldId="261"/>
        </pc:sldMkLst>
        <pc:spChg chg="mod">
          <ac:chgData name="umme sarmin" userId="1a671cacd43745a0" providerId="Windows Live" clId="Web-{567D0225-7084-4922-8565-6D5B3DD3FC11}" dt="2021-06-01T01:18:31.825" v="310"/>
          <ac:spMkLst>
            <pc:docMk/>
            <pc:sldMk cId="3696657664" sldId="261"/>
            <ac:spMk id="2" creationId="{9AC8B736-AE30-47A5-8021-8F222191B08B}"/>
          </ac:spMkLst>
        </pc:spChg>
        <pc:spChg chg="mod">
          <ac:chgData name="umme sarmin" userId="1a671cacd43745a0" providerId="Windows Live" clId="Web-{567D0225-7084-4922-8565-6D5B3DD3FC11}" dt="2021-06-01T01:20:16.718" v="328" actId="1076"/>
          <ac:spMkLst>
            <pc:docMk/>
            <pc:sldMk cId="3696657664" sldId="261"/>
            <ac:spMk id="3" creationId="{0D0101AA-5446-4242-AC19-FBA89945CD96}"/>
          </ac:spMkLst>
        </pc:spChg>
        <pc:spChg chg="add mod">
          <ac:chgData name="umme sarmin" userId="1a671cacd43745a0" providerId="Windows Live" clId="Web-{567D0225-7084-4922-8565-6D5B3DD3FC11}" dt="2021-06-01T01:22:36.018" v="351" actId="14100"/>
          <ac:spMkLst>
            <pc:docMk/>
            <pc:sldMk cId="3696657664" sldId="261"/>
            <ac:spMk id="5" creationId="{AE5A966A-D442-4E28-9B9A-4A1092174E98}"/>
          </ac:spMkLst>
        </pc:spChg>
        <pc:grpChg chg="add">
          <ac:chgData name="umme sarmin" userId="1a671cacd43745a0" providerId="Windows Live" clId="Web-{567D0225-7084-4922-8565-6D5B3DD3FC11}" dt="2021-06-01T01:18:31.825" v="310"/>
          <ac:grpSpMkLst>
            <pc:docMk/>
            <pc:sldMk cId="3696657664" sldId="261"/>
            <ac:grpSpMk id="8" creationId="{D4EC3799-3F52-48CE-85CC-83AED368EB42}"/>
          </ac:grpSpMkLst>
        </pc:grpChg>
        <pc:picChg chg="add mod">
          <ac:chgData name="umme sarmin" userId="1a671cacd43745a0" providerId="Windows Live" clId="Web-{567D0225-7084-4922-8565-6D5B3DD3FC11}" dt="2021-06-01T01:22:56.863" v="358" actId="1076"/>
          <ac:picMkLst>
            <pc:docMk/>
            <pc:sldMk cId="3696657664" sldId="261"/>
            <ac:picMk id="4" creationId="{A905F892-DF80-4B72-AB54-0552F7B8DBC4}"/>
          </ac:picMkLst>
        </pc:picChg>
        <pc:cxnChg chg="add">
          <ac:chgData name="umme sarmin" userId="1a671cacd43745a0" providerId="Windows Live" clId="Web-{567D0225-7084-4922-8565-6D5B3DD3FC11}" dt="2021-06-01T01:18:31.825" v="310"/>
          <ac:cxnSpMkLst>
            <pc:docMk/>
            <pc:sldMk cId="3696657664" sldId="261"/>
            <ac:cxnSpMk id="12" creationId="{789E20C7-BB50-4317-93C7-90C8ED80B275}"/>
          </ac:cxnSpMkLst>
        </pc:cxnChg>
      </pc:sldChg>
      <pc:sldChg chg="addSp modSp new">
        <pc:chgData name="umme sarmin" userId="1a671cacd43745a0" providerId="Windows Live" clId="Web-{567D0225-7084-4922-8565-6D5B3DD3FC11}" dt="2021-06-01T01:30:43.796" v="417"/>
        <pc:sldMkLst>
          <pc:docMk/>
          <pc:sldMk cId="474189492" sldId="262"/>
        </pc:sldMkLst>
        <pc:spChg chg="mod">
          <ac:chgData name="umme sarmin" userId="1a671cacd43745a0" providerId="Windows Live" clId="Web-{567D0225-7084-4922-8565-6D5B3DD3FC11}" dt="2021-06-01T01:28:06.214" v="399" actId="1076"/>
          <ac:spMkLst>
            <pc:docMk/>
            <pc:sldMk cId="474189492" sldId="262"/>
            <ac:spMk id="2" creationId="{3022556E-4197-4D8E-B21B-78F7E0CBF520}"/>
          </ac:spMkLst>
        </pc:spChg>
        <pc:spChg chg="mod">
          <ac:chgData name="umme sarmin" userId="1a671cacd43745a0" providerId="Windows Live" clId="Web-{567D0225-7084-4922-8565-6D5B3DD3FC11}" dt="2021-06-01T01:28:18.839" v="401" actId="14100"/>
          <ac:spMkLst>
            <pc:docMk/>
            <pc:sldMk cId="474189492" sldId="262"/>
            <ac:spMk id="3" creationId="{B7534CF9-5584-4C6B-BBC6-A75AE0B22C48}"/>
          </ac:spMkLst>
        </pc:spChg>
        <pc:picChg chg="add mod">
          <ac:chgData name="umme sarmin" userId="1a671cacd43745a0" providerId="Windows Live" clId="Web-{567D0225-7084-4922-8565-6D5B3DD3FC11}" dt="2021-06-01T01:29:37.529" v="415" actId="14100"/>
          <ac:picMkLst>
            <pc:docMk/>
            <pc:sldMk cId="474189492" sldId="262"/>
            <ac:picMk id="4" creationId="{81A55F04-B418-4AAE-AF5B-FEADE4749023}"/>
          </ac:picMkLst>
        </pc:picChg>
        <pc:picChg chg="add mod">
          <ac:chgData name="umme sarmin" userId="1a671cacd43745a0" providerId="Windows Live" clId="Web-{567D0225-7084-4922-8565-6D5B3DD3FC11}" dt="2021-06-01T01:30:43.796" v="417"/>
          <ac:picMkLst>
            <pc:docMk/>
            <pc:sldMk cId="474189492" sldId="262"/>
            <ac:picMk id="5" creationId="{79FA2F45-EFC7-4D8E-87E2-206E8423A82F}"/>
          </ac:picMkLst>
        </pc:picChg>
      </pc:sldChg>
      <pc:sldChg chg="modSp add replId">
        <pc:chgData name="umme sarmin" userId="1a671cacd43745a0" providerId="Windows Live" clId="Web-{567D0225-7084-4922-8565-6D5B3DD3FC11}" dt="2021-06-01T01:32:45.736" v="445" actId="20577"/>
        <pc:sldMkLst>
          <pc:docMk/>
          <pc:sldMk cId="742178641" sldId="263"/>
        </pc:sldMkLst>
        <pc:spChg chg="mod">
          <ac:chgData name="umme sarmin" userId="1a671cacd43745a0" providerId="Windows Live" clId="Web-{567D0225-7084-4922-8565-6D5B3DD3FC11}" dt="2021-06-01T01:32:45.736" v="445" actId="20577"/>
          <ac:spMkLst>
            <pc:docMk/>
            <pc:sldMk cId="742178641" sldId="263"/>
            <ac:spMk id="2" creationId="{3022556E-4197-4D8E-B21B-78F7E0CBF520}"/>
          </ac:spMkLst>
        </pc:spChg>
      </pc:sldChg>
      <pc:sldChg chg="new">
        <pc:chgData name="umme sarmin" userId="1a671cacd43745a0" providerId="Windows Live" clId="Web-{567D0225-7084-4922-8565-6D5B3DD3FC11}" dt="2021-06-01T01:33:10.659" v="446"/>
        <pc:sldMkLst>
          <pc:docMk/>
          <pc:sldMk cId="3635883518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998407" y="6573805"/>
            <a:ext cx="120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MeghnaOMJ" panose="00000400000000000000" pitchFamily="2" charset="0"/>
                <a:cs typeface="MeghnaOMJ" panose="00000400000000000000" pitchFamily="2" charset="0"/>
              </a:rPr>
              <a:t>উম্মে</a:t>
            </a:r>
            <a:r>
              <a:rPr lang="en-US" dirty="0" smtClean="0">
                <a:solidFill>
                  <a:schemeClr val="bg1"/>
                </a:solidFill>
                <a:latin typeface="MeghnaOMJ" panose="00000400000000000000" pitchFamily="2" charset="0"/>
                <a:cs typeface="MeghnaOMJ" panose="000004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eghnaOMJ" panose="00000400000000000000" pitchFamily="2" charset="0"/>
                <a:cs typeface="MeghnaOMJ" panose="00000400000000000000" pitchFamily="2" charset="0"/>
              </a:rPr>
              <a:t>শারমিন</a:t>
            </a:r>
            <a:r>
              <a:rPr lang="en-US" baseline="0" dirty="0" smtClean="0">
                <a:solidFill>
                  <a:schemeClr val="bg1"/>
                </a:solidFill>
                <a:latin typeface="MeghnaOMJ" panose="00000400000000000000" pitchFamily="2" charset="0"/>
                <a:cs typeface="MeghnaOMJ" panose="00000400000000000000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MeghnaOMJ" panose="00000400000000000000" pitchFamily="2" charset="0"/>
                <a:cs typeface="MeghnaOMJ" panose="000004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MeghnaOMJ" panose="00000400000000000000" pitchFamily="2" charset="0"/>
              <a:cs typeface="MeghnaOMJ" panose="000004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4418" y="1263778"/>
            <a:ext cx="2227582" cy="5594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541363"/>
            <a:ext cx="3481614" cy="3464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5785" y="321669"/>
            <a:ext cx="5152571" cy="1323439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618" y="186622"/>
            <a:ext cx="12806218" cy="66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sz="6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আবৃত্তি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767" y="4483901"/>
            <a:ext cx="5268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বর্ণনা ও পিংকি বেগ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2" t="52364" r="38126"/>
          <a:stretch/>
        </p:blipFill>
        <p:spPr bwMode="auto">
          <a:xfrm rot="10800000">
            <a:off x="1454729" y="2274428"/>
            <a:ext cx="2930519" cy="18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6" y="2521528"/>
            <a:ext cx="6651279" cy="41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sz="6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আবৃত্তি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flores -. GIF - Download &amp; Share on PHONEK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0290">
            <a:off x="1463944" y="1533587"/>
            <a:ext cx="4528586" cy="58458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op 10 flora GIFs by sylvansong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094">
            <a:off x="1081308" y="3847159"/>
            <a:ext cx="3059684" cy="30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91746" y="3794806"/>
            <a:ext cx="4932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3" y="3114146"/>
            <a:ext cx="5401233" cy="284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7022" y="5584817"/>
            <a:ext cx="5401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1134" y="2456656"/>
            <a:ext cx="57766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স্নেহ-কণাগুলি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রূপকথা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22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3" b="12320"/>
          <a:stretch/>
        </p:blipFill>
        <p:spPr bwMode="auto">
          <a:xfrm>
            <a:off x="331493" y="2533981"/>
            <a:ext cx="5788079" cy="372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9683" y="2456656"/>
            <a:ext cx="57766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স্নেহ-কণাগুলি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রূপকথা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 t="17658" r="8367" b="19039"/>
          <a:stretch/>
        </p:blipFill>
        <p:spPr>
          <a:xfrm>
            <a:off x="180109" y="4294916"/>
            <a:ext cx="11831782" cy="238298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6" y="2285676"/>
            <a:ext cx="5355772" cy="3243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06440" y="2544629"/>
            <a:ext cx="37301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06172" y="2371271"/>
            <a:ext cx="2815772" cy="57626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মূলশব্দ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92914" y="2371271"/>
            <a:ext cx="2743199" cy="57626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838612" y="2882219"/>
            <a:ext cx="1646303" cy="2840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স্নেহ-কণা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রূপকথা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তারারা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529942" y="2947534"/>
            <a:ext cx="5179622" cy="2840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কল্পকাহিনী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তারকারাজি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8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05" y="2379660"/>
            <a:ext cx="4258796" cy="24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1974" y="4969330"/>
            <a:ext cx="950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9" y="2985412"/>
            <a:ext cx="1262741" cy="1584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0496" y="2985413"/>
            <a:ext cx="1271524" cy="1584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056" y="2985413"/>
            <a:ext cx="1299030" cy="1584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59" y="2985413"/>
            <a:ext cx="1262741" cy="1584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236" y="5875021"/>
            <a:ext cx="961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স + ন 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জ্যোৎ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8" y="2295562"/>
            <a:ext cx="11255829" cy="341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কথাই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ছিঁড়ে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ছেঁড়ার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ফুলেরও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2" y="5739572"/>
            <a:ext cx="5029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11244" r="6141" b="14442"/>
          <a:stretch/>
        </p:blipFill>
        <p:spPr>
          <a:xfrm>
            <a:off x="304801" y="4500372"/>
            <a:ext cx="11679394" cy="217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036" y="2762025"/>
            <a:ext cx="8298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3228" y="2161305"/>
            <a:ext cx="4114808" cy="3075709"/>
          </a:xfrm>
          <a:prstGeom prst="rightArrow">
            <a:avLst/>
          </a:prstGeom>
          <a:solidFill>
            <a:srgbClr val="F0B6E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71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t="11706" r="8402" b="14416"/>
          <a:stretch/>
        </p:blipFill>
        <p:spPr>
          <a:xfrm>
            <a:off x="180110" y="3629893"/>
            <a:ext cx="11831782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955" y="2467428"/>
            <a:ext cx="8825659" cy="207554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DB5DAD-47F9-4312-8CE4-E46C59C17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8420" y="1370143"/>
            <a:ext cx="6391270" cy="4157446"/>
          </a:xfrm>
        </p:spPr>
        <p:txBody>
          <a:bodyPr anchor="ctr"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চরডিক্রী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মুলাদী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1256" y="653143"/>
            <a:ext cx="5515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94" y="1848380"/>
            <a:ext cx="2675923" cy="32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65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11244" r="6141" b="14442"/>
          <a:stretch/>
        </p:blipFill>
        <p:spPr>
          <a:xfrm>
            <a:off x="304807" y="4544286"/>
            <a:ext cx="11443853" cy="2133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633" y="2686630"/>
            <a:ext cx="8825659" cy="21862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9" y="470437"/>
            <a:ext cx="11338446" cy="66507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2439" y="6381402"/>
            <a:ext cx="11338445" cy="739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822443" y="942110"/>
            <a:ext cx="8825658" cy="1399310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96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71990A-1845-4E87-B260-ACAE43E2B9FC}"/>
              </a:ext>
            </a:extLst>
          </p:cNvPr>
          <p:cNvSpPr txBox="1">
            <a:spLocks/>
          </p:cNvSpPr>
          <p:nvPr/>
        </p:nvSpPr>
        <p:spPr bwMode="gray">
          <a:xfrm>
            <a:off x="5424836" y="2522942"/>
            <a:ext cx="6391270" cy="409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: ৫ম </a:t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: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: </a:t>
            </a:r>
            <a:r>
              <a:rPr lang="en-US" sz="4800" noProof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r>
              <a:rPr lang="en-US" sz="4800" noProof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noProof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তারারা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94F2EC1-6247-4A42-8444-1D53F591AA2C}"/>
              </a:ext>
            </a:extLst>
          </p:cNvPr>
          <p:cNvSpPr txBox="1">
            <a:spLocks/>
          </p:cNvSpPr>
          <p:nvPr/>
        </p:nvSpPr>
        <p:spPr bwMode="gray">
          <a:xfrm>
            <a:off x="3441917" y="681616"/>
            <a:ext cx="4824823" cy="98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6516" y="2831534"/>
            <a:ext cx="33832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b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b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b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পাঠের অংশ 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1" y="1890813"/>
            <a:ext cx="11117943" cy="4884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-1" r="8917" b="19082"/>
          <a:stretch/>
        </p:blipFill>
        <p:spPr>
          <a:xfrm>
            <a:off x="166256" y="3621319"/>
            <a:ext cx="11845636" cy="3056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80" y="2453372"/>
            <a:ext cx="2952750" cy="2335893"/>
          </a:xfrm>
          <a:prstGeom prst="rect">
            <a:avLst/>
          </a:prstGeom>
        </p:spPr>
      </p:pic>
      <p:pic>
        <p:nvPicPr>
          <p:cNvPr id="6" name="Ekdin Chuti Hobe   Khude Gaanraj   2009   Himadri   Movie Song   Channel[2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4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9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65" y="2302613"/>
            <a:ext cx="2952750" cy="2335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428" y="696685"/>
            <a:ext cx="11263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পূর্বপাঠ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917" y="2142383"/>
            <a:ext cx="4645051" cy="1837871"/>
          </a:xfrm>
          <a:ln>
            <a:noFill/>
          </a:ln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endParaRPr lang="en-US" sz="6000" b="1" dirty="0" smtClean="0">
              <a:ln w="1905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8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জ্যোতিরিন্দ্র</a:t>
            </a:r>
            <a:r>
              <a:rPr lang="en-US" sz="4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মৈত্র</a:t>
            </a:r>
            <a:r>
              <a:rPr lang="en-US" sz="4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917" y="3961742"/>
            <a:ext cx="5254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হাওয়াতে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দোলাই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917" y="5146631"/>
            <a:ext cx="5500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ছিঁড়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1154" y="403101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কিরণে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493325" y="527475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নাড়ি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365" y="3980254"/>
            <a:ext cx="2892950" cy="157010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8" y="2055471"/>
            <a:ext cx="2206881" cy="219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0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t="10032" r="9073" b="17474"/>
          <a:stretch/>
        </p:blipFill>
        <p:spPr>
          <a:xfrm>
            <a:off x="193964" y="4613562"/>
            <a:ext cx="11776364" cy="2064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57" y="2371271"/>
            <a:ext cx="8825659" cy="1112157"/>
          </a:xfrm>
          <a:solidFill>
            <a:srgbClr val="C0E399"/>
          </a:solidFill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 algn="ctr">
              <a:buNone/>
            </a:pP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28575"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457" y="3721242"/>
            <a:ext cx="891177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তারারা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1134" y="2456656"/>
            <a:ext cx="57766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স্নেহ-কণাগুলি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রূপকথা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67" y="3047135"/>
            <a:ext cx="5716828" cy="313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533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2106015"/>
            <a:ext cx="11762508" cy="455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3418" y="2576945"/>
            <a:ext cx="4433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স্নেহ-কণাগুলি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126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TF00001243</Template>
  <TotalTime>4053</TotalTime>
  <Words>404</Words>
  <Application>Microsoft Office PowerPoint</Application>
  <PresentationFormat>Widescreen</PresentationFormat>
  <Paragraphs>94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MeghnaOMJ</vt:lpstr>
      <vt:lpstr>NikoshBAN</vt:lpstr>
      <vt:lpstr>Wingdings 3</vt:lpstr>
      <vt:lpstr>Ion Boardroom</vt:lpstr>
      <vt:lpstr>PowerPoint Presentation</vt:lpstr>
      <vt:lpstr>উম্মে শারমিন সহকারী শিক্ষক চরডিক্রী সঃ প্রাঃ বিঃ মুলাদী, বরিশাল।</vt:lpstr>
      <vt:lpstr>PowerPoint Presentation</vt:lpstr>
      <vt:lpstr>শিখনফল </vt:lpstr>
      <vt:lpstr>আবেগ সৃষ্টি </vt:lpstr>
      <vt:lpstr>PowerPoint Presentation</vt:lpstr>
      <vt:lpstr>আমাদের আজকের পাঠ </vt:lpstr>
      <vt:lpstr>শিক্ষকের আবৃত্তি </vt:lpstr>
      <vt:lpstr>ছবি দেখে আবৃত্তি </vt:lpstr>
      <vt:lpstr>ছবি দেখে আবৃত্তি </vt:lpstr>
      <vt:lpstr>ছবি দেখে আবৃত্তি </vt:lpstr>
      <vt:lpstr>শিক্ষার্থীদের নিরব পাঠ  </vt:lpstr>
      <vt:lpstr>শিক্ষার্থীর একক পাঠ   </vt:lpstr>
      <vt:lpstr>দলীয় কাজ    </vt:lpstr>
      <vt:lpstr>শব্দার্থ     </vt:lpstr>
      <vt:lpstr>জোড়ায় কাজ  </vt:lpstr>
      <vt:lpstr>পাঠের মূলভাব আলোচনা </vt:lpstr>
      <vt:lpstr>মূল্যায়ন </vt:lpstr>
      <vt:lpstr>আজকের পাঠের সারসংক্ষেপ </vt:lpstr>
      <vt:lpstr>বাড়ির কাজ </vt:lpstr>
      <vt:lpstr>সবাইকে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OPU</dc:creator>
  <cp:lastModifiedBy>Govt P Shool</cp:lastModifiedBy>
  <cp:revision>276</cp:revision>
  <dcterms:created xsi:type="dcterms:W3CDTF">2021-06-01T00:31:00Z</dcterms:created>
  <dcterms:modified xsi:type="dcterms:W3CDTF">2022-07-24T02:44:38Z</dcterms:modified>
</cp:coreProperties>
</file>