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76" r:id="rId7"/>
    <p:sldId id="260" r:id="rId8"/>
    <p:sldId id="275" r:id="rId9"/>
    <p:sldId id="264" r:id="rId10"/>
    <p:sldId id="263" r:id="rId11"/>
    <p:sldId id="265" r:id="rId12"/>
    <p:sldId id="270" r:id="rId13"/>
    <p:sldId id="267" r:id="rId14"/>
    <p:sldId id="272" r:id="rId15"/>
    <p:sldId id="273" r:id="rId16"/>
  </p:sldIdLst>
  <p:sldSz cx="15087600" cy="8137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CEEEC"/>
    <a:srgbClr val="C54393"/>
    <a:srgbClr val="1A7FEE"/>
    <a:srgbClr val="9720E8"/>
    <a:srgbClr val="FFFF66"/>
    <a:srgbClr val="66FF33"/>
    <a:srgbClr val="34EC90"/>
    <a:srgbClr val="A8F4ED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C26D-08D9-4B44-858E-1C40A3A5B18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8325" y="1143000"/>
            <a:ext cx="5721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CB78-CF63-423E-ADCC-C5D59E457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CB78-CF63-423E-ADCC-C5D59E457C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331767"/>
            <a:ext cx="11315700" cy="2833064"/>
          </a:xfrm>
        </p:spPr>
        <p:txBody>
          <a:bodyPr anchor="b"/>
          <a:lstStyle>
            <a:lvl1pPr algn="ctr">
              <a:defRPr sz="7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274085"/>
            <a:ext cx="11315700" cy="1964684"/>
          </a:xfrm>
        </p:spPr>
        <p:txBody>
          <a:bodyPr/>
          <a:lstStyle>
            <a:lvl1pPr marL="0" indent="0" algn="ctr">
              <a:buNone/>
              <a:defRPr sz="2848"/>
            </a:lvl1pPr>
            <a:lvl2pPr marL="542514" indent="0" algn="ctr">
              <a:buNone/>
              <a:defRPr sz="2373"/>
            </a:lvl2pPr>
            <a:lvl3pPr marL="1085027" indent="0" algn="ctr">
              <a:buNone/>
              <a:defRPr sz="2136"/>
            </a:lvl3pPr>
            <a:lvl4pPr marL="1627541" indent="0" algn="ctr">
              <a:buNone/>
              <a:defRPr sz="1899"/>
            </a:lvl4pPr>
            <a:lvl5pPr marL="2170054" indent="0" algn="ctr">
              <a:buNone/>
              <a:defRPr sz="1899"/>
            </a:lvl5pPr>
            <a:lvl6pPr marL="2712568" indent="0" algn="ctr">
              <a:buNone/>
              <a:defRPr sz="1899"/>
            </a:lvl6pPr>
            <a:lvl7pPr marL="3255081" indent="0" algn="ctr">
              <a:buNone/>
              <a:defRPr sz="1899"/>
            </a:lvl7pPr>
            <a:lvl8pPr marL="3797595" indent="0" algn="ctr">
              <a:buNone/>
              <a:defRPr sz="1899"/>
            </a:lvl8pPr>
            <a:lvl9pPr marL="4340108" indent="0" algn="ctr">
              <a:buNone/>
              <a:defRPr sz="18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33248"/>
            <a:ext cx="3253264" cy="6896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33248"/>
            <a:ext cx="9571196" cy="6896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2028731"/>
            <a:ext cx="13013055" cy="3384984"/>
          </a:xfrm>
        </p:spPr>
        <p:txBody>
          <a:bodyPr anchor="b"/>
          <a:lstStyle>
            <a:lvl1pPr>
              <a:defRPr sz="7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445738"/>
            <a:ext cx="13013055" cy="1780083"/>
          </a:xfrm>
        </p:spPr>
        <p:txBody>
          <a:bodyPr/>
          <a:lstStyle>
            <a:lvl1pPr marL="0" indent="0">
              <a:buNone/>
              <a:defRPr sz="2848">
                <a:solidFill>
                  <a:schemeClr val="tx1">
                    <a:tint val="75000"/>
                  </a:schemeClr>
                </a:solidFill>
              </a:defRPr>
            </a:lvl1pPr>
            <a:lvl2pPr marL="542514" indent="0">
              <a:buNone/>
              <a:defRPr sz="2373">
                <a:solidFill>
                  <a:schemeClr val="tx1">
                    <a:tint val="75000"/>
                  </a:schemeClr>
                </a:solidFill>
              </a:defRPr>
            </a:lvl2pPr>
            <a:lvl3pPr marL="108502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627541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170054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2712568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255081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379759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340108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166239"/>
            <a:ext cx="6412230" cy="5163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166239"/>
            <a:ext cx="6412230" cy="5163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33248"/>
            <a:ext cx="13013055" cy="15728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1994824"/>
            <a:ext cx="6382761" cy="977633"/>
          </a:xfrm>
        </p:spPr>
        <p:txBody>
          <a:bodyPr anchor="b"/>
          <a:lstStyle>
            <a:lvl1pPr marL="0" indent="0">
              <a:buNone/>
              <a:defRPr sz="2848" b="1"/>
            </a:lvl1pPr>
            <a:lvl2pPr marL="542514" indent="0">
              <a:buNone/>
              <a:defRPr sz="2373" b="1"/>
            </a:lvl2pPr>
            <a:lvl3pPr marL="1085027" indent="0">
              <a:buNone/>
              <a:defRPr sz="2136" b="1"/>
            </a:lvl3pPr>
            <a:lvl4pPr marL="1627541" indent="0">
              <a:buNone/>
              <a:defRPr sz="1899" b="1"/>
            </a:lvl4pPr>
            <a:lvl5pPr marL="2170054" indent="0">
              <a:buNone/>
              <a:defRPr sz="1899" b="1"/>
            </a:lvl5pPr>
            <a:lvl6pPr marL="2712568" indent="0">
              <a:buNone/>
              <a:defRPr sz="1899" b="1"/>
            </a:lvl6pPr>
            <a:lvl7pPr marL="3255081" indent="0">
              <a:buNone/>
              <a:defRPr sz="1899" b="1"/>
            </a:lvl7pPr>
            <a:lvl8pPr marL="3797595" indent="0">
              <a:buNone/>
              <a:defRPr sz="1899" b="1"/>
            </a:lvl8pPr>
            <a:lvl9pPr marL="4340108" indent="0">
              <a:buNone/>
              <a:defRPr sz="18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2972457"/>
            <a:ext cx="6382761" cy="4372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1994824"/>
            <a:ext cx="6414195" cy="977633"/>
          </a:xfrm>
        </p:spPr>
        <p:txBody>
          <a:bodyPr anchor="b"/>
          <a:lstStyle>
            <a:lvl1pPr marL="0" indent="0">
              <a:buNone/>
              <a:defRPr sz="2848" b="1"/>
            </a:lvl1pPr>
            <a:lvl2pPr marL="542514" indent="0">
              <a:buNone/>
              <a:defRPr sz="2373" b="1"/>
            </a:lvl2pPr>
            <a:lvl3pPr marL="1085027" indent="0">
              <a:buNone/>
              <a:defRPr sz="2136" b="1"/>
            </a:lvl3pPr>
            <a:lvl4pPr marL="1627541" indent="0">
              <a:buNone/>
              <a:defRPr sz="1899" b="1"/>
            </a:lvl4pPr>
            <a:lvl5pPr marL="2170054" indent="0">
              <a:buNone/>
              <a:defRPr sz="1899" b="1"/>
            </a:lvl5pPr>
            <a:lvl6pPr marL="2712568" indent="0">
              <a:buNone/>
              <a:defRPr sz="1899" b="1"/>
            </a:lvl6pPr>
            <a:lvl7pPr marL="3255081" indent="0">
              <a:buNone/>
              <a:defRPr sz="1899" b="1"/>
            </a:lvl7pPr>
            <a:lvl8pPr marL="3797595" indent="0">
              <a:buNone/>
              <a:defRPr sz="1899" b="1"/>
            </a:lvl8pPr>
            <a:lvl9pPr marL="4340108" indent="0">
              <a:buNone/>
              <a:defRPr sz="18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2972457"/>
            <a:ext cx="6414195" cy="4372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7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5E1AEAD-1A02-40C0-953D-749DD65EA785}"/>
              </a:ext>
            </a:extLst>
          </p:cNvPr>
          <p:cNvSpPr/>
          <p:nvPr userDrawn="1"/>
        </p:nvSpPr>
        <p:spPr>
          <a:xfrm>
            <a:off x="0" y="0"/>
            <a:ext cx="15087600" cy="8137525"/>
          </a:xfrm>
          <a:prstGeom prst="frame">
            <a:avLst>
              <a:gd name="adj1" fmla="val 14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C1B13871-7E56-4D0A-BBE2-98E4082C79E7}"/>
              </a:ext>
            </a:extLst>
          </p:cNvPr>
          <p:cNvSpPr/>
          <p:nvPr userDrawn="1"/>
        </p:nvSpPr>
        <p:spPr>
          <a:xfrm>
            <a:off x="0" y="0"/>
            <a:ext cx="3311912" cy="3166946"/>
          </a:xfrm>
          <a:prstGeom prst="halfFrame">
            <a:avLst>
              <a:gd name="adj1" fmla="val 3703"/>
              <a:gd name="adj2" fmla="val 3367"/>
            </a:avLst>
          </a:prstGeom>
          <a:solidFill>
            <a:srgbClr val="C840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95482F67-8F51-476E-800F-36ACB7BFE812}"/>
              </a:ext>
            </a:extLst>
          </p:cNvPr>
          <p:cNvSpPr/>
          <p:nvPr userDrawn="1"/>
        </p:nvSpPr>
        <p:spPr>
          <a:xfrm rot="10800000">
            <a:off x="11775688" y="4978344"/>
            <a:ext cx="3311912" cy="3166946"/>
          </a:xfrm>
          <a:prstGeom prst="halfFrame">
            <a:avLst>
              <a:gd name="adj1" fmla="val 3703"/>
              <a:gd name="adj2" fmla="val 3367"/>
            </a:avLst>
          </a:prstGeom>
          <a:solidFill>
            <a:srgbClr val="C840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6F6118E9-C0CF-4124-8CE2-9D866B88C83D}"/>
              </a:ext>
            </a:extLst>
          </p:cNvPr>
          <p:cNvSpPr/>
          <p:nvPr userDrawn="1"/>
        </p:nvSpPr>
        <p:spPr>
          <a:xfrm rot="5400000">
            <a:off x="11848171" y="72483"/>
            <a:ext cx="3311912" cy="3166946"/>
          </a:xfrm>
          <a:prstGeom prst="halfFrame">
            <a:avLst>
              <a:gd name="adj1" fmla="val 3703"/>
              <a:gd name="adj2" fmla="val 3367"/>
            </a:avLst>
          </a:prstGeom>
          <a:solidFill>
            <a:srgbClr val="C840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D8BB13D6-38F2-4666-9E99-1BB3A372909F}"/>
              </a:ext>
            </a:extLst>
          </p:cNvPr>
          <p:cNvSpPr/>
          <p:nvPr userDrawn="1"/>
        </p:nvSpPr>
        <p:spPr>
          <a:xfrm rot="16200000">
            <a:off x="-72483" y="4890662"/>
            <a:ext cx="3311912" cy="3166946"/>
          </a:xfrm>
          <a:prstGeom prst="halfFrame">
            <a:avLst>
              <a:gd name="adj1" fmla="val 3703"/>
              <a:gd name="adj2" fmla="val 3367"/>
            </a:avLst>
          </a:prstGeom>
          <a:solidFill>
            <a:srgbClr val="C840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42502"/>
            <a:ext cx="4866143" cy="1898756"/>
          </a:xfrm>
        </p:spPr>
        <p:txBody>
          <a:bodyPr anchor="b"/>
          <a:lstStyle>
            <a:lvl1pPr>
              <a:defRPr sz="3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71654"/>
            <a:ext cx="7638098" cy="5782917"/>
          </a:xfrm>
        </p:spPr>
        <p:txBody>
          <a:bodyPr/>
          <a:lstStyle>
            <a:lvl1pPr>
              <a:defRPr sz="3797"/>
            </a:lvl1pPr>
            <a:lvl2pPr>
              <a:defRPr sz="3322"/>
            </a:lvl2pPr>
            <a:lvl3pPr>
              <a:defRPr sz="2848"/>
            </a:lvl3pPr>
            <a:lvl4pPr>
              <a:defRPr sz="2373"/>
            </a:lvl4pPr>
            <a:lvl5pPr>
              <a:defRPr sz="2373"/>
            </a:lvl5pPr>
            <a:lvl6pPr>
              <a:defRPr sz="2373"/>
            </a:lvl6pPr>
            <a:lvl7pPr>
              <a:defRPr sz="2373"/>
            </a:lvl7pPr>
            <a:lvl8pPr>
              <a:defRPr sz="2373"/>
            </a:lvl8pPr>
            <a:lvl9pPr>
              <a:defRPr sz="23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441257"/>
            <a:ext cx="4866143" cy="4522732"/>
          </a:xfrm>
        </p:spPr>
        <p:txBody>
          <a:bodyPr/>
          <a:lstStyle>
            <a:lvl1pPr marL="0" indent="0">
              <a:buNone/>
              <a:defRPr sz="1899"/>
            </a:lvl1pPr>
            <a:lvl2pPr marL="542514" indent="0">
              <a:buNone/>
              <a:defRPr sz="1661"/>
            </a:lvl2pPr>
            <a:lvl3pPr marL="1085027" indent="0">
              <a:buNone/>
              <a:defRPr sz="1424"/>
            </a:lvl3pPr>
            <a:lvl4pPr marL="1627541" indent="0">
              <a:buNone/>
              <a:defRPr sz="1187"/>
            </a:lvl4pPr>
            <a:lvl5pPr marL="2170054" indent="0">
              <a:buNone/>
              <a:defRPr sz="1187"/>
            </a:lvl5pPr>
            <a:lvl6pPr marL="2712568" indent="0">
              <a:buNone/>
              <a:defRPr sz="1187"/>
            </a:lvl6pPr>
            <a:lvl7pPr marL="3255081" indent="0">
              <a:buNone/>
              <a:defRPr sz="1187"/>
            </a:lvl7pPr>
            <a:lvl8pPr marL="3797595" indent="0">
              <a:buNone/>
              <a:defRPr sz="1187"/>
            </a:lvl8pPr>
            <a:lvl9pPr marL="4340108" indent="0">
              <a:buNone/>
              <a:defRPr sz="11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42502"/>
            <a:ext cx="4866143" cy="1898756"/>
          </a:xfrm>
        </p:spPr>
        <p:txBody>
          <a:bodyPr anchor="b"/>
          <a:lstStyle>
            <a:lvl1pPr>
              <a:defRPr sz="3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71654"/>
            <a:ext cx="7638098" cy="5782917"/>
          </a:xfrm>
        </p:spPr>
        <p:txBody>
          <a:bodyPr anchor="t"/>
          <a:lstStyle>
            <a:lvl1pPr marL="0" indent="0">
              <a:buNone/>
              <a:defRPr sz="3797"/>
            </a:lvl1pPr>
            <a:lvl2pPr marL="542514" indent="0">
              <a:buNone/>
              <a:defRPr sz="3322"/>
            </a:lvl2pPr>
            <a:lvl3pPr marL="1085027" indent="0">
              <a:buNone/>
              <a:defRPr sz="2848"/>
            </a:lvl3pPr>
            <a:lvl4pPr marL="1627541" indent="0">
              <a:buNone/>
              <a:defRPr sz="2373"/>
            </a:lvl4pPr>
            <a:lvl5pPr marL="2170054" indent="0">
              <a:buNone/>
              <a:defRPr sz="2373"/>
            </a:lvl5pPr>
            <a:lvl6pPr marL="2712568" indent="0">
              <a:buNone/>
              <a:defRPr sz="2373"/>
            </a:lvl6pPr>
            <a:lvl7pPr marL="3255081" indent="0">
              <a:buNone/>
              <a:defRPr sz="2373"/>
            </a:lvl7pPr>
            <a:lvl8pPr marL="3797595" indent="0">
              <a:buNone/>
              <a:defRPr sz="2373"/>
            </a:lvl8pPr>
            <a:lvl9pPr marL="4340108" indent="0">
              <a:buNone/>
              <a:defRPr sz="23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441257"/>
            <a:ext cx="4866143" cy="4522732"/>
          </a:xfrm>
        </p:spPr>
        <p:txBody>
          <a:bodyPr/>
          <a:lstStyle>
            <a:lvl1pPr marL="0" indent="0">
              <a:buNone/>
              <a:defRPr sz="1899"/>
            </a:lvl1pPr>
            <a:lvl2pPr marL="542514" indent="0">
              <a:buNone/>
              <a:defRPr sz="1661"/>
            </a:lvl2pPr>
            <a:lvl3pPr marL="1085027" indent="0">
              <a:buNone/>
              <a:defRPr sz="1424"/>
            </a:lvl3pPr>
            <a:lvl4pPr marL="1627541" indent="0">
              <a:buNone/>
              <a:defRPr sz="1187"/>
            </a:lvl4pPr>
            <a:lvl5pPr marL="2170054" indent="0">
              <a:buNone/>
              <a:defRPr sz="1187"/>
            </a:lvl5pPr>
            <a:lvl6pPr marL="2712568" indent="0">
              <a:buNone/>
              <a:defRPr sz="1187"/>
            </a:lvl6pPr>
            <a:lvl7pPr marL="3255081" indent="0">
              <a:buNone/>
              <a:defRPr sz="1187"/>
            </a:lvl7pPr>
            <a:lvl8pPr marL="3797595" indent="0">
              <a:buNone/>
              <a:defRPr sz="1187"/>
            </a:lvl8pPr>
            <a:lvl9pPr marL="4340108" indent="0">
              <a:buNone/>
              <a:defRPr sz="11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33248"/>
            <a:ext cx="13013055" cy="157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166239"/>
            <a:ext cx="13013055" cy="516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542281"/>
            <a:ext cx="3394710" cy="433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21D8-D173-4221-9929-F170C34FD2A5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542281"/>
            <a:ext cx="5092065" cy="433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542281"/>
            <a:ext cx="3394710" cy="433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A604-761D-4612-9893-5D6E9655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85027" rtl="0" eaLnBrk="1" latinLnBrk="0" hangingPunct="1">
        <a:lnSpc>
          <a:spcPct val="90000"/>
        </a:lnSpc>
        <a:spcBef>
          <a:spcPct val="0"/>
        </a:spcBef>
        <a:buNone/>
        <a:defRPr sz="5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257" indent="-271257" algn="l" defTabSz="1085027" rtl="0" eaLnBrk="1" latinLnBrk="0" hangingPunct="1">
        <a:lnSpc>
          <a:spcPct val="90000"/>
        </a:lnSpc>
        <a:spcBef>
          <a:spcPts val="1187"/>
        </a:spcBef>
        <a:buFont typeface="Arial" panose="020B0604020202020204" pitchFamily="34" charset="0"/>
        <a:buChar char="•"/>
        <a:defRPr sz="3322" kern="1200">
          <a:solidFill>
            <a:schemeClr val="tx1"/>
          </a:solidFill>
          <a:latin typeface="+mn-lt"/>
          <a:ea typeface="+mn-ea"/>
          <a:cs typeface="+mn-cs"/>
        </a:defRPr>
      </a:lvl1pPr>
      <a:lvl2pPr marL="813770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848" kern="1200">
          <a:solidFill>
            <a:schemeClr val="tx1"/>
          </a:solidFill>
          <a:latin typeface="+mn-lt"/>
          <a:ea typeface="+mn-ea"/>
          <a:cs typeface="+mn-cs"/>
        </a:defRPr>
      </a:lvl2pPr>
      <a:lvl3pPr marL="1356284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373" kern="1200">
          <a:solidFill>
            <a:schemeClr val="tx1"/>
          </a:solidFill>
          <a:latin typeface="+mn-lt"/>
          <a:ea typeface="+mn-ea"/>
          <a:cs typeface="+mn-cs"/>
        </a:defRPr>
      </a:lvl3pPr>
      <a:lvl4pPr marL="1898797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4pPr>
      <a:lvl5pPr marL="2441311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5pPr>
      <a:lvl6pPr marL="2983824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6pPr>
      <a:lvl7pPr marL="3526338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7pPr>
      <a:lvl8pPr marL="4068851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8pPr>
      <a:lvl9pPr marL="4611365" indent="-271257" algn="l" defTabSz="1085027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1pPr>
      <a:lvl2pPr marL="542514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2pPr>
      <a:lvl3pPr marL="1085027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3pPr>
      <a:lvl4pPr marL="1627541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4pPr>
      <a:lvl5pPr marL="2170054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5pPr>
      <a:lvl6pPr marL="2712568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6pPr>
      <a:lvl7pPr marL="3255081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7pPr>
      <a:lvl8pPr marL="3797595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8pPr>
      <a:lvl9pPr marL="4340108" algn="l" defTabSz="1085027" rtl="0" eaLnBrk="1" latinLnBrk="0" hangingPunct="1">
        <a:defRPr sz="2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freepngimg.com/png/31619-gladiol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rosebush-flowers-red-roses-236577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40000"/>
                <a:lumOff val="60000"/>
              </a:schemeClr>
            </a:gs>
            <a:gs pos="5000">
              <a:srgbClr val="00B0F0"/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9B010-D31E-4F80-8CBE-88BF797039C2}"/>
              </a:ext>
            </a:extLst>
          </p:cNvPr>
          <p:cNvSpPr txBox="1"/>
          <p:nvPr/>
        </p:nvSpPr>
        <p:spPr>
          <a:xfrm>
            <a:off x="1962372" y="1784161"/>
            <a:ext cx="10880803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16723-9EE5-43E9-947D-27F462C25E69}"/>
              </a:ext>
            </a:extLst>
          </p:cNvPr>
          <p:cNvSpPr/>
          <p:nvPr/>
        </p:nvSpPr>
        <p:spPr>
          <a:xfrm>
            <a:off x="3345728" y="3770242"/>
            <a:ext cx="8114092" cy="3154710"/>
          </a:xfrm>
          <a:prstGeom prst="rect">
            <a:avLst/>
          </a:prstGeom>
          <a:noFill/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31C9E4-E3AC-A6B1-969C-3846DF2C6455}"/>
              </a:ext>
            </a:extLst>
          </p:cNvPr>
          <p:cNvGrpSpPr/>
          <p:nvPr/>
        </p:nvGrpSpPr>
        <p:grpSpPr>
          <a:xfrm rot="20543737">
            <a:off x="462197" y="4699748"/>
            <a:ext cx="3302027" cy="3154710"/>
            <a:chOff x="6100801" y="1288376"/>
            <a:chExt cx="3127537" cy="3038981"/>
          </a:xfrm>
        </p:grpSpPr>
        <p:sp>
          <p:nvSpPr>
            <p:cNvPr id="11" name="Flowchart: Decision 10">
              <a:extLst>
                <a:ext uri="{FF2B5EF4-FFF2-40B4-BE49-F238E27FC236}">
                  <a16:creationId xmlns:a16="http://schemas.microsoft.com/office/drawing/2014/main" id="{775209AF-8828-15DA-12EF-F9D929370432}"/>
                </a:ext>
              </a:extLst>
            </p:cNvPr>
            <p:cNvSpPr/>
            <p:nvPr/>
          </p:nvSpPr>
          <p:spPr>
            <a:xfrm rot="1657246">
              <a:off x="7652014" y="1288376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57F6E1AD-7AFC-640D-C767-4FA48D1F3EC1}"/>
                </a:ext>
              </a:extLst>
            </p:cNvPr>
            <p:cNvSpPr/>
            <p:nvPr/>
          </p:nvSpPr>
          <p:spPr>
            <a:xfrm rot="20122256">
              <a:off x="6960005" y="1295096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cision 12">
              <a:extLst>
                <a:ext uri="{FF2B5EF4-FFF2-40B4-BE49-F238E27FC236}">
                  <a16:creationId xmlns:a16="http://schemas.microsoft.com/office/drawing/2014/main" id="{62E89CBF-D47F-EA61-77E6-2367B8C056DD}"/>
                </a:ext>
              </a:extLst>
            </p:cNvPr>
            <p:cNvSpPr/>
            <p:nvPr/>
          </p:nvSpPr>
          <p:spPr>
            <a:xfrm rot="18434850">
              <a:off x="7938156" y="2482820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ecision 13">
              <a:extLst>
                <a:ext uri="{FF2B5EF4-FFF2-40B4-BE49-F238E27FC236}">
                  <a16:creationId xmlns:a16="http://schemas.microsoft.com/office/drawing/2014/main" id="{12389D63-C913-2D43-C7C9-C28DE3A730A7}"/>
                </a:ext>
              </a:extLst>
            </p:cNvPr>
            <p:cNvSpPr/>
            <p:nvPr/>
          </p:nvSpPr>
          <p:spPr>
            <a:xfrm rot="17022598">
              <a:off x="6497843" y="1818395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14F784BA-D4F0-3FFC-6F2E-D8D5D301FDF8}"/>
                </a:ext>
              </a:extLst>
            </p:cNvPr>
            <p:cNvSpPr/>
            <p:nvPr/>
          </p:nvSpPr>
          <p:spPr>
            <a:xfrm rot="3150566">
              <a:off x="6627360" y="2505240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51761FD6-51A5-FBD1-09D7-D1329144C61C}"/>
                </a:ext>
              </a:extLst>
            </p:cNvPr>
            <p:cNvSpPr/>
            <p:nvPr/>
          </p:nvSpPr>
          <p:spPr>
            <a:xfrm>
              <a:off x="7283116" y="2763251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cision 16">
              <a:extLst>
                <a:ext uri="{FF2B5EF4-FFF2-40B4-BE49-F238E27FC236}">
                  <a16:creationId xmlns:a16="http://schemas.microsoft.com/office/drawing/2014/main" id="{96EA8E39-9A29-D0CE-8331-0FBBC3989C72}"/>
                </a:ext>
              </a:extLst>
            </p:cNvPr>
            <p:cNvSpPr/>
            <p:nvPr/>
          </p:nvSpPr>
          <p:spPr>
            <a:xfrm rot="4707811">
              <a:off x="8061274" y="1822013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627AB7-8267-A8FE-2323-5E555E690B5E}"/>
              </a:ext>
            </a:extLst>
          </p:cNvPr>
          <p:cNvGrpSpPr/>
          <p:nvPr/>
        </p:nvGrpSpPr>
        <p:grpSpPr>
          <a:xfrm rot="1216972">
            <a:off x="11459820" y="4965031"/>
            <a:ext cx="3127537" cy="3038981"/>
            <a:chOff x="6100801" y="1288376"/>
            <a:chExt cx="3127537" cy="3038981"/>
          </a:xfrm>
        </p:grpSpPr>
        <p:sp>
          <p:nvSpPr>
            <p:cNvPr id="19" name="Flowchart: Decision 18">
              <a:extLst>
                <a:ext uri="{FF2B5EF4-FFF2-40B4-BE49-F238E27FC236}">
                  <a16:creationId xmlns:a16="http://schemas.microsoft.com/office/drawing/2014/main" id="{F7313524-3B9A-B289-BE20-8E338455E49A}"/>
                </a:ext>
              </a:extLst>
            </p:cNvPr>
            <p:cNvSpPr/>
            <p:nvPr/>
          </p:nvSpPr>
          <p:spPr>
            <a:xfrm rot="1657246">
              <a:off x="7652014" y="1288376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8067B098-C573-9539-5E4B-D205D4948545}"/>
                </a:ext>
              </a:extLst>
            </p:cNvPr>
            <p:cNvSpPr/>
            <p:nvPr/>
          </p:nvSpPr>
          <p:spPr>
            <a:xfrm rot="20122256">
              <a:off x="6960005" y="1295096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ecision 20">
              <a:extLst>
                <a:ext uri="{FF2B5EF4-FFF2-40B4-BE49-F238E27FC236}">
                  <a16:creationId xmlns:a16="http://schemas.microsoft.com/office/drawing/2014/main" id="{1640EC0D-EAB1-3334-8BCC-3B617473ADC2}"/>
                </a:ext>
              </a:extLst>
            </p:cNvPr>
            <p:cNvSpPr/>
            <p:nvPr/>
          </p:nvSpPr>
          <p:spPr>
            <a:xfrm rot="18434850">
              <a:off x="7938156" y="2482820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ecision 21">
              <a:extLst>
                <a:ext uri="{FF2B5EF4-FFF2-40B4-BE49-F238E27FC236}">
                  <a16:creationId xmlns:a16="http://schemas.microsoft.com/office/drawing/2014/main" id="{0FA2095B-485C-AEA4-366F-22C4EB586C2E}"/>
                </a:ext>
              </a:extLst>
            </p:cNvPr>
            <p:cNvSpPr/>
            <p:nvPr/>
          </p:nvSpPr>
          <p:spPr>
            <a:xfrm rot="17022598">
              <a:off x="6497843" y="1818395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2701CBB2-A5F0-6054-21D2-9571FACFBDCF}"/>
                </a:ext>
              </a:extLst>
            </p:cNvPr>
            <p:cNvSpPr/>
            <p:nvPr/>
          </p:nvSpPr>
          <p:spPr>
            <a:xfrm rot="3150566">
              <a:off x="6627360" y="2505240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7DBB5DE9-9717-9220-55B4-4CECAADBF51B}"/>
                </a:ext>
              </a:extLst>
            </p:cNvPr>
            <p:cNvSpPr/>
            <p:nvPr/>
          </p:nvSpPr>
          <p:spPr>
            <a:xfrm>
              <a:off x="7283116" y="2763251"/>
              <a:ext cx="770022" cy="1564106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Decision 24">
              <a:extLst>
                <a:ext uri="{FF2B5EF4-FFF2-40B4-BE49-F238E27FC236}">
                  <a16:creationId xmlns:a16="http://schemas.microsoft.com/office/drawing/2014/main" id="{C8E6CF8A-CD11-A897-B1E9-AB94CEE2E4A9}"/>
                </a:ext>
              </a:extLst>
            </p:cNvPr>
            <p:cNvSpPr/>
            <p:nvPr/>
          </p:nvSpPr>
          <p:spPr>
            <a:xfrm rot="4707811">
              <a:off x="8061274" y="1822013"/>
              <a:ext cx="770022" cy="1564106"/>
            </a:xfrm>
            <a:prstGeom prst="flowChartDecision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07DDDA-B395-FFC2-8624-8017DF06EE5B}"/>
              </a:ext>
            </a:extLst>
          </p:cNvPr>
          <p:cNvGrpSpPr/>
          <p:nvPr/>
        </p:nvGrpSpPr>
        <p:grpSpPr>
          <a:xfrm>
            <a:off x="392108" y="271942"/>
            <a:ext cx="1527995" cy="1506818"/>
            <a:chOff x="2072408" y="2591892"/>
            <a:chExt cx="2564340" cy="2528801"/>
          </a:xfrm>
          <a:effectLst/>
          <a:scene3d>
            <a:camera prst="perspectiveFront"/>
            <a:lightRig rig="threePt" dir="t"/>
          </a:scene3d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05C9AF-E91B-E8B6-1CC3-F4D9669E5027}"/>
                </a:ext>
              </a:extLst>
            </p:cNvPr>
            <p:cNvGrpSpPr/>
            <p:nvPr/>
          </p:nvGrpSpPr>
          <p:grpSpPr>
            <a:xfrm>
              <a:off x="2095793" y="2613968"/>
              <a:ext cx="2529790" cy="2496122"/>
              <a:chOff x="6031892" y="1254481"/>
              <a:chExt cx="3023815" cy="3022901"/>
            </a:xfrm>
          </p:grpSpPr>
          <p:sp>
            <p:nvSpPr>
              <p:cNvPr id="35" name="Partial Circle 34">
                <a:extLst>
                  <a:ext uri="{FF2B5EF4-FFF2-40B4-BE49-F238E27FC236}">
                    <a16:creationId xmlns:a16="http://schemas.microsoft.com/office/drawing/2014/main" id="{05B92C9B-6507-19A7-D277-89694DC76A0D}"/>
                  </a:ext>
                </a:extLst>
              </p:cNvPr>
              <p:cNvSpPr/>
              <p:nvPr/>
            </p:nvSpPr>
            <p:spPr>
              <a:xfrm rot="19063933">
                <a:off x="6056457" y="1254481"/>
                <a:ext cx="2995863" cy="2981886"/>
              </a:xfrm>
              <a:prstGeom prst="pie">
                <a:avLst>
                  <a:gd name="adj1" fmla="val 21581745"/>
                  <a:gd name="adj2" fmla="val 2530362"/>
                </a:avLst>
              </a:prstGeom>
              <a:solidFill>
                <a:srgbClr val="FF66FF"/>
              </a:solidFill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93BF91F-DC90-1D00-E2AF-40A23A1D6918}"/>
                  </a:ext>
                </a:extLst>
              </p:cNvPr>
              <p:cNvGrpSpPr/>
              <p:nvPr/>
            </p:nvGrpSpPr>
            <p:grpSpPr>
              <a:xfrm>
                <a:off x="6031892" y="1261948"/>
                <a:ext cx="3023815" cy="3015434"/>
                <a:chOff x="2475972" y="2066119"/>
                <a:chExt cx="3023815" cy="3015434"/>
              </a:xfrm>
            </p:grpSpPr>
            <p:sp>
              <p:nvSpPr>
                <p:cNvPr id="37" name="Flowchart: Connector 36">
                  <a:extLst>
                    <a:ext uri="{FF2B5EF4-FFF2-40B4-BE49-F238E27FC236}">
                      <a16:creationId xmlns:a16="http://schemas.microsoft.com/office/drawing/2014/main" id="{242F5CFB-17D5-8D75-0577-56783B2E7C64}"/>
                    </a:ext>
                  </a:extLst>
                </p:cNvPr>
                <p:cNvSpPr/>
                <p:nvPr/>
              </p:nvSpPr>
              <p:spPr>
                <a:xfrm>
                  <a:off x="2475972" y="2085690"/>
                  <a:ext cx="2995863" cy="2995863"/>
                </a:xfrm>
                <a:prstGeom prst="flowChartConnector">
                  <a:avLst/>
                </a:prstGeom>
                <a:noFill/>
                <a:ln w="571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Summing Junction 37">
                  <a:extLst>
                    <a:ext uri="{FF2B5EF4-FFF2-40B4-BE49-F238E27FC236}">
                      <a16:creationId xmlns:a16="http://schemas.microsoft.com/office/drawing/2014/main" id="{40EF04CC-5B86-D415-3CE0-E209FE0FBD7B}"/>
                    </a:ext>
                  </a:extLst>
                </p:cNvPr>
                <p:cNvSpPr/>
                <p:nvPr/>
              </p:nvSpPr>
              <p:spPr>
                <a:xfrm>
                  <a:off x="2475972" y="2085689"/>
                  <a:ext cx="3023815" cy="2995863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Summing Junction 38">
                  <a:extLst>
                    <a:ext uri="{FF2B5EF4-FFF2-40B4-BE49-F238E27FC236}">
                      <a16:creationId xmlns:a16="http://schemas.microsoft.com/office/drawing/2014/main" id="{C9BD20A1-C47E-569B-2B7C-75FB430ED4F9}"/>
                    </a:ext>
                  </a:extLst>
                </p:cNvPr>
                <p:cNvSpPr/>
                <p:nvPr/>
              </p:nvSpPr>
              <p:spPr>
                <a:xfrm rot="2763322">
                  <a:off x="2489780" y="2079970"/>
                  <a:ext cx="2996956" cy="296925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D10486C1-C9CB-95C9-08D4-778FC750600B}"/>
                </a:ext>
              </a:extLst>
            </p:cNvPr>
            <p:cNvSpPr/>
            <p:nvPr/>
          </p:nvSpPr>
          <p:spPr>
            <a:xfrm>
              <a:off x="2072408" y="2635802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92D050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9834ED5A-0343-2372-5ACE-D2B85CF96CE2}"/>
                </a:ext>
              </a:extLst>
            </p:cNvPr>
            <p:cNvSpPr/>
            <p:nvPr/>
          </p:nvSpPr>
          <p:spPr>
            <a:xfrm rot="16409142">
              <a:off x="2095793" y="2635801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FFFF66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Partial Circle 29">
              <a:extLst>
                <a:ext uri="{FF2B5EF4-FFF2-40B4-BE49-F238E27FC236}">
                  <a16:creationId xmlns:a16="http://schemas.microsoft.com/office/drawing/2014/main" id="{894F9C2E-7234-912C-DFD9-6DBCFFF41999}"/>
                </a:ext>
              </a:extLst>
            </p:cNvPr>
            <p:cNvSpPr/>
            <p:nvPr/>
          </p:nvSpPr>
          <p:spPr>
            <a:xfrm rot="13606656">
              <a:off x="2116422" y="2636363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FF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artial Circle 30">
              <a:extLst>
                <a:ext uri="{FF2B5EF4-FFF2-40B4-BE49-F238E27FC236}">
                  <a16:creationId xmlns:a16="http://schemas.microsoft.com/office/drawing/2014/main" id="{7661845C-FAB0-B79F-D1E5-A13A9F165BE6}"/>
                </a:ext>
              </a:extLst>
            </p:cNvPr>
            <p:cNvSpPr/>
            <p:nvPr/>
          </p:nvSpPr>
          <p:spPr>
            <a:xfrm rot="10955454">
              <a:off x="2119178" y="2622325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FF0000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artial Circle 31">
              <a:extLst>
                <a:ext uri="{FF2B5EF4-FFF2-40B4-BE49-F238E27FC236}">
                  <a16:creationId xmlns:a16="http://schemas.microsoft.com/office/drawing/2014/main" id="{92843FAA-5ECB-5CB7-B6A7-307A99684523}"/>
                </a:ext>
              </a:extLst>
            </p:cNvPr>
            <p:cNvSpPr/>
            <p:nvPr/>
          </p:nvSpPr>
          <p:spPr>
            <a:xfrm rot="8263111">
              <a:off x="2130343" y="2635800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E523CE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Partial Circle 32">
              <a:extLst>
                <a:ext uri="{FF2B5EF4-FFF2-40B4-BE49-F238E27FC236}">
                  <a16:creationId xmlns:a16="http://schemas.microsoft.com/office/drawing/2014/main" id="{45ACBDB7-DC3C-F956-B7BF-4FF78FB1F97A}"/>
                </a:ext>
              </a:extLst>
            </p:cNvPr>
            <p:cNvSpPr/>
            <p:nvPr/>
          </p:nvSpPr>
          <p:spPr>
            <a:xfrm rot="5400000">
              <a:off x="2095793" y="2622325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33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artial Circle 33">
              <a:extLst>
                <a:ext uri="{FF2B5EF4-FFF2-40B4-BE49-F238E27FC236}">
                  <a16:creationId xmlns:a16="http://schemas.microsoft.com/office/drawing/2014/main" id="{CD487131-7747-7336-9790-D8716594855B}"/>
                </a:ext>
              </a:extLst>
            </p:cNvPr>
            <p:cNvSpPr/>
            <p:nvPr/>
          </p:nvSpPr>
          <p:spPr>
            <a:xfrm rot="2846822">
              <a:off x="2118876" y="2613967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FF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3C787A-7D45-4579-DFA6-A86957E1F026}"/>
              </a:ext>
            </a:extLst>
          </p:cNvPr>
          <p:cNvGrpSpPr/>
          <p:nvPr/>
        </p:nvGrpSpPr>
        <p:grpSpPr>
          <a:xfrm>
            <a:off x="13225910" y="227570"/>
            <a:ext cx="1527995" cy="1506818"/>
            <a:chOff x="2072408" y="2591892"/>
            <a:chExt cx="2564340" cy="2528801"/>
          </a:xfrm>
          <a:effectLst/>
          <a:scene3d>
            <a:camera prst="perspectiveFront"/>
            <a:lightRig rig="threePt" dir="t"/>
          </a:scene3d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0517E3A-8187-B87F-A385-3981B9111E95}"/>
                </a:ext>
              </a:extLst>
            </p:cNvPr>
            <p:cNvGrpSpPr/>
            <p:nvPr/>
          </p:nvGrpSpPr>
          <p:grpSpPr>
            <a:xfrm>
              <a:off x="2095793" y="2613968"/>
              <a:ext cx="2529790" cy="2496122"/>
              <a:chOff x="6031892" y="1254481"/>
              <a:chExt cx="3023815" cy="3022901"/>
            </a:xfrm>
          </p:grpSpPr>
          <p:sp>
            <p:nvSpPr>
              <p:cNvPr id="49" name="Partial Circle 48">
                <a:extLst>
                  <a:ext uri="{FF2B5EF4-FFF2-40B4-BE49-F238E27FC236}">
                    <a16:creationId xmlns:a16="http://schemas.microsoft.com/office/drawing/2014/main" id="{6974B832-A738-DD68-8E98-DAC2E537D8F4}"/>
                  </a:ext>
                </a:extLst>
              </p:cNvPr>
              <p:cNvSpPr/>
              <p:nvPr/>
            </p:nvSpPr>
            <p:spPr>
              <a:xfrm rot="19063933">
                <a:off x="6056457" y="1254481"/>
                <a:ext cx="2995863" cy="2981886"/>
              </a:xfrm>
              <a:prstGeom prst="pie">
                <a:avLst>
                  <a:gd name="adj1" fmla="val 21581745"/>
                  <a:gd name="adj2" fmla="val 2530362"/>
                </a:avLst>
              </a:prstGeom>
              <a:solidFill>
                <a:srgbClr val="FF66FF"/>
              </a:solidFill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8AAAF18-00B3-D8E4-2435-5BAB3691DBDC}"/>
                  </a:ext>
                </a:extLst>
              </p:cNvPr>
              <p:cNvGrpSpPr/>
              <p:nvPr/>
            </p:nvGrpSpPr>
            <p:grpSpPr>
              <a:xfrm>
                <a:off x="6031892" y="1261948"/>
                <a:ext cx="3023815" cy="3015434"/>
                <a:chOff x="2475972" y="2066119"/>
                <a:chExt cx="3023815" cy="3015434"/>
              </a:xfrm>
            </p:grpSpPr>
            <p:sp>
              <p:nvSpPr>
                <p:cNvPr id="51" name="Flowchart: Connector 50">
                  <a:extLst>
                    <a:ext uri="{FF2B5EF4-FFF2-40B4-BE49-F238E27FC236}">
                      <a16:creationId xmlns:a16="http://schemas.microsoft.com/office/drawing/2014/main" id="{571402FF-EAF3-70C3-8BF3-C42A744ED608}"/>
                    </a:ext>
                  </a:extLst>
                </p:cNvPr>
                <p:cNvSpPr/>
                <p:nvPr/>
              </p:nvSpPr>
              <p:spPr>
                <a:xfrm>
                  <a:off x="2475972" y="2085690"/>
                  <a:ext cx="2995863" cy="2995863"/>
                </a:xfrm>
                <a:prstGeom prst="flowChartConnector">
                  <a:avLst/>
                </a:prstGeom>
                <a:noFill/>
                <a:ln w="571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Summing Junction 51">
                  <a:extLst>
                    <a:ext uri="{FF2B5EF4-FFF2-40B4-BE49-F238E27FC236}">
                      <a16:creationId xmlns:a16="http://schemas.microsoft.com/office/drawing/2014/main" id="{6EBC2720-F80B-8947-78DC-10476373AE05}"/>
                    </a:ext>
                  </a:extLst>
                </p:cNvPr>
                <p:cNvSpPr/>
                <p:nvPr/>
              </p:nvSpPr>
              <p:spPr>
                <a:xfrm>
                  <a:off x="2475972" y="2085689"/>
                  <a:ext cx="3023815" cy="2995863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lowchart: Summing Junction 52">
                  <a:extLst>
                    <a:ext uri="{FF2B5EF4-FFF2-40B4-BE49-F238E27FC236}">
                      <a16:creationId xmlns:a16="http://schemas.microsoft.com/office/drawing/2014/main" id="{EC4C0224-D1E0-FD77-3C6E-0E826DDB0A01}"/>
                    </a:ext>
                  </a:extLst>
                </p:cNvPr>
                <p:cNvSpPr/>
                <p:nvPr/>
              </p:nvSpPr>
              <p:spPr>
                <a:xfrm rot="2763322">
                  <a:off x="2489780" y="2079970"/>
                  <a:ext cx="2996956" cy="296925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Partial Circle 41">
              <a:extLst>
                <a:ext uri="{FF2B5EF4-FFF2-40B4-BE49-F238E27FC236}">
                  <a16:creationId xmlns:a16="http://schemas.microsoft.com/office/drawing/2014/main" id="{9BBC1864-3554-55A9-1D03-4DEE20596F7A}"/>
                </a:ext>
              </a:extLst>
            </p:cNvPr>
            <p:cNvSpPr/>
            <p:nvPr/>
          </p:nvSpPr>
          <p:spPr>
            <a:xfrm>
              <a:off x="2072408" y="2635802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92D050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2C9D47A8-DF65-EBA6-D37E-E904DBED0E5F}"/>
                </a:ext>
              </a:extLst>
            </p:cNvPr>
            <p:cNvSpPr/>
            <p:nvPr/>
          </p:nvSpPr>
          <p:spPr>
            <a:xfrm rot="16409142">
              <a:off x="2095793" y="2635801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FFFF66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artial Circle 43">
              <a:extLst>
                <a:ext uri="{FF2B5EF4-FFF2-40B4-BE49-F238E27FC236}">
                  <a16:creationId xmlns:a16="http://schemas.microsoft.com/office/drawing/2014/main" id="{45F196FC-323C-E83E-5FC8-D2DA1AE9CEBF}"/>
                </a:ext>
              </a:extLst>
            </p:cNvPr>
            <p:cNvSpPr/>
            <p:nvPr/>
          </p:nvSpPr>
          <p:spPr>
            <a:xfrm rot="13606656">
              <a:off x="2116422" y="2636363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FF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Partial Circle 44">
              <a:extLst>
                <a:ext uri="{FF2B5EF4-FFF2-40B4-BE49-F238E27FC236}">
                  <a16:creationId xmlns:a16="http://schemas.microsoft.com/office/drawing/2014/main" id="{C5C31CC7-D256-66A5-FB66-1E696BC45668}"/>
                </a:ext>
              </a:extLst>
            </p:cNvPr>
            <p:cNvSpPr/>
            <p:nvPr/>
          </p:nvSpPr>
          <p:spPr>
            <a:xfrm rot="10955454">
              <a:off x="2119178" y="2622325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FF0000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Partial Circle 45">
              <a:extLst>
                <a:ext uri="{FF2B5EF4-FFF2-40B4-BE49-F238E27FC236}">
                  <a16:creationId xmlns:a16="http://schemas.microsoft.com/office/drawing/2014/main" id="{C680D746-6530-6D10-4FED-081F04BD3E34}"/>
                </a:ext>
              </a:extLst>
            </p:cNvPr>
            <p:cNvSpPr/>
            <p:nvPr/>
          </p:nvSpPr>
          <p:spPr>
            <a:xfrm rot="8263111">
              <a:off x="2130343" y="2635800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E523CE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Partial Circle 46">
              <a:extLst>
                <a:ext uri="{FF2B5EF4-FFF2-40B4-BE49-F238E27FC236}">
                  <a16:creationId xmlns:a16="http://schemas.microsoft.com/office/drawing/2014/main" id="{92DA2DD1-083C-F38E-AD8D-E34F1BAE767C}"/>
                </a:ext>
              </a:extLst>
            </p:cNvPr>
            <p:cNvSpPr/>
            <p:nvPr/>
          </p:nvSpPr>
          <p:spPr>
            <a:xfrm rot="5400000">
              <a:off x="2095793" y="2622325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33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Partial Circle 47">
              <a:extLst>
                <a:ext uri="{FF2B5EF4-FFF2-40B4-BE49-F238E27FC236}">
                  <a16:creationId xmlns:a16="http://schemas.microsoft.com/office/drawing/2014/main" id="{583464DD-CF1A-A23C-A3DB-C3CBAE1D190D}"/>
                </a:ext>
              </a:extLst>
            </p:cNvPr>
            <p:cNvSpPr/>
            <p:nvPr/>
          </p:nvSpPr>
          <p:spPr>
            <a:xfrm rot="2846822">
              <a:off x="2118876" y="2613967"/>
              <a:ext cx="2506405" cy="2462255"/>
            </a:xfrm>
            <a:prstGeom prst="pie">
              <a:avLst>
                <a:gd name="adj1" fmla="val 21581745"/>
                <a:gd name="adj2" fmla="val 2530362"/>
              </a:avLst>
            </a:prstGeom>
            <a:solidFill>
              <a:srgbClr val="66FFFF"/>
            </a:solidFill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0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1"/>
                            </p:stCondLst>
                            <p:childTnLst>
                              <p:par>
                                <p:cTn id="15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5000">
              <a:srgbClr val="34EC90"/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23C4DC88-ED77-259E-340F-9814BEF1D98C}"/>
              </a:ext>
            </a:extLst>
          </p:cNvPr>
          <p:cNvSpPr txBox="1"/>
          <p:nvPr/>
        </p:nvSpPr>
        <p:spPr>
          <a:xfrm>
            <a:off x="3958390" y="180178"/>
            <a:ext cx="6641432" cy="1558052"/>
          </a:xfrm>
          <a:prstGeom prst="wedgeEllipseCallout">
            <a:avLst>
              <a:gd name="adj1" fmla="val 72520"/>
              <a:gd name="adj2" fmla="val 49659"/>
            </a:avLst>
          </a:prstGeom>
          <a:solidFill>
            <a:srgbClr val="FF99FF"/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করিঃ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49F5D-7641-2D47-B3C1-39B01F0C8F00}"/>
              </a:ext>
            </a:extLst>
          </p:cNvPr>
          <p:cNvGrpSpPr/>
          <p:nvPr/>
        </p:nvGrpSpPr>
        <p:grpSpPr>
          <a:xfrm>
            <a:off x="1143607" y="2487632"/>
            <a:ext cx="5005137" cy="1962087"/>
            <a:chOff x="1447282" y="2547849"/>
            <a:chExt cx="5005137" cy="196208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A3AB2F9-F0A5-F75E-5F61-1AA2FCD44F35}"/>
                </a:ext>
              </a:extLst>
            </p:cNvPr>
            <p:cNvSpPr/>
            <p:nvPr/>
          </p:nvSpPr>
          <p:spPr>
            <a:xfrm>
              <a:off x="1447282" y="2547849"/>
              <a:ext cx="5005137" cy="1962087"/>
            </a:xfrm>
            <a:prstGeom prst="roundRect">
              <a:avLst/>
            </a:prstGeom>
            <a:solidFill>
              <a:srgbClr val="ACE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AE3D883-DFE0-AEEB-40B1-68E6D9F80E40}"/>
                </a:ext>
              </a:extLst>
            </p:cNvPr>
            <p:cNvGrpSpPr/>
            <p:nvPr/>
          </p:nvGrpSpPr>
          <p:grpSpPr>
            <a:xfrm>
              <a:off x="1785629" y="2778433"/>
              <a:ext cx="605381" cy="1537316"/>
              <a:chOff x="3912565" y="2272583"/>
              <a:chExt cx="695265" cy="153731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8633373-995D-A6EA-A142-1AD6C866DF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1234090-29C6-C424-AF36-FF8568A4B757}"/>
                  </a:ext>
                </a:extLst>
              </p:cNvPr>
              <p:cNvGrpSpPr/>
              <p:nvPr/>
            </p:nvGrpSpPr>
            <p:grpSpPr>
              <a:xfrm>
                <a:off x="3912565" y="2272583"/>
                <a:ext cx="695265" cy="1537316"/>
                <a:chOff x="5445720" y="2269091"/>
                <a:chExt cx="695265" cy="1537316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6A5A27B-E878-1BB6-089C-B0520FFF0A41}"/>
                    </a:ext>
                  </a:extLst>
                </p:cNvPr>
                <p:cNvSpPr txBox="1"/>
                <p:nvPr/>
              </p:nvSpPr>
              <p:spPr>
                <a:xfrm>
                  <a:off x="5445720" y="2269091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77A0832-C1DB-8945-7A74-032D6C2F8F24}"/>
                    </a:ext>
                  </a:extLst>
                </p:cNvPr>
                <p:cNvSpPr txBox="1"/>
                <p:nvPr/>
              </p:nvSpPr>
              <p:spPr>
                <a:xfrm flipH="1">
                  <a:off x="5469095" y="2883077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65B9D98-5C4F-BB2F-370F-075782F16D6E}"/>
                </a:ext>
              </a:extLst>
            </p:cNvPr>
            <p:cNvGrpSpPr/>
            <p:nvPr/>
          </p:nvGrpSpPr>
          <p:grpSpPr>
            <a:xfrm>
              <a:off x="3111659" y="2797258"/>
              <a:ext cx="605381" cy="1489188"/>
              <a:chOff x="3871111" y="2272583"/>
              <a:chExt cx="695265" cy="1489188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D401774-91F0-9B05-64B6-93E718AA3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5B0B506-FC39-2355-FCAF-E5215B82F90F}"/>
                  </a:ext>
                </a:extLst>
              </p:cNvPr>
              <p:cNvGrpSpPr/>
              <p:nvPr/>
            </p:nvGrpSpPr>
            <p:grpSpPr>
              <a:xfrm>
                <a:off x="3871111" y="2272583"/>
                <a:ext cx="695265" cy="1489188"/>
                <a:chOff x="5404266" y="2269091"/>
                <a:chExt cx="695265" cy="1489188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AD8FCC8-91EC-A4BB-B06E-4D9035BC0C26}"/>
                    </a:ext>
                  </a:extLst>
                </p:cNvPr>
                <p:cNvSpPr txBox="1"/>
                <p:nvPr/>
              </p:nvSpPr>
              <p:spPr>
                <a:xfrm>
                  <a:off x="5404266" y="2269091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E44881E-7917-C513-3191-4C8F1597D49F}"/>
                    </a:ext>
                  </a:extLst>
                </p:cNvPr>
                <p:cNvSpPr txBox="1"/>
                <p:nvPr/>
              </p:nvSpPr>
              <p:spPr>
                <a:xfrm flipH="1">
                  <a:off x="5469095" y="2834949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F06CA77-D6E6-635D-E5DD-6095B6DEAE15}"/>
                </a:ext>
              </a:extLst>
            </p:cNvPr>
            <p:cNvSpPr txBox="1"/>
            <p:nvPr/>
          </p:nvSpPr>
          <p:spPr>
            <a:xfrm>
              <a:off x="2338904" y="3042666"/>
              <a:ext cx="601219" cy="105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0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60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27F0091-3199-F6F7-8445-A86ED57E4A5B}"/>
                </a:ext>
              </a:extLst>
            </p:cNvPr>
            <p:cNvSpPr txBox="1"/>
            <p:nvPr/>
          </p:nvSpPr>
          <p:spPr>
            <a:xfrm>
              <a:off x="3870739" y="2970447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B2068-8DC2-FDC5-B4B8-97A4239955E8}"/>
                </a:ext>
              </a:extLst>
            </p:cNvPr>
            <p:cNvSpPr/>
            <p:nvPr/>
          </p:nvSpPr>
          <p:spPr>
            <a:xfrm>
              <a:off x="4715922" y="2722520"/>
              <a:ext cx="1285569" cy="1584457"/>
            </a:xfrm>
            <a:prstGeom prst="rect">
              <a:avLst/>
            </a:prstGeom>
            <a:solidFill>
              <a:srgbClr val="FF99FF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35869A-7E57-561A-97C7-B39A7EA0B2D6}"/>
              </a:ext>
            </a:extLst>
          </p:cNvPr>
          <p:cNvGrpSpPr/>
          <p:nvPr/>
        </p:nvGrpSpPr>
        <p:grpSpPr>
          <a:xfrm>
            <a:off x="8344190" y="5313058"/>
            <a:ext cx="5005137" cy="1962087"/>
            <a:chOff x="7862032" y="5460697"/>
            <a:chExt cx="5005137" cy="1962087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D05F82C3-31DF-EABD-81DA-A3A4510DE03C}"/>
                </a:ext>
              </a:extLst>
            </p:cNvPr>
            <p:cNvSpPr/>
            <p:nvPr/>
          </p:nvSpPr>
          <p:spPr>
            <a:xfrm>
              <a:off x="7862032" y="5460697"/>
              <a:ext cx="5005137" cy="1962087"/>
            </a:xfrm>
            <a:prstGeom prst="roundRect">
              <a:avLst/>
            </a:prstGeom>
            <a:solidFill>
              <a:srgbClr val="ACE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98D03F9-8966-E6D5-3993-482D6D53AC82}"/>
                </a:ext>
              </a:extLst>
            </p:cNvPr>
            <p:cNvGrpSpPr/>
            <p:nvPr/>
          </p:nvGrpSpPr>
          <p:grpSpPr>
            <a:xfrm>
              <a:off x="9582166" y="5641786"/>
              <a:ext cx="782435" cy="1537316"/>
              <a:chOff x="3862974" y="2241225"/>
              <a:chExt cx="898607" cy="1537316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70C2866-3378-0995-3D7D-E9A6AF8AE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17307"/>
                <a:ext cx="655949" cy="1644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C0F1E06-29A6-F250-1CF5-73BD58416E54}"/>
                  </a:ext>
                </a:extLst>
              </p:cNvPr>
              <p:cNvGrpSpPr/>
              <p:nvPr/>
            </p:nvGrpSpPr>
            <p:grpSpPr>
              <a:xfrm>
                <a:off x="3862974" y="2241225"/>
                <a:ext cx="898607" cy="1537316"/>
                <a:chOff x="5396129" y="2237733"/>
                <a:chExt cx="898607" cy="1537316"/>
              </a:xfrm>
            </p:grpSpPr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3B49032-8BCA-16B3-B80B-596E4EB94D08}"/>
                    </a:ext>
                  </a:extLst>
                </p:cNvPr>
                <p:cNvSpPr txBox="1"/>
                <p:nvPr/>
              </p:nvSpPr>
              <p:spPr>
                <a:xfrm>
                  <a:off x="5564753" y="2237733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BE4A1D66-ADE6-4690-861A-568C1E32B250}"/>
                    </a:ext>
                  </a:extLst>
                </p:cNvPr>
                <p:cNvSpPr txBox="1"/>
                <p:nvPr/>
              </p:nvSpPr>
              <p:spPr>
                <a:xfrm flipH="1">
                  <a:off x="5396129" y="2851719"/>
                  <a:ext cx="89860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১১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A18A288-E86D-F19C-C165-2C920A05D78B}"/>
                </a:ext>
              </a:extLst>
            </p:cNvPr>
            <p:cNvGrpSpPr/>
            <p:nvPr/>
          </p:nvGrpSpPr>
          <p:grpSpPr>
            <a:xfrm>
              <a:off x="8169496" y="5611501"/>
              <a:ext cx="782436" cy="1571895"/>
              <a:chOff x="3906847" y="2169987"/>
              <a:chExt cx="898608" cy="1571895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4E1B60F-0BF6-C749-01BD-83BB7A6668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7278" y="2931928"/>
                <a:ext cx="655949" cy="1644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F49ADB9-07ED-CBE6-2806-1DCBED740B74}"/>
                  </a:ext>
                </a:extLst>
              </p:cNvPr>
              <p:cNvGrpSpPr/>
              <p:nvPr/>
            </p:nvGrpSpPr>
            <p:grpSpPr>
              <a:xfrm>
                <a:off x="3906847" y="2169987"/>
                <a:ext cx="898608" cy="1571895"/>
                <a:chOff x="5440002" y="2166495"/>
                <a:chExt cx="898608" cy="1571895"/>
              </a:xfrm>
            </p:grpSpPr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913367F-2D24-C066-0C6A-09B0A2C8EF91}"/>
                    </a:ext>
                  </a:extLst>
                </p:cNvPr>
                <p:cNvSpPr txBox="1"/>
                <p:nvPr/>
              </p:nvSpPr>
              <p:spPr>
                <a:xfrm>
                  <a:off x="5510633" y="2166495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9DF2A6E-1ABE-A2F6-6369-A449E471330E}"/>
                    </a:ext>
                  </a:extLst>
                </p:cNvPr>
                <p:cNvSpPr txBox="1"/>
                <p:nvPr/>
              </p:nvSpPr>
              <p:spPr>
                <a:xfrm flipH="1">
                  <a:off x="5440002" y="2815060"/>
                  <a:ext cx="89860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১১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F6415ED-FD6F-87EF-33AB-0EDA579CCD03}"/>
                </a:ext>
              </a:extLst>
            </p:cNvPr>
            <p:cNvSpPr txBox="1"/>
            <p:nvPr/>
          </p:nvSpPr>
          <p:spPr>
            <a:xfrm>
              <a:off x="8858957" y="5900423"/>
              <a:ext cx="601219" cy="105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0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6000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CF5C6CC-27D9-D5C4-CF3E-08F86052419D}"/>
                </a:ext>
              </a:extLst>
            </p:cNvPr>
            <p:cNvSpPr txBox="1"/>
            <p:nvPr/>
          </p:nvSpPr>
          <p:spPr>
            <a:xfrm>
              <a:off x="10246314" y="5900423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6D839CB-E4C4-4BA2-F69F-FA198230133C}"/>
                </a:ext>
              </a:extLst>
            </p:cNvPr>
            <p:cNvSpPr/>
            <p:nvPr/>
          </p:nvSpPr>
          <p:spPr>
            <a:xfrm>
              <a:off x="11278807" y="5662191"/>
              <a:ext cx="1285569" cy="1584457"/>
            </a:xfrm>
            <a:prstGeom prst="rect">
              <a:avLst/>
            </a:prstGeom>
            <a:solidFill>
              <a:srgbClr val="FF99FF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0A78BD-2401-299A-2B64-A78968F9FC2B}"/>
              </a:ext>
            </a:extLst>
          </p:cNvPr>
          <p:cNvGrpSpPr/>
          <p:nvPr/>
        </p:nvGrpSpPr>
        <p:grpSpPr>
          <a:xfrm>
            <a:off x="1073298" y="5249078"/>
            <a:ext cx="5005137" cy="1962087"/>
            <a:chOff x="1385203" y="5494226"/>
            <a:chExt cx="5005137" cy="1962087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BD77B864-0754-7305-FFF5-B493FF07464B}"/>
                </a:ext>
              </a:extLst>
            </p:cNvPr>
            <p:cNvSpPr/>
            <p:nvPr/>
          </p:nvSpPr>
          <p:spPr>
            <a:xfrm>
              <a:off x="1385203" y="5494226"/>
              <a:ext cx="5005137" cy="1962087"/>
            </a:xfrm>
            <a:prstGeom prst="roundRect">
              <a:avLst/>
            </a:prstGeom>
            <a:solidFill>
              <a:srgbClr val="ACE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D92734A-3CEC-F385-5AE4-758FFC8A1883}"/>
                </a:ext>
              </a:extLst>
            </p:cNvPr>
            <p:cNvGrpSpPr/>
            <p:nvPr/>
          </p:nvGrpSpPr>
          <p:grpSpPr>
            <a:xfrm>
              <a:off x="3140087" y="5619262"/>
              <a:ext cx="605381" cy="1547684"/>
              <a:chOff x="3894741" y="2261618"/>
              <a:chExt cx="695265" cy="1547684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358A305-D796-A870-6577-DAA77C08A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6F057B7-3C6F-92E2-E549-09D146EAED98}"/>
                  </a:ext>
                </a:extLst>
              </p:cNvPr>
              <p:cNvGrpSpPr/>
              <p:nvPr/>
            </p:nvGrpSpPr>
            <p:grpSpPr>
              <a:xfrm>
                <a:off x="3894741" y="2261618"/>
                <a:ext cx="695265" cy="1547684"/>
                <a:chOff x="5427896" y="2258126"/>
                <a:chExt cx="695265" cy="1547684"/>
              </a:xfrm>
            </p:grpSpPr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CFBC69F-AEA2-AE93-DD00-7E8F307A7E95}"/>
                    </a:ext>
                  </a:extLst>
                </p:cNvPr>
                <p:cNvSpPr txBox="1"/>
                <p:nvPr/>
              </p:nvSpPr>
              <p:spPr>
                <a:xfrm>
                  <a:off x="5427896" y="2258126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C27AAB68-1912-EC48-49D3-21EF43973342}"/>
                    </a:ext>
                  </a:extLst>
                </p:cNvPr>
                <p:cNvSpPr txBox="1"/>
                <p:nvPr/>
              </p:nvSpPr>
              <p:spPr>
                <a:xfrm flipH="1">
                  <a:off x="5469444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BE7DB5D-F4D1-E6B9-7EDE-D7362DD52A14}"/>
                </a:ext>
              </a:extLst>
            </p:cNvPr>
            <p:cNvGrpSpPr/>
            <p:nvPr/>
          </p:nvGrpSpPr>
          <p:grpSpPr>
            <a:xfrm>
              <a:off x="1785629" y="5649019"/>
              <a:ext cx="605381" cy="1547684"/>
              <a:chOff x="3894741" y="2261618"/>
              <a:chExt cx="695265" cy="15476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060AA1A-3E83-8773-071E-03FF06856A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5D18CAD6-09E7-FCE7-4AF2-3D81E4F82564}"/>
                  </a:ext>
                </a:extLst>
              </p:cNvPr>
              <p:cNvGrpSpPr/>
              <p:nvPr/>
            </p:nvGrpSpPr>
            <p:grpSpPr>
              <a:xfrm>
                <a:off x="3894741" y="2261618"/>
                <a:ext cx="695265" cy="1547684"/>
                <a:chOff x="5427896" y="2258126"/>
                <a:chExt cx="695265" cy="1547684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7F7E6CDC-B56B-CDA9-647F-243EEC6447E8}"/>
                    </a:ext>
                  </a:extLst>
                </p:cNvPr>
                <p:cNvSpPr txBox="1"/>
                <p:nvPr/>
              </p:nvSpPr>
              <p:spPr>
                <a:xfrm>
                  <a:off x="5427896" y="2258126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2B10005-36F7-4ABB-AFFC-29189E885CDC}"/>
                    </a:ext>
                  </a:extLst>
                </p:cNvPr>
                <p:cNvSpPr txBox="1"/>
                <p:nvPr/>
              </p:nvSpPr>
              <p:spPr>
                <a:xfrm flipH="1">
                  <a:off x="5469444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C6DA35E-8723-082D-FC6F-11F13F03D825}"/>
                </a:ext>
              </a:extLst>
            </p:cNvPr>
            <p:cNvSpPr txBox="1"/>
            <p:nvPr/>
          </p:nvSpPr>
          <p:spPr>
            <a:xfrm>
              <a:off x="2355526" y="5884775"/>
              <a:ext cx="601219" cy="105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0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60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9AC94B2-8FD7-BB7F-3CDF-6A59CBCB5A10}"/>
                </a:ext>
              </a:extLst>
            </p:cNvPr>
            <p:cNvSpPr txBox="1"/>
            <p:nvPr/>
          </p:nvSpPr>
          <p:spPr>
            <a:xfrm>
              <a:off x="3744362" y="5863870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0085D94-C12D-B5EB-66B0-4707B5758029}"/>
                </a:ext>
              </a:extLst>
            </p:cNvPr>
            <p:cNvSpPr/>
            <p:nvPr/>
          </p:nvSpPr>
          <p:spPr>
            <a:xfrm>
              <a:off x="4659228" y="5700648"/>
              <a:ext cx="1285569" cy="1584457"/>
            </a:xfrm>
            <a:prstGeom prst="rect">
              <a:avLst/>
            </a:prstGeom>
            <a:solidFill>
              <a:srgbClr val="FF99FF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C46623-9F72-5C8D-7CDE-D321FCF8157D}"/>
              </a:ext>
            </a:extLst>
          </p:cNvPr>
          <p:cNvGrpSpPr/>
          <p:nvPr/>
        </p:nvGrpSpPr>
        <p:grpSpPr>
          <a:xfrm>
            <a:off x="8326403" y="2494770"/>
            <a:ext cx="5005137" cy="1962087"/>
            <a:chOff x="7892716" y="2539343"/>
            <a:chExt cx="5005137" cy="1962087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61C240AD-CA22-D581-A46C-72C00AEF69CB}"/>
                </a:ext>
              </a:extLst>
            </p:cNvPr>
            <p:cNvSpPr/>
            <p:nvPr/>
          </p:nvSpPr>
          <p:spPr>
            <a:xfrm>
              <a:off x="7892716" y="2539343"/>
              <a:ext cx="5005137" cy="1962087"/>
            </a:xfrm>
            <a:prstGeom prst="roundRect">
              <a:avLst/>
            </a:prstGeom>
            <a:solidFill>
              <a:srgbClr val="ACE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ADE941C-4EAE-23A1-85F5-AB8CA09C6463}"/>
                </a:ext>
              </a:extLst>
            </p:cNvPr>
            <p:cNvGrpSpPr/>
            <p:nvPr/>
          </p:nvGrpSpPr>
          <p:grpSpPr>
            <a:xfrm>
              <a:off x="9677865" y="2794323"/>
              <a:ext cx="628094" cy="1512655"/>
              <a:chOff x="3886480" y="2296647"/>
              <a:chExt cx="721350" cy="1512655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E3D156A-E00A-8E7A-C355-DE138F4BFF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66CB408-5030-96B0-5F4A-ED9CC23AD8E0}"/>
                  </a:ext>
                </a:extLst>
              </p:cNvPr>
              <p:cNvGrpSpPr/>
              <p:nvPr/>
            </p:nvGrpSpPr>
            <p:grpSpPr>
              <a:xfrm>
                <a:off x="3886480" y="2296647"/>
                <a:ext cx="721350" cy="1512655"/>
                <a:chOff x="5419635" y="2293155"/>
                <a:chExt cx="721350" cy="1512655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CB5DC91-C79A-C4D2-1B55-4E3025F5A266}"/>
                    </a:ext>
                  </a:extLst>
                </p:cNvPr>
                <p:cNvSpPr txBox="1"/>
                <p:nvPr/>
              </p:nvSpPr>
              <p:spPr>
                <a:xfrm>
                  <a:off x="5445720" y="2293155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836DA30-8EB4-9F07-1769-DDC98F1A6658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1A2807C-FCCB-C8C5-E3F6-0ABBC8824017}"/>
                </a:ext>
              </a:extLst>
            </p:cNvPr>
            <p:cNvGrpSpPr/>
            <p:nvPr/>
          </p:nvGrpSpPr>
          <p:grpSpPr>
            <a:xfrm>
              <a:off x="8246107" y="2818899"/>
              <a:ext cx="628094" cy="1512655"/>
              <a:chOff x="3886480" y="2296647"/>
              <a:chExt cx="721350" cy="1512655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126A7EEC-11F2-1B32-BB1E-A2D3CAF61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E1ED98D-455E-0044-0690-CE0931A187F6}"/>
                  </a:ext>
                </a:extLst>
              </p:cNvPr>
              <p:cNvGrpSpPr/>
              <p:nvPr/>
            </p:nvGrpSpPr>
            <p:grpSpPr>
              <a:xfrm>
                <a:off x="3886480" y="2296647"/>
                <a:ext cx="721350" cy="1512655"/>
                <a:chOff x="5419635" y="2293155"/>
                <a:chExt cx="721350" cy="1512655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580044D-52CD-3897-3F6D-95BCAA619D7D}"/>
                    </a:ext>
                  </a:extLst>
                </p:cNvPr>
                <p:cNvSpPr txBox="1"/>
                <p:nvPr/>
              </p:nvSpPr>
              <p:spPr>
                <a:xfrm>
                  <a:off x="5445720" y="2293155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582E666-AA32-0B23-7475-0FF70AB0D6E7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4986108A-6A49-00A9-F83E-724B88E1AC94}"/>
                </a:ext>
              </a:extLst>
            </p:cNvPr>
            <p:cNvSpPr txBox="1"/>
            <p:nvPr/>
          </p:nvSpPr>
          <p:spPr>
            <a:xfrm>
              <a:off x="8843366" y="2970447"/>
              <a:ext cx="601219" cy="105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0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60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97CF242-2DA5-4358-C02C-325318181012}"/>
                </a:ext>
              </a:extLst>
            </p:cNvPr>
            <p:cNvSpPr txBox="1"/>
            <p:nvPr/>
          </p:nvSpPr>
          <p:spPr>
            <a:xfrm>
              <a:off x="10229816" y="2970447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A3119B3-1500-5333-9474-5C3E20FF1C2C}"/>
                </a:ext>
              </a:extLst>
            </p:cNvPr>
            <p:cNvSpPr/>
            <p:nvPr/>
          </p:nvSpPr>
          <p:spPr>
            <a:xfrm>
              <a:off x="11276708" y="2736663"/>
              <a:ext cx="1285569" cy="1584457"/>
            </a:xfrm>
            <a:prstGeom prst="rect">
              <a:avLst/>
            </a:prstGeom>
            <a:solidFill>
              <a:srgbClr val="FF99FF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88BC0A2-C6FC-48E4-739F-CCE97F6384EF}"/>
              </a:ext>
            </a:extLst>
          </p:cNvPr>
          <p:cNvGrpSpPr/>
          <p:nvPr/>
        </p:nvGrpSpPr>
        <p:grpSpPr>
          <a:xfrm>
            <a:off x="4774177" y="2734451"/>
            <a:ext cx="605381" cy="1489188"/>
            <a:chOff x="3871111" y="2272583"/>
            <a:chExt cx="695265" cy="1489188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55BAD93-939B-54D7-55C3-B2F147BFC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C3035DE-103B-B628-D80F-EB15D6EAAF83}"/>
                </a:ext>
              </a:extLst>
            </p:cNvPr>
            <p:cNvGrpSpPr/>
            <p:nvPr/>
          </p:nvGrpSpPr>
          <p:grpSpPr>
            <a:xfrm>
              <a:off x="3871111" y="2272583"/>
              <a:ext cx="695265" cy="1489188"/>
              <a:chOff x="5404266" y="2269091"/>
              <a:chExt cx="695265" cy="1489188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F39CB05-D3A1-23A6-E38D-2D403D0B1A56}"/>
                  </a:ext>
                </a:extLst>
              </p:cNvPr>
              <p:cNvSpPr txBox="1"/>
              <p:nvPr/>
            </p:nvSpPr>
            <p:spPr>
              <a:xfrm>
                <a:off x="5404266" y="2269091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6557E7F-88FE-9D45-D143-B43F73A49AB9}"/>
                  </a:ext>
                </a:extLst>
              </p:cNvPr>
              <p:cNvSpPr txBox="1"/>
              <p:nvPr/>
            </p:nvSpPr>
            <p:spPr>
              <a:xfrm flipH="1">
                <a:off x="5469095" y="2834949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29CB4BE-E8D8-8632-F8B6-F745D183C156}"/>
              </a:ext>
            </a:extLst>
          </p:cNvPr>
          <p:cNvGrpSpPr/>
          <p:nvPr/>
        </p:nvGrpSpPr>
        <p:grpSpPr>
          <a:xfrm>
            <a:off x="12062403" y="2744394"/>
            <a:ext cx="628094" cy="1512655"/>
            <a:chOff x="3886480" y="2296647"/>
            <a:chExt cx="721350" cy="1512655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C09DE71-FC78-27B0-FE98-9355E80C3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EC47A73-73D1-CF55-81F0-4C4FBEC24DFD}"/>
                </a:ext>
              </a:extLst>
            </p:cNvPr>
            <p:cNvGrpSpPr/>
            <p:nvPr/>
          </p:nvGrpSpPr>
          <p:grpSpPr>
            <a:xfrm>
              <a:off x="3886480" y="2296647"/>
              <a:ext cx="721350" cy="1512655"/>
              <a:chOff x="5419635" y="2293155"/>
              <a:chExt cx="721350" cy="1512655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0DD613B-3477-A979-78C1-B391A3D93784}"/>
                  </a:ext>
                </a:extLst>
              </p:cNvPr>
              <p:cNvSpPr txBox="1"/>
              <p:nvPr/>
            </p:nvSpPr>
            <p:spPr>
              <a:xfrm>
                <a:off x="5445720" y="2293155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92FD2EC-2FD5-3624-0BE2-957042A30A00}"/>
                  </a:ext>
                </a:extLst>
              </p:cNvPr>
              <p:cNvSpPr txBox="1"/>
              <p:nvPr/>
            </p:nvSpPr>
            <p:spPr>
              <a:xfrm flipH="1">
                <a:off x="5419635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9B2FF2E-49D2-B78E-017A-DDDBDE262048}"/>
              </a:ext>
            </a:extLst>
          </p:cNvPr>
          <p:cNvGrpSpPr/>
          <p:nvPr/>
        </p:nvGrpSpPr>
        <p:grpSpPr>
          <a:xfrm>
            <a:off x="4699723" y="5473886"/>
            <a:ext cx="605381" cy="1547684"/>
            <a:chOff x="3894741" y="2261618"/>
            <a:chExt cx="695265" cy="1547684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9CA6D14-E1B5-0206-7819-9C2848C6B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5ADA7DF-615E-006B-2981-EDD4BA936BD1}"/>
                </a:ext>
              </a:extLst>
            </p:cNvPr>
            <p:cNvGrpSpPr/>
            <p:nvPr/>
          </p:nvGrpSpPr>
          <p:grpSpPr>
            <a:xfrm>
              <a:off x="3894741" y="2261618"/>
              <a:ext cx="695265" cy="1547684"/>
              <a:chOff x="5427896" y="2258126"/>
              <a:chExt cx="695265" cy="1547684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1F98FEB-7E71-0DEE-B5C2-1D45BC3201E9}"/>
                  </a:ext>
                </a:extLst>
              </p:cNvPr>
              <p:cNvSpPr txBox="1"/>
              <p:nvPr/>
            </p:nvSpPr>
            <p:spPr>
              <a:xfrm>
                <a:off x="5427896" y="2258126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3A43EF11-8E6E-78E0-4104-3DE5291A9FB5}"/>
                  </a:ext>
                </a:extLst>
              </p:cNvPr>
              <p:cNvSpPr txBox="1"/>
              <p:nvPr/>
            </p:nvSpPr>
            <p:spPr>
              <a:xfrm flipH="1">
                <a:off x="5469444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D1F9117-0B4C-0CFF-9AA9-857DC5AFB022}"/>
              </a:ext>
            </a:extLst>
          </p:cNvPr>
          <p:cNvGrpSpPr/>
          <p:nvPr/>
        </p:nvGrpSpPr>
        <p:grpSpPr>
          <a:xfrm>
            <a:off x="12032471" y="5501571"/>
            <a:ext cx="782435" cy="1537316"/>
            <a:chOff x="3862974" y="2241225"/>
            <a:chExt cx="898607" cy="1537316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4F719ED-A67C-AF7E-0757-31F89B0E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17307"/>
              <a:ext cx="655949" cy="1644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542CFE3-01BD-1B5F-D01D-C3EB49A3DCA7}"/>
                </a:ext>
              </a:extLst>
            </p:cNvPr>
            <p:cNvGrpSpPr/>
            <p:nvPr/>
          </p:nvGrpSpPr>
          <p:grpSpPr>
            <a:xfrm>
              <a:off x="3862974" y="2241225"/>
              <a:ext cx="898607" cy="1537316"/>
              <a:chOff x="5396129" y="2237733"/>
              <a:chExt cx="898607" cy="1537316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7D591B4-76A0-9902-0864-957EC76F365C}"/>
                  </a:ext>
                </a:extLst>
              </p:cNvPr>
              <p:cNvSpPr txBox="1"/>
              <p:nvPr/>
            </p:nvSpPr>
            <p:spPr>
              <a:xfrm>
                <a:off x="5564753" y="2237733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EDA6E62-B0DD-8EC0-621B-6BD0C40DB7F6}"/>
                  </a:ext>
                </a:extLst>
              </p:cNvPr>
              <p:cNvSpPr txBox="1"/>
              <p:nvPr/>
            </p:nvSpPr>
            <p:spPr>
              <a:xfrm flipH="1">
                <a:off x="5396129" y="2851719"/>
                <a:ext cx="8986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১১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035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3000">
              <a:schemeClr val="accent4">
                <a:lumMod val="20000"/>
                <a:lumOff val="8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67409C0-9C36-8DD9-9F31-061A5BE56B50}"/>
              </a:ext>
            </a:extLst>
          </p:cNvPr>
          <p:cNvSpPr txBox="1"/>
          <p:nvPr/>
        </p:nvSpPr>
        <p:spPr>
          <a:xfrm>
            <a:off x="5024688" y="111917"/>
            <a:ext cx="5038224" cy="1168539"/>
          </a:xfrm>
          <a:prstGeom prst="wedgeEllipseCallout">
            <a:avLst>
              <a:gd name="adj1" fmla="val 59826"/>
              <a:gd name="adj2" fmla="val 87211"/>
            </a:avLst>
          </a:prstGeom>
          <a:solidFill>
            <a:srgbClr val="A8F4ED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B78D84-4AB8-B544-5CBC-CD6216FE8181}"/>
              </a:ext>
            </a:extLst>
          </p:cNvPr>
          <p:cNvSpPr txBox="1"/>
          <p:nvPr/>
        </p:nvSpPr>
        <p:spPr>
          <a:xfrm>
            <a:off x="12529822" y="3522803"/>
            <a:ext cx="1922224" cy="830997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CAAA88-0028-A2F2-5D42-761AF7F76029}"/>
              </a:ext>
            </a:extLst>
          </p:cNvPr>
          <p:cNvSpPr txBox="1"/>
          <p:nvPr/>
        </p:nvSpPr>
        <p:spPr>
          <a:xfrm>
            <a:off x="5676826" y="1250988"/>
            <a:ext cx="3405448" cy="1298377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F39F48-DAB3-419B-473D-B3D7C6E71996}"/>
              </a:ext>
            </a:extLst>
          </p:cNvPr>
          <p:cNvGrpSpPr/>
          <p:nvPr/>
        </p:nvGrpSpPr>
        <p:grpSpPr>
          <a:xfrm>
            <a:off x="1924795" y="2697150"/>
            <a:ext cx="9529011" cy="1535870"/>
            <a:chOff x="1939141" y="2717047"/>
            <a:chExt cx="9529011" cy="15358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E06B5A-342B-DF34-D3DA-22CD8814FF2E}"/>
                </a:ext>
              </a:extLst>
            </p:cNvPr>
            <p:cNvGrpSpPr/>
            <p:nvPr/>
          </p:nvGrpSpPr>
          <p:grpSpPr>
            <a:xfrm>
              <a:off x="1939141" y="2717047"/>
              <a:ext cx="9529011" cy="1535870"/>
              <a:chOff x="1715516" y="1283342"/>
              <a:chExt cx="9529011" cy="153587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2EE90C-4673-F5C4-05FC-F37BB82AF6B2}"/>
                  </a:ext>
                </a:extLst>
              </p:cNvPr>
              <p:cNvSpPr/>
              <p:nvPr/>
            </p:nvSpPr>
            <p:spPr>
              <a:xfrm>
                <a:off x="1715516" y="1310420"/>
                <a:ext cx="9529011" cy="1414125"/>
              </a:xfrm>
              <a:prstGeom prst="rect">
                <a:avLst/>
              </a:prstGeom>
              <a:solidFill>
                <a:srgbClr val="66FFCC"/>
              </a:solidFill>
              <a:scene3d>
                <a:camera prst="perspective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941D3EB-048A-85D9-198F-E1D93C50E41F}"/>
                  </a:ext>
                </a:extLst>
              </p:cNvPr>
              <p:cNvGrpSpPr/>
              <p:nvPr/>
            </p:nvGrpSpPr>
            <p:grpSpPr>
              <a:xfrm>
                <a:off x="2224337" y="1315180"/>
                <a:ext cx="675393" cy="1504032"/>
                <a:chOff x="3951882" y="2275398"/>
                <a:chExt cx="519055" cy="150403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96D2190-3DE9-A373-12C4-F5BDB0906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71227AD1-F149-6BDF-6C21-57B4E89A1161}"/>
                    </a:ext>
                  </a:extLst>
                </p:cNvPr>
                <p:cNvGrpSpPr/>
                <p:nvPr/>
              </p:nvGrpSpPr>
              <p:grpSpPr>
                <a:xfrm>
                  <a:off x="3970830" y="2275398"/>
                  <a:ext cx="500107" cy="1504032"/>
                  <a:chOff x="5503985" y="2271906"/>
                  <a:chExt cx="500107" cy="1504032"/>
                </a:xfrm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2C729EF-339F-5360-09B0-E36846607F91}"/>
                      </a:ext>
                    </a:extLst>
                  </p:cNvPr>
                  <p:cNvSpPr txBox="1"/>
                  <p:nvPr/>
                </p:nvSpPr>
                <p:spPr>
                  <a:xfrm>
                    <a:off x="5546892" y="2271906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endParaRPr lang="en-US" sz="5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2FFFB52-3349-9D90-79A2-D499AF3697D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03985" y="2852608"/>
                    <a:ext cx="36727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5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14C479FD-683A-810F-182D-A30CEB5A33D4}"/>
                  </a:ext>
                </a:extLst>
              </p:cNvPr>
              <p:cNvGrpSpPr/>
              <p:nvPr/>
            </p:nvGrpSpPr>
            <p:grpSpPr>
              <a:xfrm>
                <a:off x="3686007" y="1283342"/>
                <a:ext cx="646353" cy="1535870"/>
                <a:chOff x="3951882" y="2243560"/>
                <a:chExt cx="496737" cy="1535870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962CECBA-ADA8-30FD-69DC-BF552A207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3DA3C1F5-E140-C06C-58A6-254C3F83BA15}"/>
                    </a:ext>
                  </a:extLst>
                </p:cNvPr>
                <p:cNvGrpSpPr/>
                <p:nvPr/>
              </p:nvGrpSpPr>
              <p:grpSpPr>
                <a:xfrm>
                  <a:off x="3970830" y="2243560"/>
                  <a:ext cx="477789" cy="1535870"/>
                  <a:chOff x="5503985" y="2240068"/>
                  <a:chExt cx="477789" cy="1535870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2C5836A4-1AC4-E56A-993D-865DC923126B}"/>
                      </a:ext>
                    </a:extLst>
                  </p:cNvPr>
                  <p:cNvSpPr txBox="1"/>
                  <p:nvPr/>
                </p:nvSpPr>
                <p:spPr>
                  <a:xfrm>
                    <a:off x="5524574" y="2240068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5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98B05DC-86DD-6212-FD3C-BF0EB0BE43A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03985" y="2852608"/>
                    <a:ext cx="36727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5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5915C4A-135E-E294-D366-8351A29581AA}"/>
                  </a:ext>
                </a:extLst>
              </p:cNvPr>
              <p:cNvSpPr txBox="1"/>
              <p:nvPr/>
            </p:nvSpPr>
            <p:spPr>
              <a:xfrm>
                <a:off x="2933204" y="1555817"/>
                <a:ext cx="60121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54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5400" dirty="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CE5104C-DD34-BEB4-FC80-51C0EC3F1E3E}"/>
                  </a:ext>
                </a:extLst>
              </p:cNvPr>
              <p:cNvSpPr txBox="1"/>
              <p:nvPr/>
            </p:nvSpPr>
            <p:spPr>
              <a:xfrm>
                <a:off x="4619469" y="1466704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3F4A22-1AE6-8C45-9D36-D73CA3A77F50}"/>
                </a:ext>
              </a:extLst>
            </p:cNvPr>
            <p:cNvSpPr/>
            <p:nvPr/>
          </p:nvSpPr>
          <p:spPr>
            <a:xfrm>
              <a:off x="5943815" y="2820892"/>
              <a:ext cx="2526632" cy="11986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2E775DB-9BEE-79ED-E77A-184D04E4E792}"/>
                </a:ext>
              </a:extLst>
            </p:cNvPr>
            <p:cNvSpPr txBox="1"/>
            <p:nvPr/>
          </p:nvSpPr>
          <p:spPr>
            <a:xfrm>
              <a:off x="8832245" y="2841877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8000EA3E-66DE-CA8F-DCDD-5CF48A300D8F}"/>
                </a:ext>
              </a:extLst>
            </p:cNvPr>
            <p:cNvSpPr/>
            <p:nvPr/>
          </p:nvSpPr>
          <p:spPr>
            <a:xfrm>
              <a:off x="9640267" y="2841877"/>
              <a:ext cx="1479113" cy="1198632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F40B27-DFC6-87D9-76AE-FA8E16F57300}"/>
              </a:ext>
            </a:extLst>
          </p:cNvPr>
          <p:cNvGrpSpPr/>
          <p:nvPr/>
        </p:nvGrpSpPr>
        <p:grpSpPr>
          <a:xfrm>
            <a:off x="1924798" y="6211924"/>
            <a:ext cx="9529011" cy="1476774"/>
            <a:chOff x="1924796" y="6236180"/>
            <a:chExt cx="9529011" cy="1476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C515F9-2A60-7E13-8910-267433EE7045}"/>
                </a:ext>
              </a:extLst>
            </p:cNvPr>
            <p:cNvGrpSpPr/>
            <p:nvPr/>
          </p:nvGrpSpPr>
          <p:grpSpPr>
            <a:xfrm>
              <a:off x="1924796" y="6236180"/>
              <a:ext cx="9529011" cy="1476774"/>
              <a:chOff x="1269548" y="6033495"/>
              <a:chExt cx="9529011" cy="147677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23EC3CB-9BCD-2373-0A92-77D78F3C6FDA}"/>
                  </a:ext>
                </a:extLst>
              </p:cNvPr>
              <p:cNvSpPr/>
              <p:nvPr/>
            </p:nvSpPr>
            <p:spPr>
              <a:xfrm>
                <a:off x="1269548" y="6059970"/>
                <a:ext cx="9529011" cy="1414125"/>
              </a:xfrm>
              <a:prstGeom prst="rect">
                <a:avLst/>
              </a:prstGeom>
              <a:solidFill>
                <a:srgbClr val="34EC90"/>
              </a:solidFill>
              <a:scene3d>
                <a:camera prst="perspective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4D63095-65CB-CDA9-0E1C-DFB2F8BE01E7}"/>
                  </a:ext>
                </a:extLst>
              </p:cNvPr>
              <p:cNvGrpSpPr/>
              <p:nvPr/>
            </p:nvGrpSpPr>
            <p:grpSpPr>
              <a:xfrm>
                <a:off x="3113107" y="6082759"/>
                <a:ext cx="755914" cy="1427510"/>
                <a:chOff x="3908961" y="2294899"/>
                <a:chExt cx="580938" cy="1427510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672AB0F3-DB5E-EA5A-3D91-B0843FF1A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EF866842-130E-548F-122D-91DC6977980B}"/>
                    </a:ext>
                  </a:extLst>
                </p:cNvPr>
                <p:cNvGrpSpPr/>
                <p:nvPr/>
              </p:nvGrpSpPr>
              <p:grpSpPr>
                <a:xfrm>
                  <a:off x="3908961" y="2294899"/>
                  <a:ext cx="580938" cy="1427510"/>
                  <a:chOff x="5442116" y="2291407"/>
                  <a:chExt cx="580938" cy="1427510"/>
                </a:xfrm>
              </p:grpSpPr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ECCC30B-3313-17FE-CDDB-007C2B6B6906}"/>
                      </a:ext>
                    </a:extLst>
                  </p:cNvPr>
                  <p:cNvSpPr txBox="1"/>
                  <p:nvPr/>
                </p:nvSpPr>
                <p:spPr>
                  <a:xfrm>
                    <a:off x="5540972" y="2291407"/>
                    <a:ext cx="4572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17077420-D196-2B6C-1C5C-05291F569B7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442116" y="2887920"/>
                    <a:ext cx="58093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১৩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D2F444A-C148-2C29-96FD-9C0BD891BD96}"/>
                  </a:ext>
                </a:extLst>
              </p:cNvPr>
              <p:cNvGrpSpPr/>
              <p:nvPr/>
            </p:nvGrpSpPr>
            <p:grpSpPr>
              <a:xfrm>
                <a:off x="1506337" y="6033495"/>
                <a:ext cx="755914" cy="1427510"/>
                <a:chOff x="3908961" y="2294899"/>
                <a:chExt cx="580938" cy="1427510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7BF8C3DC-8A9F-F512-707C-CD04B13F4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4DF5138B-E191-9835-3B3E-05C88F23ABCC}"/>
                    </a:ext>
                  </a:extLst>
                </p:cNvPr>
                <p:cNvGrpSpPr/>
                <p:nvPr/>
              </p:nvGrpSpPr>
              <p:grpSpPr>
                <a:xfrm>
                  <a:off x="3908961" y="2294899"/>
                  <a:ext cx="580938" cy="1427510"/>
                  <a:chOff x="5442116" y="2291407"/>
                  <a:chExt cx="580938" cy="1427510"/>
                </a:xfrm>
              </p:grpSpPr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280FB74B-AE03-A6C0-ED89-20A023F95209}"/>
                      </a:ext>
                    </a:extLst>
                  </p:cNvPr>
                  <p:cNvSpPr txBox="1"/>
                  <p:nvPr/>
                </p:nvSpPr>
                <p:spPr>
                  <a:xfrm>
                    <a:off x="5540972" y="2291407"/>
                    <a:ext cx="4572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1A5C966C-CF01-DBB1-2A3C-5C33CEE7E28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442116" y="2887920"/>
                    <a:ext cx="58093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১৩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2C405C0-FBED-710E-FE8B-433545D1E4E4}"/>
                  </a:ext>
                </a:extLst>
              </p:cNvPr>
              <p:cNvSpPr txBox="1"/>
              <p:nvPr/>
            </p:nvSpPr>
            <p:spPr>
              <a:xfrm>
                <a:off x="2369519" y="6310687"/>
                <a:ext cx="60121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54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5400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E2B72CD-A314-202A-4888-6E78F64F42E7}"/>
                  </a:ext>
                </a:extLst>
              </p:cNvPr>
              <p:cNvSpPr txBox="1"/>
              <p:nvPr/>
            </p:nvSpPr>
            <p:spPr>
              <a:xfrm>
                <a:off x="4073434" y="6207641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</p:grp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7FC1474E-409A-83E7-7D3A-B8466701628E}"/>
                </a:ext>
              </a:extLst>
            </p:cNvPr>
            <p:cNvSpPr/>
            <p:nvPr/>
          </p:nvSpPr>
          <p:spPr>
            <a:xfrm>
              <a:off x="5906149" y="6375721"/>
              <a:ext cx="2526632" cy="11986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CA991FC-2C73-EA19-F7AD-6BD7E82985D2}"/>
                </a:ext>
              </a:extLst>
            </p:cNvPr>
            <p:cNvSpPr txBox="1"/>
            <p:nvPr/>
          </p:nvSpPr>
          <p:spPr>
            <a:xfrm>
              <a:off x="8832245" y="6421039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CAB49933-E723-FCE5-2E81-0434169319BB}"/>
                </a:ext>
              </a:extLst>
            </p:cNvPr>
            <p:cNvSpPr/>
            <p:nvPr/>
          </p:nvSpPr>
          <p:spPr>
            <a:xfrm>
              <a:off x="9645856" y="6365008"/>
              <a:ext cx="1479113" cy="1198632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54C2D-2AA3-16C7-70CA-F31D50846055}"/>
              </a:ext>
            </a:extLst>
          </p:cNvPr>
          <p:cNvGrpSpPr/>
          <p:nvPr/>
        </p:nvGrpSpPr>
        <p:grpSpPr>
          <a:xfrm>
            <a:off x="1924796" y="4482804"/>
            <a:ext cx="9529011" cy="1455119"/>
            <a:chOff x="1924796" y="4482804"/>
            <a:chExt cx="9529011" cy="14551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F2EF22-B566-1374-BA8B-A45A05532368}"/>
                </a:ext>
              </a:extLst>
            </p:cNvPr>
            <p:cNvGrpSpPr/>
            <p:nvPr/>
          </p:nvGrpSpPr>
          <p:grpSpPr>
            <a:xfrm>
              <a:off x="1924796" y="4482804"/>
              <a:ext cx="9529011" cy="1455119"/>
              <a:chOff x="1999299" y="2559222"/>
              <a:chExt cx="9529011" cy="145511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9BF52CD-4263-6115-0C05-F6599786217F}"/>
                  </a:ext>
                </a:extLst>
              </p:cNvPr>
              <p:cNvSpPr/>
              <p:nvPr/>
            </p:nvSpPr>
            <p:spPr>
              <a:xfrm>
                <a:off x="1999299" y="2583011"/>
                <a:ext cx="9529011" cy="1414125"/>
              </a:xfrm>
              <a:prstGeom prst="rect">
                <a:avLst/>
              </a:prstGeom>
              <a:solidFill>
                <a:srgbClr val="A8F4ED"/>
              </a:solidFill>
              <a:scene3d>
                <a:camera prst="perspective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FB84897-AD33-E5BD-F86F-E16B424671B6}"/>
                  </a:ext>
                </a:extLst>
              </p:cNvPr>
              <p:cNvGrpSpPr/>
              <p:nvPr/>
            </p:nvGrpSpPr>
            <p:grpSpPr>
              <a:xfrm>
                <a:off x="3788711" y="2559222"/>
                <a:ext cx="734351" cy="1437577"/>
                <a:chOff x="3951882" y="2321796"/>
                <a:chExt cx="564366" cy="1437577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D941058-6C74-D024-819C-980CD47E9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96C0581-BED7-6A5A-3C0F-B1986260970C}"/>
                    </a:ext>
                  </a:extLst>
                </p:cNvPr>
                <p:cNvGrpSpPr/>
                <p:nvPr/>
              </p:nvGrpSpPr>
              <p:grpSpPr>
                <a:xfrm>
                  <a:off x="3970830" y="2321796"/>
                  <a:ext cx="545418" cy="1437577"/>
                  <a:chOff x="5503985" y="2318304"/>
                  <a:chExt cx="545418" cy="1437577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C97BE9A-29E0-9DAE-BB8B-E6AB3862D054}"/>
                      </a:ext>
                    </a:extLst>
                  </p:cNvPr>
                  <p:cNvSpPr txBox="1"/>
                  <p:nvPr/>
                </p:nvSpPr>
                <p:spPr>
                  <a:xfrm>
                    <a:off x="5503985" y="2318304"/>
                    <a:ext cx="4572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66AAAB3-4182-44DE-3124-E0451102E72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56376" y="2924884"/>
                    <a:ext cx="49302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75E758D-7165-6D8F-64AF-21D99EA1A81E}"/>
                  </a:ext>
                </a:extLst>
              </p:cNvPr>
              <p:cNvGrpSpPr/>
              <p:nvPr/>
            </p:nvGrpSpPr>
            <p:grpSpPr>
              <a:xfrm>
                <a:off x="2450175" y="2570804"/>
                <a:ext cx="734351" cy="1443537"/>
                <a:chOff x="3951882" y="2315836"/>
                <a:chExt cx="564366" cy="144353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CF85B51-2CBD-6DAD-E980-B0EA26C3A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53F34506-0D42-296B-BE37-223DB3690F86}"/>
                    </a:ext>
                  </a:extLst>
                </p:cNvPr>
                <p:cNvGrpSpPr/>
                <p:nvPr/>
              </p:nvGrpSpPr>
              <p:grpSpPr>
                <a:xfrm>
                  <a:off x="4005464" y="2315836"/>
                  <a:ext cx="510784" cy="1443537"/>
                  <a:chOff x="5538619" y="2312344"/>
                  <a:chExt cx="510784" cy="1443537"/>
                </a:xfrm>
              </p:grpSpPr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3B4650E5-F300-BC26-E80B-5A920FC4AE7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8619" y="2312344"/>
                    <a:ext cx="4572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DAAD71B8-55A4-1CA2-146B-FE234B5D089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56376" y="2924884"/>
                    <a:ext cx="49302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3AB223C-A104-3B70-BD5A-900B6283AF84}"/>
                  </a:ext>
                </a:extLst>
              </p:cNvPr>
              <p:cNvSpPr txBox="1"/>
              <p:nvPr/>
            </p:nvSpPr>
            <p:spPr>
              <a:xfrm>
                <a:off x="3154804" y="2781830"/>
                <a:ext cx="60121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54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540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7B4A3DF5-6CE3-8CEB-0CCA-81C86B925F97}"/>
                  </a:ext>
                </a:extLst>
              </p:cNvPr>
              <p:cNvSpPr txBox="1"/>
              <p:nvPr/>
            </p:nvSpPr>
            <p:spPr>
              <a:xfrm>
                <a:off x="4822824" y="2706471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684BEAB-1911-CE4C-5837-0E8044E45E23}"/>
                </a:ext>
              </a:extLst>
            </p:cNvPr>
            <p:cNvSpPr txBox="1"/>
            <p:nvPr/>
          </p:nvSpPr>
          <p:spPr>
            <a:xfrm>
              <a:off x="8832245" y="4637425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AA5B619F-5B9A-062D-4E2A-F41F8FEAD76A}"/>
                </a:ext>
              </a:extLst>
            </p:cNvPr>
            <p:cNvSpPr/>
            <p:nvPr/>
          </p:nvSpPr>
          <p:spPr>
            <a:xfrm>
              <a:off x="5933773" y="4614126"/>
              <a:ext cx="2526632" cy="11986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CAE1F9CC-5342-E395-9916-2C7197D79971}"/>
                </a:ext>
              </a:extLst>
            </p:cNvPr>
            <p:cNvSpPr/>
            <p:nvPr/>
          </p:nvSpPr>
          <p:spPr>
            <a:xfrm>
              <a:off x="9645857" y="4638402"/>
              <a:ext cx="1479113" cy="1198632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171775DC-540F-2317-30E8-725313639211}"/>
              </a:ext>
            </a:extLst>
          </p:cNvPr>
          <p:cNvSpPr txBox="1"/>
          <p:nvPr/>
        </p:nvSpPr>
        <p:spPr>
          <a:xfrm>
            <a:off x="6377453" y="2678281"/>
            <a:ext cx="150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১+২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5F03C6-B277-14AF-2C95-CC8092A2669E}"/>
              </a:ext>
            </a:extLst>
          </p:cNvPr>
          <p:cNvCxnSpPr>
            <a:cxnSpLocks/>
          </p:cNvCxnSpPr>
          <p:nvPr/>
        </p:nvCxnSpPr>
        <p:spPr>
          <a:xfrm flipV="1">
            <a:off x="6454813" y="3407019"/>
            <a:ext cx="1432614" cy="1427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45D2DCA-DADE-5360-CEAC-B619A7CA596D}"/>
              </a:ext>
            </a:extLst>
          </p:cNvPr>
          <p:cNvCxnSpPr>
            <a:cxnSpLocks/>
          </p:cNvCxnSpPr>
          <p:nvPr/>
        </p:nvCxnSpPr>
        <p:spPr>
          <a:xfrm flipV="1">
            <a:off x="6468450" y="6975037"/>
            <a:ext cx="1432614" cy="1427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ADAD8A4-9F69-6E63-78E5-FDE3EAE5BF71}"/>
              </a:ext>
            </a:extLst>
          </p:cNvPr>
          <p:cNvCxnSpPr>
            <a:cxnSpLocks/>
          </p:cNvCxnSpPr>
          <p:nvPr/>
        </p:nvCxnSpPr>
        <p:spPr>
          <a:xfrm flipV="1">
            <a:off x="6414328" y="5226498"/>
            <a:ext cx="1432614" cy="1427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F3A24F23-F566-9740-A4FE-3882347019F3}"/>
              </a:ext>
            </a:extLst>
          </p:cNvPr>
          <p:cNvSpPr txBox="1"/>
          <p:nvPr/>
        </p:nvSpPr>
        <p:spPr>
          <a:xfrm>
            <a:off x="6387421" y="4506166"/>
            <a:ext cx="150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৫+২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40F4F9D-E7E8-A346-F32E-01029E9F0D20}"/>
              </a:ext>
            </a:extLst>
          </p:cNvPr>
          <p:cNvSpPr txBox="1"/>
          <p:nvPr/>
        </p:nvSpPr>
        <p:spPr>
          <a:xfrm>
            <a:off x="6427184" y="6246808"/>
            <a:ext cx="150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৪+৫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EA364D4-9823-F6DA-3F19-AA35F950EFD0}"/>
              </a:ext>
            </a:extLst>
          </p:cNvPr>
          <p:cNvSpPr txBox="1"/>
          <p:nvPr/>
        </p:nvSpPr>
        <p:spPr>
          <a:xfrm flipH="1">
            <a:off x="6752678" y="6873102"/>
            <a:ext cx="75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D1826C2-8EF5-87DB-F8C8-0D335EC8299C}"/>
              </a:ext>
            </a:extLst>
          </p:cNvPr>
          <p:cNvSpPr txBox="1"/>
          <p:nvPr/>
        </p:nvSpPr>
        <p:spPr>
          <a:xfrm flipH="1">
            <a:off x="6901659" y="3233110"/>
            <a:ext cx="47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0250BAC-478C-D286-494F-856613843625}"/>
              </a:ext>
            </a:extLst>
          </p:cNvPr>
          <p:cNvSpPr txBox="1"/>
          <p:nvPr/>
        </p:nvSpPr>
        <p:spPr>
          <a:xfrm flipH="1">
            <a:off x="6888699" y="5151040"/>
            <a:ext cx="64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E03D5C0-F924-25A0-DFA4-948FE800EF76}"/>
              </a:ext>
            </a:extLst>
          </p:cNvPr>
          <p:cNvGrpSpPr/>
          <p:nvPr/>
        </p:nvGrpSpPr>
        <p:grpSpPr>
          <a:xfrm>
            <a:off x="10119790" y="2691806"/>
            <a:ext cx="605381" cy="1444702"/>
            <a:chOff x="3916233" y="2272864"/>
            <a:chExt cx="695265" cy="1444702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D28A979-9C06-D1BF-8AD9-747FC2EFA8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F3EAF0A-049B-9DE9-9CC2-4CCC29605E22}"/>
                </a:ext>
              </a:extLst>
            </p:cNvPr>
            <p:cNvGrpSpPr/>
            <p:nvPr/>
          </p:nvGrpSpPr>
          <p:grpSpPr>
            <a:xfrm>
              <a:off x="3916233" y="2272864"/>
              <a:ext cx="695265" cy="1444702"/>
              <a:chOff x="5449388" y="2269372"/>
              <a:chExt cx="695265" cy="1444702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9B13700-4D9A-4516-9698-9379D21619D9}"/>
                  </a:ext>
                </a:extLst>
              </p:cNvPr>
              <p:cNvSpPr txBox="1"/>
              <p:nvPr/>
            </p:nvSpPr>
            <p:spPr>
              <a:xfrm>
                <a:off x="5449388" y="2269372"/>
                <a:ext cx="6952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AEBB51D-23D0-95B9-D80C-F6AA446D042C}"/>
                  </a:ext>
                </a:extLst>
              </p:cNvPr>
              <p:cNvSpPr txBox="1"/>
              <p:nvPr/>
            </p:nvSpPr>
            <p:spPr>
              <a:xfrm flipH="1">
                <a:off x="5469095" y="288307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AA98116-79E7-D0E9-8A86-9C1B27C3DBA5}"/>
              </a:ext>
            </a:extLst>
          </p:cNvPr>
          <p:cNvGrpSpPr/>
          <p:nvPr/>
        </p:nvGrpSpPr>
        <p:grpSpPr>
          <a:xfrm>
            <a:off x="10128342" y="4575543"/>
            <a:ext cx="605381" cy="1324349"/>
            <a:chOff x="3849979" y="2393217"/>
            <a:chExt cx="695265" cy="1324349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5EE26A3-417B-E8B4-BD5C-645D9606A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2A8693-BC29-87BB-25E1-B930913338E8}"/>
                </a:ext>
              </a:extLst>
            </p:cNvPr>
            <p:cNvGrpSpPr/>
            <p:nvPr/>
          </p:nvGrpSpPr>
          <p:grpSpPr>
            <a:xfrm>
              <a:off x="3849979" y="2393217"/>
              <a:ext cx="695265" cy="1324349"/>
              <a:chOff x="5383134" y="2389725"/>
              <a:chExt cx="695265" cy="1324349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BBDADAD-5C9D-D399-B947-45525EC4BFD4}"/>
                  </a:ext>
                </a:extLst>
              </p:cNvPr>
              <p:cNvSpPr txBox="1"/>
              <p:nvPr/>
            </p:nvSpPr>
            <p:spPr>
              <a:xfrm>
                <a:off x="5383134" y="2389725"/>
                <a:ext cx="6952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8294BF3-2BCB-B5CE-B71A-C1B0C9CBB5DE}"/>
                  </a:ext>
                </a:extLst>
              </p:cNvPr>
              <p:cNvSpPr txBox="1"/>
              <p:nvPr/>
            </p:nvSpPr>
            <p:spPr>
              <a:xfrm flipH="1">
                <a:off x="5469095" y="288307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DF9C287-E445-E2AD-E297-01E63658AE04}"/>
              </a:ext>
            </a:extLst>
          </p:cNvPr>
          <p:cNvGrpSpPr/>
          <p:nvPr/>
        </p:nvGrpSpPr>
        <p:grpSpPr>
          <a:xfrm>
            <a:off x="10000648" y="6283125"/>
            <a:ext cx="794104" cy="1336036"/>
            <a:chOff x="3951882" y="2366570"/>
            <a:chExt cx="912006" cy="1336036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EB3717E-9549-8DA0-7765-BF00BEBEA5ED}"/>
                </a:ext>
              </a:extLst>
            </p:cNvPr>
            <p:cNvCxnSpPr>
              <a:cxnSpLocks/>
            </p:cNvCxnSpPr>
            <p:nvPr/>
          </p:nvCxnSpPr>
          <p:spPr>
            <a:xfrm>
              <a:off x="3951882" y="3033756"/>
              <a:ext cx="81865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0D13DCF-7197-02C4-E462-804F42899AA2}"/>
                </a:ext>
              </a:extLst>
            </p:cNvPr>
            <p:cNvGrpSpPr/>
            <p:nvPr/>
          </p:nvGrpSpPr>
          <p:grpSpPr>
            <a:xfrm>
              <a:off x="3955708" y="2366570"/>
              <a:ext cx="908180" cy="1336036"/>
              <a:chOff x="5488863" y="2363078"/>
              <a:chExt cx="908180" cy="1336036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7722C926-F248-DFDD-1F71-D904DF85C9F0}"/>
                  </a:ext>
                </a:extLst>
              </p:cNvPr>
              <p:cNvSpPr txBox="1"/>
              <p:nvPr/>
            </p:nvSpPr>
            <p:spPr>
              <a:xfrm>
                <a:off x="5616715" y="2363078"/>
                <a:ext cx="6952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D729739-E703-F53A-08A7-39A4A087DD00}"/>
                  </a:ext>
                </a:extLst>
              </p:cNvPr>
              <p:cNvSpPr txBox="1"/>
              <p:nvPr/>
            </p:nvSpPr>
            <p:spPr>
              <a:xfrm flipH="1">
                <a:off x="5488863" y="2868117"/>
                <a:ext cx="9081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১৩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D0E019D-F471-A9D8-796D-3C44C58B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" y="125521"/>
            <a:ext cx="3606735" cy="204543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7DEDCD8-5062-9A66-157A-BBF811B2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8738" y="170781"/>
            <a:ext cx="3606735" cy="20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25" grpId="0" animBg="1"/>
      <p:bldP spid="171" grpId="0"/>
      <p:bldP spid="175" grpId="0"/>
      <p:bldP spid="176" grpId="0"/>
      <p:bldP spid="177" grpId="0"/>
      <p:bldP spid="178" grpId="0"/>
      <p:bldP spid="1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27000">
              <a:schemeClr val="accent4">
                <a:lumMod val="20000"/>
                <a:lumOff val="8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966F6-0C32-4203-9150-1E6513FE1C87}"/>
              </a:ext>
            </a:extLst>
          </p:cNvPr>
          <p:cNvSpPr txBox="1"/>
          <p:nvPr/>
        </p:nvSpPr>
        <p:spPr>
          <a:xfrm>
            <a:off x="277903" y="482375"/>
            <a:ext cx="14331462" cy="72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8৯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৯০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D52E08-4E06-445E-BCCE-911FDC97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3" y="1430111"/>
            <a:ext cx="4811866" cy="6423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10F946-F606-6B3F-55D4-EF31EEBFE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69" y="1430111"/>
            <a:ext cx="4811866" cy="6443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8337F-CD1A-CFDC-2DE4-2EFBA0B18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35" y="1430111"/>
            <a:ext cx="4845530" cy="6423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8882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17000">
              <a:schemeClr val="accent4">
                <a:lumMod val="20000"/>
                <a:lumOff val="8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D8B2B8BA-2E8E-DAD9-CE2E-FBF1400A0AA8}"/>
              </a:ext>
            </a:extLst>
          </p:cNvPr>
          <p:cNvSpPr txBox="1"/>
          <p:nvPr/>
        </p:nvSpPr>
        <p:spPr>
          <a:xfrm>
            <a:off x="4199136" y="0"/>
            <a:ext cx="5899542" cy="145885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10E25C-FD94-015D-2251-7561CE50A63C}"/>
              </a:ext>
            </a:extLst>
          </p:cNvPr>
          <p:cNvSpPr txBox="1"/>
          <p:nvPr/>
        </p:nvSpPr>
        <p:spPr>
          <a:xfrm>
            <a:off x="12684113" y="313927"/>
            <a:ext cx="1922224" cy="830997"/>
          </a:xfrm>
          <a:prstGeom prst="rect">
            <a:avLst/>
          </a:prstGeom>
          <a:solidFill>
            <a:srgbClr val="34EC9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6340C4-8FF0-0261-D4F5-45F701938AD9}"/>
              </a:ext>
            </a:extLst>
          </p:cNvPr>
          <p:cNvSpPr txBox="1"/>
          <p:nvPr/>
        </p:nvSpPr>
        <p:spPr>
          <a:xfrm>
            <a:off x="5606170" y="1251933"/>
            <a:ext cx="3164852" cy="1298377"/>
          </a:xfrm>
          <a:prstGeom prst="horizontalScroll">
            <a:avLst>
              <a:gd name="adj" fmla="val 14549"/>
            </a:avLst>
          </a:prstGeom>
          <a:solidFill>
            <a:srgbClr val="FF99FF"/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7AA158-DF7F-7C05-9BC0-6E17F88AF551}"/>
              </a:ext>
            </a:extLst>
          </p:cNvPr>
          <p:cNvGrpSpPr/>
          <p:nvPr/>
        </p:nvGrpSpPr>
        <p:grpSpPr>
          <a:xfrm>
            <a:off x="1070170" y="2610198"/>
            <a:ext cx="5213633" cy="1544091"/>
            <a:chOff x="1070170" y="2610198"/>
            <a:chExt cx="5213633" cy="15440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59BE4E-BA28-30DB-B658-6B3EE7E43CA5}"/>
                </a:ext>
              </a:extLst>
            </p:cNvPr>
            <p:cNvGrpSpPr/>
            <p:nvPr/>
          </p:nvGrpSpPr>
          <p:grpSpPr>
            <a:xfrm>
              <a:off x="1871317" y="2610198"/>
              <a:ext cx="605381" cy="1544091"/>
              <a:chOff x="3817390" y="2265211"/>
              <a:chExt cx="695265" cy="154409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B115BD0-6211-6BC7-FF97-A7FD906E3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2DDE6BF-F3BE-7D84-4707-9829308022E0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4577AE-96C7-D96A-F4BF-A0726AFAF852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9430B6-57FC-EAEB-A62F-0D9F48D8CC8B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2972D2-0542-6FDE-B7CA-B1E6FC67AD88}"/>
                </a:ext>
              </a:extLst>
            </p:cNvPr>
            <p:cNvGrpSpPr/>
            <p:nvPr/>
          </p:nvGrpSpPr>
          <p:grpSpPr>
            <a:xfrm>
              <a:off x="3239190" y="2652050"/>
              <a:ext cx="605381" cy="1502239"/>
              <a:chOff x="3886480" y="2307063"/>
              <a:chExt cx="695265" cy="150223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C82282E-21E7-374D-8065-C1712E72E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BEB3759-0A43-2691-6F09-A735C8205F82}"/>
                  </a:ext>
                </a:extLst>
              </p:cNvPr>
              <p:cNvGrpSpPr/>
              <p:nvPr/>
            </p:nvGrpSpPr>
            <p:grpSpPr>
              <a:xfrm>
                <a:off x="3886480" y="2307063"/>
                <a:ext cx="695265" cy="1502239"/>
                <a:chOff x="5419635" y="2303571"/>
                <a:chExt cx="695265" cy="1502239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87CFCD2-C75F-2D5D-DB80-406105A4E6C7}"/>
                    </a:ext>
                  </a:extLst>
                </p:cNvPr>
                <p:cNvSpPr txBox="1"/>
                <p:nvPr/>
              </p:nvSpPr>
              <p:spPr>
                <a:xfrm>
                  <a:off x="5419635" y="2303571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73E31C2-4D9E-76E0-388D-CB63A999F541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64AF59-6EA0-0BE0-8A13-428175912E74}"/>
                </a:ext>
              </a:extLst>
            </p:cNvPr>
            <p:cNvSpPr txBox="1"/>
            <p:nvPr/>
          </p:nvSpPr>
          <p:spPr>
            <a:xfrm>
              <a:off x="2503619" y="2860691"/>
              <a:ext cx="6012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54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54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5555D47-ACD1-1F73-221B-6038B2B08E0C}"/>
                </a:ext>
              </a:extLst>
            </p:cNvPr>
            <p:cNvSpPr txBox="1"/>
            <p:nvPr/>
          </p:nvSpPr>
          <p:spPr>
            <a:xfrm>
              <a:off x="4189884" y="2771578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167735-0D8D-1A9D-2594-B87BA71074A9}"/>
                </a:ext>
              </a:extLst>
            </p:cNvPr>
            <p:cNvSpPr/>
            <p:nvPr/>
          </p:nvSpPr>
          <p:spPr>
            <a:xfrm>
              <a:off x="4928536" y="2622502"/>
              <a:ext cx="1355267" cy="144310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70B23B-5A37-3E61-AC17-9AC182A9E91A}"/>
                </a:ext>
              </a:extLst>
            </p:cNvPr>
            <p:cNvSpPr txBox="1"/>
            <p:nvPr/>
          </p:nvSpPr>
          <p:spPr>
            <a:xfrm>
              <a:off x="1070170" y="2976407"/>
              <a:ext cx="722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E92897-D449-8743-5849-31B607AF4817}"/>
              </a:ext>
            </a:extLst>
          </p:cNvPr>
          <p:cNvGrpSpPr/>
          <p:nvPr/>
        </p:nvGrpSpPr>
        <p:grpSpPr>
          <a:xfrm>
            <a:off x="7282579" y="2550310"/>
            <a:ext cx="7115201" cy="1547311"/>
            <a:chOff x="7282579" y="2550310"/>
            <a:chExt cx="7115201" cy="154731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93231A-112F-7CAC-07F8-A8C84C342387}"/>
                </a:ext>
              </a:extLst>
            </p:cNvPr>
            <p:cNvGrpSpPr/>
            <p:nvPr/>
          </p:nvGrpSpPr>
          <p:grpSpPr>
            <a:xfrm>
              <a:off x="9461858" y="2553530"/>
              <a:ext cx="605381" cy="1544091"/>
              <a:chOff x="3817390" y="2265211"/>
              <a:chExt cx="695265" cy="154409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DD2BE37-FF76-B91D-62BC-FF78949110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11CF681-6B32-B5AA-6C24-FD57644473B6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F3C556-777D-F565-294F-AFCD6890A08D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ADC8A8E-5F2B-C935-065E-10CDB1D0CF10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D8421C7-3BED-E5B8-7C40-4FC7490217F0}"/>
                </a:ext>
              </a:extLst>
            </p:cNvPr>
            <p:cNvGrpSpPr/>
            <p:nvPr/>
          </p:nvGrpSpPr>
          <p:grpSpPr>
            <a:xfrm>
              <a:off x="8005489" y="2550310"/>
              <a:ext cx="605381" cy="1544091"/>
              <a:chOff x="3817390" y="2265211"/>
              <a:chExt cx="695265" cy="154409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9A0BFF5-3DDB-E845-6034-276DE0F425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1A7D48E-5629-1F24-19A8-3E9837F0CA5D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373E9E6-40D0-1542-FB19-48BED99783B6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E0097FD-B24D-6CBB-B827-3191EA531E5B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2435BC-481A-1346-9B72-E779AF4F9504}"/>
                </a:ext>
              </a:extLst>
            </p:cNvPr>
            <p:cNvSpPr txBox="1"/>
            <p:nvPr/>
          </p:nvSpPr>
          <p:spPr>
            <a:xfrm>
              <a:off x="9958067" y="2736373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EC4B5C-F688-4B2A-7A13-E072824C86FE}"/>
                </a:ext>
              </a:extLst>
            </p:cNvPr>
            <p:cNvSpPr txBox="1"/>
            <p:nvPr/>
          </p:nvSpPr>
          <p:spPr>
            <a:xfrm>
              <a:off x="8669866" y="2769294"/>
              <a:ext cx="6012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54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54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5231580-155E-FF37-B15E-94FC7534A33F}"/>
                </a:ext>
              </a:extLst>
            </p:cNvPr>
            <p:cNvSpPr/>
            <p:nvPr/>
          </p:nvSpPr>
          <p:spPr>
            <a:xfrm>
              <a:off x="10708023" y="2583132"/>
              <a:ext cx="1355267" cy="144310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64F7ADA-0A0F-D49F-442E-05C9D9796434}"/>
                </a:ext>
              </a:extLst>
            </p:cNvPr>
            <p:cNvSpPr txBox="1"/>
            <p:nvPr/>
          </p:nvSpPr>
          <p:spPr>
            <a:xfrm>
              <a:off x="12235184" y="2720855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E08F766-E305-FC63-D780-CCDB211F09EB}"/>
                </a:ext>
              </a:extLst>
            </p:cNvPr>
            <p:cNvSpPr/>
            <p:nvPr/>
          </p:nvSpPr>
          <p:spPr>
            <a:xfrm>
              <a:off x="13042513" y="2553299"/>
              <a:ext cx="1355267" cy="144310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4E440B6-D1CE-70ED-C730-8FA87387910D}"/>
                </a:ext>
              </a:extLst>
            </p:cNvPr>
            <p:cNvSpPr txBox="1"/>
            <p:nvPr/>
          </p:nvSpPr>
          <p:spPr>
            <a:xfrm>
              <a:off x="7282579" y="2882390"/>
              <a:ext cx="722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E10119-DB36-A2AB-1B15-451D869DB06C}"/>
              </a:ext>
            </a:extLst>
          </p:cNvPr>
          <p:cNvGrpSpPr/>
          <p:nvPr/>
        </p:nvGrpSpPr>
        <p:grpSpPr>
          <a:xfrm>
            <a:off x="854390" y="5139192"/>
            <a:ext cx="5252777" cy="1544091"/>
            <a:chOff x="854390" y="5139192"/>
            <a:chExt cx="5252777" cy="15440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E6AE20-FC23-C579-4A8B-683C6D3DC145}"/>
                </a:ext>
              </a:extLst>
            </p:cNvPr>
            <p:cNvGrpSpPr/>
            <p:nvPr/>
          </p:nvGrpSpPr>
          <p:grpSpPr>
            <a:xfrm>
              <a:off x="1689509" y="5139192"/>
              <a:ext cx="605381" cy="1544091"/>
              <a:chOff x="3817390" y="2265211"/>
              <a:chExt cx="695265" cy="154409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23BB8CB-7BA4-5F71-D32B-5D580FCBD1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2A60044-C168-C032-D532-3B50F25E91BF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243538F-C352-6D64-E2E2-AAF910651001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723204-E162-7729-A141-9CC2C6038B70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11468-95D6-97D3-38B8-AAFD4AF1352C}"/>
                </a:ext>
              </a:extLst>
            </p:cNvPr>
            <p:cNvGrpSpPr/>
            <p:nvPr/>
          </p:nvGrpSpPr>
          <p:grpSpPr>
            <a:xfrm>
              <a:off x="2979586" y="5139192"/>
              <a:ext cx="605381" cy="1544091"/>
              <a:chOff x="3817390" y="2265211"/>
              <a:chExt cx="695265" cy="154409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1BEA67-8DAC-CBB9-2700-E1D6784D8B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B00E6FB-139C-90B4-3B66-01065913BE92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17C041E-9DA8-57EB-169B-2F896DF7406A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DD60EC-D6FC-5834-E3B7-19477EF681AA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706B86-2BF9-E7E7-6828-28544D899B6D}"/>
                </a:ext>
              </a:extLst>
            </p:cNvPr>
            <p:cNvSpPr txBox="1"/>
            <p:nvPr/>
          </p:nvSpPr>
          <p:spPr>
            <a:xfrm>
              <a:off x="2378449" y="5435359"/>
              <a:ext cx="6012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54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5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9940215-8A8C-838C-2525-5325A5329614}"/>
                </a:ext>
              </a:extLst>
            </p:cNvPr>
            <p:cNvSpPr txBox="1"/>
            <p:nvPr/>
          </p:nvSpPr>
          <p:spPr>
            <a:xfrm>
              <a:off x="4075011" y="5353739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CB3FC00-738B-D5F4-A619-9F9FB8784E36}"/>
                </a:ext>
              </a:extLst>
            </p:cNvPr>
            <p:cNvSpPr/>
            <p:nvPr/>
          </p:nvSpPr>
          <p:spPr>
            <a:xfrm>
              <a:off x="4751900" y="5200827"/>
              <a:ext cx="1355267" cy="144310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8204934-0EC7-5EA6-3F26-2232C338503F}"/>
                </a:ext>
              </a:extLst>
            </p:cNvPr>
            <p:cNvSpPr txBox="1"/>
            <p:nvPr/>
          </p:nvSpPr>
          <p:spPr>
            <a:xfrm>
              <a:off x="854390" y="5480386"/>
              <a:ext cx="884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19DE89-C59F-FD8B-F2ED-91940F6E89CC}"/>
              </a:ext>
            </a:extLst>
          </p:cNvPr>
          <p:cNvGrpSpPr/>
          <p:nvPr/>
        </p:nvGrpSpPr>
        <p:grpSpPr>
          <a:xfrm>
            <a:off x="7196843" y="5164351"/>
            <a:ext cx="4798706" cy="1580567"/>
            <a:chOff x="7196843" y="5164351"/>
            <a:chExt cx="4798706" cy="158056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CA58D12-5F74-9FA9-F22F-F682D23660D2}"/>
                </a:ext>
              </a:extLst>
            </p:cNvPr>
            <p:cNvGrpSpPr/>
            <p:nvPr/>
          </p:nvGrpSpPr>
          <p:grpSpPr>
            <a:xfrm>
              <a:off x="7877538" y="5200827"/>
              <a:ext cx="605381" cy="1544091"/>
              <a:chOff x="3817390" y="2265211"/>
              <a:chExt cx="695265" cy="154409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47A74A-3D7F-2522-2909-9F44A99C22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826E2C8-4ABB-3E93-3A88-E1EB32A68D6F}"/>
                  </a:ext>
                </a:extLst>
              </p:cNvPr>
              <p:cNvGrpSpPr/>
              <p:nvPr/>
            </p:nvGrpSpPr>
            <p:grpSpPr>
              <a:xfrm>
                <a:off x="3817390" y="2265211"/>
                <a:ext cx="695265" cy="1544091"/>
                <a:chOff x="5350545" y="2261719"/>
                <a:chExt cx="695265" cy="1544091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349DBAF-4055-7051-1017-DF19A8D8C67E}"/>
                    </a:ext>
                  </a:extLst>
                </p:cNvPr>
                <p:cNvSpPr txBox="1"/>
                <p:nvPr/>
              </p:nvSpPr>
              <p:spPr>
                <a:xfrm>
                  <a:off x="5350545" y="2261719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8DD6D52-50C9-D2C5-EF31-6E54EED5D54C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1909B84-DC37-718E-9413-DC638EE03F49}"/>
                </a:ext>
              </a:extLst>
            </p:cNvPr>
            <p:cNvGrpSpPr/>
            <p:nvPr/>
          </p:nvGrpSpPr>
          <p:grpSpPr>
            <a:xfrm>
              <a:off x="9371674" y="5193334"/>
              <a:ext cx="605381" cy="1521342"/>
              <a:chOff x="3845113" y="2287960"/>
              <a:chExt cx="695265" cy="152134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79F88-59CD-0DEB-5088-4413D2076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AB55A79-A22E-32B0-4404-B34CD68FF9DE}"/>
                  </a:ext>
                </a:extLst>
              </p:cNvPr>
              <p:cNvGrpSpPr/>
              <p:nvPr/>
            </p:nvGrpSpPr>
            <p:grpSpPr>
              <a:xfrm>
                <a:off x="3845113" y="2287960"/>
                <a:ext cx="695265" cy="1521342"/>
                <a:chOff x="5378268" y="2284468"/>
                <a:chExt cx="695265" cy="1521342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8797A84-F385-7231-0E6F-F59AC94DC940}"/>
                    </a:ext>
                  </a:extLst>
                </p:cNvPr>
                <p:cNvSpPr txBox="1"/>
                <p:nvPr/>
              </p:nvSpPr>
              <p:spPr>
                <a:xfrm>
                  <a:off x="5378268" y="2284468"/>
                  <a:ext cx="69526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362D900-427E-15C4-E9E0-A57A3EBF81F4}"/>
                    </a:ext>
                  </a:extLst>
                </p:cNvPr>
                <p:cNvSpPr txBox="1"/>
                <p:nvPr/>
              </p:nvSpPr>
              <p:spPr>
                <a:xfrm flipH="1">
                  <a:off x="5419635" y="2882480"/>
                  <a:ext cx="4534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5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059A3D-A6B8-79EE-10D7-B5B64A492F4B}"/>
                </a:ext>
              </a:extLst>
            </p:cNvPr>
            <p:cNvSpPr txBox="1"/>
            <p:nvPr/>
          </p:nvSpPr>
          <p:spPr>
            <a:xfrm>
              <a:off x="8569492" y="5478928"/>
              <a:ext cx="6012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54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5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ECC491-0EB0-64FD-C4E5-1C54A0391CBC}"/>
                </a:ext>
              </a:extLst>
            </p:cNvPr>
            <p:cNvSpPr txBox="1"/>
            <p:nvPr/>
          </p:nvSpPr>
          <p:spPr>
            <a:xfrm>
              <a:off x="9949657" y="5319875"/>
              <a:ext cx="81361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66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6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A14BE10-CB11-274F-E9FA-066AFB19BAA8}"/>
                </a:ext>
              </a:extLst>
            </p:cNvPr>
            <p:cNvSpPr/>
            <p:nvPr/>
          </p:nvSpPr>
          <p:spPr>
            <a:xfrm>
              <a:off x="10640282" y="5164351"/>
              <a:ext cx="1355267" cy="144310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7814B95-2ADD-8DCE-D560-DF82AA2B1A10}"/>
                </a:ext>
              </a:extLst>
            </p:cNvPr>
            <p:cNvSpPr txBox="1"/>
            <p:nvPr/>
          </p:nvSpPr>
          <p:spPr>
            <a:xfrm>
              <a:off x="7196843" y="5559787"/>
              <a:ext cx="722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D41C95-4CA4-D949-1471-6013EF63AD4F}"/>
              </a:ext>
            </a:extLst>
          </p:cNvPr>
          <p:cNvGrpSpPr/>
          <p:nvPr/>
        </p:nvGrpSpPr>
        <p:grpSpPr>
          <a:xfrm>
            <a:off x="5289036" y="2532639"/>
            <a:ext cx="605381" cy="1544091"/>
            <a:chOff x="3817390" y="2265211"/>
            <a:chExt cx="695265" cy="154409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99067F2-977F-46DD-903D-06A65186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376B038-0007-5D7E-7E66-705F1F102A2C}"/>
                </a:ext>
              </a:extLst>
            </p:cNvPr>
            <p:cNvGrpSpPr/>
            <p:nvPr/>
          </p:nvGrpSpPr>
          <p:grpSpPr>
            <a:xfrm>
              <a:off x="3817390" y="2265211"/>
              <a:ext cx="695265" cy="1544091"/>
              <a:chOff x="5350545" y="2261719"/>
              <a:chExt cx="695265" cy="1544091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782ECA8-67C3-B866-E173-8BC276F1AD6F}"/>
                  </a:ext>
                </a:extLst>
              </p:cNvPr>
              <p:cNvSpPr txBox="1"/>
              <p:nvPr/>
            </p:nvSpPr>
            <p:spPr>
              <a:xfrm>
                <a:off x="5350545" y="2261719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0FFE7B-A264-A3E1-A9A8-1860198B14AB}"/>
                  </a:ext>
                </a:extLst>
              </p:cNvPr>
              <p:cNvSpPr txBox="1"/>
              <p:nvPr/>
            </p:nvSpPr>
            <p:spPr>
              <a:xfrm flipH="1">
                <a:off x="5419635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62B947-E9CF-6BC5-3848-2666E97F523D}"/>
              </a:ext>
            </a:extLst>
          </p:cNvPr>
          <p:cNvGrpSpPr/>
          <p:nvPr/>
        </p:nvGrpSpPr>
        <p:grpSpPr>
          <a:xfrm>
            <a:off x="11006675" y="5113858"/>
            <a:ext cx="605381" cy="1544091"/>
            <a:chOff x="3817390" y="2265211"/>
            <a:chExt cx="695265" cy="1544091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6D6AB67-6E01-3F43-A7AC-1574D4CF3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2ED8490-7CE7-E2D3-4580-3F2E4FB0960D}"/>
                </a:ext>
              </a:extLst>
            </p:cNvPr>
            <p:cNvGrpSpPr/>
            <p:nvPr/>
          </p:nvGrpSpPr>
          <p:grpSpPr>
            <a:xfrm>
              <a:off x="3817390" y="2265211"/>
              <a:ext cx="695265" cy="1544091"/>
              <a:chOff x="5350545" y="2261719"/>
              <a:chExt cx="695265" cy="1544091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1D89014-ED60-179D-CBB1-B1D8452A978D}"/>
                  </a:ext>
                </a:extLst>
              </p:cNvPr>
              <p:cNvSpPr txBox="1"/>
              <p:nvPr/>
            </p:nvSpPr>
            <p:spPr>
              <a:xfrm>
                <a:off x="5350545" y="2261719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FB702BF-18DC-21DB-B947-3B72206AD06A}"/>
                  </a:ext>
                </a:extLst>
              </p:cNvPr>
              <p:cNvSpPr txBox="1"/>
              <p:nvPr/>
            </p:nvSpPr>
            <p:spPr>
              <a:xfrm flipH="1">
                <a:off x="5419635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C8F79D-7D67-79DB-E2C5-D737D57B1B0D}"/>
              </a:ext>
            </a:extLst>
          </p:cNvPr>
          <p:cNvGrpSpPr/>
          <p:nvPr/>
        </p:nvGrpSpPr>
        <p:grpSpPr>
          <a:xfrm>
            <a:off x="5138627" y="5150334"/>
            <a:ext cx="605381" cy="1544091"/>
            <a:chOff x="3817390" y="2265211"/>
            <a:chExt cx="695265" cy="154409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31ECBF-E638-F232-A13D-B74BDFFD84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7427D5B-313D-8235-4E8E-1D13F55CA90E}"/>
                </a:ext>
              </a:extLst>
            </p:cNvPr>
            <p:cNvGrpSpPr/>
            <p:nvPr/>
          </p:nvGrpSpPr>
          <p:grpSpPr>
            <a:xfrm>
              <a:off x="3817390" y="2265211"/>
              <a:ext cx="695265" cy="1544091"/>
              <a:chOff x="5350545" y="2261719"/>
              <a:chExt cx="695265" cy="1544091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32FA86F-7FAD-04E0-48A4-42C2E58DB2B0}"/>
                  </a:ext>
                </a:extLst>
              </p:cNvPr>
              <p:cNvSpPr txBox="1"/>
              <p:nvPr/>
            </p:nvSpPr>
            <p:spPr>
              <a:xfrm>
                <a:off x="5350545" y="2261719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F3FB466-E4CF-FCD8-7B8B-9E94C37B8CF6}"/>
                  </a:ext>
                </a:extLst>
              </p:cNvPr>
              <p:cNvSpPr txBox="1"/>
              <p:nvPr/>
            </p:nvSpPr>
            <p:spPr>
              <a:xfrm flipH="1">
                <a:off x="5419635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37E0C9-A843-D94D-20A4-66B3E131451A}"/>
              </a:ext>
            </a:extLst>
          </p:cNvPr>
          <p:cNvGrpSpPr/>
          <p:nvPr/>
        </p:nvGrpSpPr>
        <p:grpSpPr>
          <a:xfrm>
            <a:off x="11106622" y="2482148"/>
            <a:ext cx="605381" cy="1544091"/>
            <a:chOff x="3886480" y="2265211"/>
            <a:chExt cx="695265" cy="154409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3EE68BF-9058-B022-657C-BE6F642DF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9B16731-43EB-12CB-569C-45D290207F93}"/>
                </a:ext>
              </a:extLst>
            </p:cNvPr>
            <p:cNvGrpSpPr/>
            <p:nvPr/>
          </p:nvGrpSpPr>
          <p:grpSpPr>
            <a:xfrm>
              <a:off x="3886480" y="2265211"/>
              <a:ext cx="695265" cy="1544091"/>
              <a:chOff x="5419635" y="2261719"/>
              <a:chExt cx="695265" cy="1544091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8F62BB8-B521-C61E-F9D9-F82F08862E58}"/>
                  </a:ext>
                </a:extLst>
              </p:cNvPr>
              <p:cNvSpPr txBox="1"/>
              <p:nvPr/>
            </p:nvSpPr>
            <p:spPr>
              <a:xfrm>
                <a:off x="5419635" y="2261719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85BD9E-1BB6-F0E6-6639-34FEC79D2BE4}"/>
                  </a:ext>
                </a:extLst>
              </p:cNvPr>
              <p:cNvSpPr txBox="1"/>
              <p:nvPr/>
            </p:nvSpPr>
            <p:spPr>
              <a:xfrm flipH="1">
                <a:off x="5419635" y="2882480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716C7DE9-682B-7C99-31D6-647AAE062DEA}"/>
              </a:ext>
            </a:extLst>
          </p:cNvPr>
          <p:cNvSpPr txBox="1"/>
          <p:nvPr/>
        </p:nvSpPr>
        <p:spPr>
          <a:xfrm flipH="1">
            <a:off x="13461311" y="2813187"/>
            <a:ext cx="39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6" grpId="0"/>
      <p:bldP spid="62" grpId="0" animBg="1"/>
      <p:bldP spid="55" grpId="0" animBg="1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FFFF"/>
            </a:gs>
            <a:gs pos="33000">
              <a:schemeClr val="accent4">
                <a:lumMod val="20000"/>
                <a:lumOff val="8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0">
              <a:srgbClr val="34EC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44AEF2-32C5-4837-BD7F-3CD4B43B92B6}"/>
              </a:ext>
            </a:extLst>
          </p:cNvPr>
          <p:cNvSpPr/>
          <p:nvPr/>
        </p:nvSpPr>
        <p:spPr>
          <a:xfrm>
            <a:off x="739174" y="372583"/>
            <a:ext cx="6503546" cy="145885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20E3F-9625-8ADB-4A09-68308C03FA42}"/>
              </a:ext>
            </a:extLst>
          </p:cNvPr>
          <p:cNvSpPr txBox="1"/>
          <p:nvPr/>
        </p:nvSpPr>
        <p:spPr>
          <a:xfrm>
            <a:off x="618857" y="6195282"/>
            <a:ext cx="7309953" cy="1569660"/>
          </a:xfrm>
          <a:prstGeom prst="rect">
            <a:avLst/>
          </a:prstGeom>
          <a:solidFill>
            <a:srgbClr val="66FFFF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৯০ পৃষ্টার ৩ নং যোগগুলো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68F8C-C600-B389-C7A7-3AC02644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87" y="208434"/>
            <a:ext cx="6413187" cy="7720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C1A36-C303-D6F8-7D85-A495B8236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726473"/>
            <a:ext cx="7557335" cy="42418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3D7FCC-B1B8-02D7-BDA4-031B50A5A00E}"/>
              </a:ext>
            </a:extLst>
          </p:cNvPr>
          <p:cNvSpPr/>
          <p:nvPr/>
        </p:nvSpPr>
        <p:spPr>
          <a:xfrm>
            <a:off x="8589325" y="4068762"/>
            <a:ext cx="5572710" cy="33577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5000">
              <a:srgbClr val="66FFFF"/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CFD08-17F4-021C-474D-2A959879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" y="132351"/>
            <a:ext cx="14829571" cy="7849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302B4-8494-49FD-8152-A63EEEC17D81}"/>
              </a:ext>
            </a:extLst>
          </p:cNvPr>
          <p:cNvSpPr txBox="1"/>
          <p:nvPr/>
        </p:nvSpPr>
        <p:spPr>
          <a:xfrm>
            <a:off x="1807156" y="3368809"/>
            <a:ext cx="10796675" cy="2154477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15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29000">
              <a:schemeClr val="accent2">
                <a:lumMod val="20000"/>
                <a:lumOff val="80000"/>
              </a:schemeClr>
            </a:gs>
            <a:gs pos="0">
              <a:srgbClr val="00B0F0"/>
            </a:gs>
            <a:gs pos="75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8300854-9285-49F2-B210-13A19ED0D158}"/>
              </a:ext>
            </a:extLst>
          </p:cNvPr>
          <p:cNvSpPr/>
          <p:nvPr/>
        </p:nvSpPr>
        <p:spPr>
          <a:xfrm>
            <a:off x="5177006" y="991846"/>
            <a:ext cx="4207494" cy="1821705"/>
          </a:xfrm>
          <a:prstGeom prst="horizontalScroll">
            <a:avLst/>
          </a:prstGeom>
          <a:gradFill>
            <a:gsLst>
              <a:gs pos="87000">
                <a:schemeClr val="accent6">
                  <a:lumMod val="60000"/>
                  <a:lumOff val="4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15000">
                <a:srgbClr val="66FFFF"/>
              </a:gs>
              <a:gs pos="65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 extrusionH="95250" contourW="76200">
            <a:bevelT prst="angle"/>
            <a:extrusionClr>
              <a:srgbClr val="FF000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1FF3E-12AB-4F53-AFCA-5BB61D808F39}"/>
              </a:ext>
            </a:extLst>
          </p:cNvPr>
          <p:cNvSpPr/>
          <p:nvPr/>
        </p:nvSpPr>
        <p:spPr>
          <a:xfrm>
            <a:off x="-99267" y="450455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IN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F2F1580F-53D3-415A-A95D-D706ED913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245160" y="1088805"/>
            <a:ext cx="3168546" cy="29799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perspectiveAbove"/>
            <a:lightRig rig="contrasting" dir="t">
              <a:rot lat="0" lon="0" rev="3000000"/>
            </a:lightRig>
          </a:scene3d>
          <a:sp3d extrusionH="165100" contourW="95250">
            <a:bevelT w="95250" h="31750"/>
            <a:extrusionClr>
              <a:srgbClr val="FFFF00"/>
            </a:extrusionClr>
            <a:contourClr>
              <a:srgbClr val="FF000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066A32-54EB-4BAE-B4F3-E0AD74F20745}"/>
              </a:ext>
            </a:extLst>
          </p:cNvPr>
          <p:cNvSpPr/>
          <p:nvPr/>
        </p:nvSpPr>
        <p:spPr>
          <a:xfrm>
            <a:off x="8440693" y="4878405"/>
            <a:ext cx="5780538" cy="3120844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8B9511-4DB1-476C-8823-7F8AF567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94" y="991846"/>
            <a:ext cx="2613972" cy="3384160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prst="angle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FC4DF-716D-02B8-7943-354E0CF2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82205" y="3482236"/>
            <a:ext cx="2157554" cy="4460403"/>
          </a:xfrm>
          <a:prstGeom prst="rect">
            <a:avLst/>
          </a:prstGeom>
          <a:gradFill>
            <a:gsLst>
              <a:gs pos="39000">
                <a:schemeClr val="accent4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2100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34EC90"/>
            </a:gs>
            <a:gs pos="30000">
              <a:schemeClr val="accent4">
                <a:lumMod val="40000"/>
                <a:lumOff val="60000"/>
              </a:schemeClr>
            </a:gs>
            <a:gs pos="67000">
              <a:schemeClr val="accent4">
                <a:lumMod val="40000"/>
                <a:lumOff val="60000"/>
              </a:schemeClr>
            </a:gs>
            <a:gs pos="0">
              <a:srgbClr val="A8F4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2AFEB-5CE3-42EA-9877-5812261F3E07}"/>
              </a:ext>
            </a:extLst>
          </p:cNvPr>
          <p:cNvSpPr txBox="1"/>
          <p:nvPr/>
        </p:nvSpPr>
        <p:spPr>
          <a:xfrm>
            <a:off x="1966603" y="3581331"/>
            <a:ext cx="11154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IN" alt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 অঙ্কের সমহর বিশিষ্ট দুইটি ভগ্নাংশের যোগ করতে পারবে।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07984-0766-4339-822F-DBA8AA3FABBD}"/>
              </a:ext>
            </a:extLst>
          </p:cNvPr>
          <p:cNvSpPr txBox="1"/>
          <p:nvPr/>
        </p:nvSpPr>
        <p:spPr>
          <a:xfrm>
            <a:off x="3829000" y="1463040"/>
            <a:ext cx="6644235" cy="2215991"/>
          </a:xfrm>
          <a:prstGeom prst="rect">
            <a:avLst/>
          </a:prstGeom>
          <a:noFill/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  <a:scene3d>
            <a:camera prst="perspectiveRelaxedModerately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IN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951EA-2C6F-6775-017A-F32CCED3F3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719"/>
          <a:stretch/>
        </p:blipFill>
        <p:spPr>
          <a:xfrm>
            <a:off x="12755653" y="4223084"/>
            <a:ext cx="2177302" cy="3801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9E0A8-80A3-42FF-E9F0-EE2B0230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719"/>
          <a:stretch/>
        </p:blipFill>
        <p:spPr>
          <a:xfrm flipH="1">
            <a:off x="135926" y="4223084"/>
            <a:ext cx="2177302" cy="38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5000">
              <a:schemeClr val="accent1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">
            <a:extLst>
              <a:ext uri="{FF2B5EF4-FFF2-40B4-BE49-F238E27FC236}">
                <a16:creationId xmlns:a16="http://schemas.microsoft.com/office/drawing/2014/main" id="{69E0E90B-6665-2149-2C59-ECAEFBAC1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508" y="1082117"/>
            <a:ext cx="6409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BD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 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223A2A8E-0993-2F03-E526-7A4B6C19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28231"/>
              </p:ext>
            </p:extLst>
          </p:nvPr>
        </p:nvGraphicFramePr>
        <p:xfrm>
          <a:off x="5871411" y="2991492"/>
          <a:ext cx="5847347" cy="10043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7347">
                  <a:extLst>
                    <a:ext uri="{9D8B030D-6E8A-4147-A177-3AD203B41FA5}">
                      <a16:colId xmlns:a16="http://schemas.microsoft.com/office/drawing/2014/main" val="4178958128"/>
                    </a:ext>
                  </a:extLst>
                </a:gridCol>
              </a:tblGrid>
              <a:tr h="1004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01857"/>
                  </a:ext>
                </a:extLst>
              </a:tr>
            </a:tbl>
          </a:graphicData>
        </a:graphic>
      </p:graphicFrame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AA1007CA-F9D0-1246-ADAB-25DAE9F03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23496"/>
              </p:ext>
            </p:extLst>
          </p:nvPr>
        </p:nvGraphicFramePr>
        <p:xfrm>
          <a:off x="1986625" y="2980199"/>
          <a:ext cx="3884786" cy="101566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884786">
                  <a:extLst>
                    <a:ext uri="{9D8B030D-6E8A-4147-A177-3AD203B41FA5}">
                      <a16:colId xmlns:a16="http://schemas.microsoft.com/office/drawing/2014/main" val="4178958128"/>
                    </a:ext>
                  </a:extLst>
                </a:gridCol>
              </a:tblGrid>
              <a:tr h="1015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01857"/>
                  </a:ext>
                </a:extLst>
              </a:tr>
            </a:tbl>
          </a:graphicData>
        </a:graphic>
      </p:graphicFrame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03D4EDEE-CE91-9BA4-6258-506D39B32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86101"/>
              </p:ext>
            </p:extLst>
          </p:nvPr>
        </p:nvGraphicFramePr>
        <p:xfrm>
          <a:off x="1986628" y="2966492"/>
          <a:ext cx="11646570" cy="104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95">
                  <a:extLst>
                    <a:ext uri="{9D8B030D-6E8A-4147-A177-3AD203B41FA5}">
                      <a16:colId xmlns:a16="http://schemas.microsoft.com/office/drawing/2014/main" val="1943496800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3702197060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163758105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1439106100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1452067891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1260708535"/>
                    </a:ext>
                  </a:extLst>
                </a:gridCol>
              </a:tblGrid>
              <a:tr h="1042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479693"/>
                  </a:ext>
                </a:extLst>
              </a:tr>
            </a:tbl>
          </a:graphicData>
        </a:graphic>
      </p:graphicFrame>
      <p:sp>
        <p:nvSpPr>
          <p:cNvPr id="85" name="Rectangle 11">
            <a:extLst>
              <a:ext uri="{FF2B5EF4-FFF2-40B4-BE49-F238E27FC236}">
                <a16:creationId xmlns:a16="http://schemas.microsoft.com/office/drawing/2014/main" id="{8DEA1644-C450-1976-F894-AD0EC1B7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19" y="6136593"/>
            <a:ext cx="6266459" cy="830997"/>
          </a:xfrm>
          <a:prstGeom prst="rect">
            <a:avLst/>
          </a:prstGeom>
          <a:solidFill>
            <a:srgbClr val="FF33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রং করা হয়েছে কত আংশ?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50138826-B313-82F3-BD8E-4066D361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19" y="6136593"/>
            <a:ext cx="6216766" cy="830997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রং করা হয়েছে কত আংশ?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759162-A4AF-A7AE-2ED1-1BD6F3BAEDCB}"/>
              </a:ext>
            </a:extLst>
          </p:cNvPr>
          <p:cNvGrpSpPr/>
          <p:nvPr/>
        </p:nvGrpSpPr>
        <p:grpSpPr>
          <a:xfrm>
            <a:off x="3527034" y="1739517"/>
            <a:ext cx="1381484" cy="862212"/>
            <a:chOff x="1419472" y="4543212"/>
            <a:chExt cx="1381484" cy="86221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516E284-2509-A975-EC55-735F6AE843A4}"/>
                </a:ext>
              </a:extLst>
            </p:cNvPr>
            <p:cNvGrpSpPr/>
            <p:nvPr/>
          </p:nvGrpSpPr>
          <p:grpSpPr>
            <a:xfrm>
              <a:off x="1419472" y="4543212"/>
              <a:ext cx="398093" cy="862212"/>
              <a:chOff x="3951881" y="2601327"/>
              <a:chExt cx="457200" cy="862212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F051506-7D27-70BD-DFE8-6B587447EA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A508E211-6E64-5EB0-0AB0-66570587A8B7}"/>
                  </a:ext>
                </a:extLst>
              </p:cNvPr>
              <p:cNvGrpSpPr/>
              <p:nvPr/>
            </p:nvGrpSpPr>
            <p:grpSpPr>
              <a:xfrm>
                <a:off x="3951881" y="2601327"/>
                <a:ext cx="457200" cy="862212"/>
                <a:chOff x="5485036" y="2597835"/>
                <a:chExt cx="457200" cy="86221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044F9D1-B6BA-A14A-CEE6-77DA2079DD50}"/>
                    </a:ext>
                  </a:extLst>
                </p:cNvPr>
                <p:cNvSpPr txBox="1"/>
                <p:nvPr/>
              </p:nvSpPr>
              <p:spPr>
                <a:xfrm>
                  <a:off x="5485036" y="2597835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A8BAF68-FAE6-AEFE-6D42-597C6CE2B231}"/>
                    </a:ext>
                  </a:extLst>
                </p:cNvPr>
                <p:cNvSpPr txBox="1"/>
                <p:nvPr/>
              </p:nvSpPr>
              <p:spPr>
                <a:xfrm flipH="1">
                  <a:off x="5574966" y="2936827"/>
                  <a:ext cx="525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C5B6EB6-83EA-64E6-A932-531A0862F9F7}"/>
                </a:ext>
              </a:extLst>
            </p:cNvPr>
            <p:cNvSpPr txBox="1"/>
            <p:nvPr/>
          </p:nvSpPr>
          <p:spPr>
            <a:xfrm>
              <a:off x="1718937" y="4700407"/>
              <a:ext cx="10820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alt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আংশ</a:t>
              </a:r>
              <a:endParaRPr lang="en-US" sz="36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8F238-FA8D-5135-F6D6-B72991F111DE}"/>
              </a:ext>
            </a:extLst>
          </p:cNvPr>
          <p:cNvGrpSpPr/>
          <p:nvPr/>
        </p:nvGrpSpPr>
        <p:grpSpPr>
          <a:xfrm>
            <a:off x="8144940" y="1785072"/>
            <a:ext cx="1480112" cy="862212"/>
            <a:chOff x="6022760" y="5101621"/>
            <a:chExt cx="1480112" cy="8622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BC30CB-4AC8-0266-3878-4C6D3FB76EF8}"/>
                </a:ext>
              </a:extLst>
            </p:cNvPr>
            <p:cNvGrpSpPr/>
            <p:nvPr/>
          </p:nvGrpSpPr>
          <p:grpSpPr>
            <a:xfrm>
              <a:off x="6022760" y="5101621"/>
              <a:ext cx="398093" cy="862212"/>
              <a:chOff x="3951881" y="2601327"/>
              <a:chExt cx="457200" cy="862212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1B70414-6B89-8C71-3A16-82BC74E0BE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A430FFB-FAE8-1FFC-0303-859F40807CDA}"/>
                  </a:ext>
                </a:extLst>
              </p:cNvPr>
              <p:cNvGrpSpPr/>
              <p:nvPr/>
            </p:nvGrpSpPr>
            <p:grpSpPr>
              <a:xfrm>
                <a:off x="3951881" y="2601327"/>
                <a:ext cx="457200" cy="862212"/>
                <a:chOff x="5485036" y="2597835"/>
                <a:chExt cx="457200" cy="862212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D4B5675-56F8-794A-F50F-6AB21A8549FF}"/>
                    </a:ext>
                  </a:extLst>
                </p:cNvPr>
                <p:cNvSpPr txBox="1"/>
                <p:nvPr/>
              </p:nvSpPr>
              <p:spPr>
                <a:xfrm>
                  <a:off x="5485036" y="2597835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51BB7BB-5C52-FA6B-A77F-91C4B584CE55}"/>
                    </a:ext>
                  </a:extLst>
                </p:cNvPr>
                <p:cNvSpPr txBox="1"/>
                <p:nvPr/>
              </p:nvSpPr>
              <p:spPr>
                <a:xfrm flipH="1">
                  <a:off x="5574966" y="2936827"/>
                  <a:ext cx="525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8F9F1E-3C22-FFE5-439C-ED201D699691}"/>
                </a:ext>
              </a:extLst>
            </p:cNvPr>
            <p:cNvSpPr txBox="1"/>
            <p:nvPr/>
          </p:nvSpPr>
          <p:spPr>
            <a:xfrm>
              <a:off x="6420853" y="5252056"/>
              <a:ext cx="10820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alt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আংশ</a:t>
              </a:r>
              <a:endParaRPr lang="en-US" sz="3600" dirty="0"/>
            </a:p>
          </p:txBody>
        </p:sp>
      </p:grpSp>
      <p:sp>
        <p:nvSpPr>
          <p:cNvPr id="89" name="Rectangle 11">
            <a:extLst>
              <a:ext uri="{FF2B5EF4-FFF2-40B4-BE49-F238E27FC236}">
                <a16:creationId xmlns:a16="http://schemas.microsoft.com/office/drawing/2014/main" id="{82042B38-C9AC-B608-66F8-6D645E12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034" y="6136592"/>
            <a:ext cx="7630615" cy="830997"/>
          </a:xfrm>
          <a:prstGeom prst="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ও নীল রং করা হয়েছে কত আংশ?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B0213E0-328B-4475-1125-FC5F5D443CD5}"/>
              </a:ext>
            </a:extLst>
          </p:cNvPr>
          <p:cNvGrpSpPr/>
          <p:nvPr/>
        </p:nvGrpSpPr>
        <p:grpSpPr>
          <a:xfrm>
            <a:off x="6111748" y="4321697"/>
            <a:ext cx="1480112" cy="862212"/>
            <a:chOff x="6022760" y="5101621"/>
            <a:chExt cx="1480112" cy="86221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A69F672-DAD8-D14E-BD28-CDF82EED4AF0}"/>
                </a:ext>
              </a:extLst>
            </p:cNvPr>
            <p:cNvGrpSpPr/>
            <p:nvPr/>
          </p:nvGrpSpPr>
          <p:grpSpPr>
            <a:xfrm>
              <a:off x="6022760" y="5101621"/>
              <a:ext cx="398093" cy="862212"/>
              <a:chOff x="3951881" y="2601327"/>
              <a:chExt cx="457200" cy="862212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AD0B6E7-1351-363F-CA8E-E7DBD79D96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C9B78CF-ACC6-2E82-4F66-2094D940370C}"/>
                  </a:ext>
                </a:extLst>
              </p:cNvPr>
              <p:cNvGrpSpPr/>
              <p:nvPr/>
            </p:nvGrpSpPr>
            <p:grpSpPr>
              <a:xfrm>
                <a:off x="3951881" y="2601327"/>
                <a:ext cx="457200" cy="862212"/>
                <a:chOff x="5485036" y="2597835"/>
                <a:chExt cx="457200" cy="862212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8852EB3-BEA6-1E55-5033-ECD7B17CBFB6}"/>
                    </a:ext>
                  </a:extLst>
                </p:cNvPr>
                <p:cNvSpPr txBox="1"/>
                <p:nvPr/>
              </p:nvSpPr>
              <p:spPr>
                <a:xfrm>
                  <a:off x="5485036" y="2597835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F615D91-DDE6-904E-15B9-BE7E045A2DDD}"/>
                    </a:ext>
                  </a:extLst>
                </p:cNvPr>
                <p:cNvSpPr txBox="1"/>
                <p:nvPr/>
              </p:nvSpPr>
              <p:spPr>
                <a:xfrm flipH="1">
                  <a:off x="5574966" y="2936827"/>
                  <a:ext cx="525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1C1C057-6E74-2C41-DD6F-609B7B36CE8E}"/>
                </a:ext>
              </a:extLst>
            </p:cNvPr>
            <p:cNvSpPr txBox="1"/>
            <p:nvPr/>
          </p:nvSpPr>
          <p:spPr>
            <a:xfrm>
              <a:off x="6420853" y="5252056"/>
              <a:ext cx="10820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alt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আংশ</a:t>
              </a:r>
              <a:endParaRPr lang="en-US" sz="3600" dirty="0"/>
            </a:p>
          </p:txBody>
        </p:sp>
      </p:grpSp>
      <p:sp>
        <p:nvSpPr>
          <p:cNvPr id="97" name="Left Brace 96">
            <a:extLst>
              <a:ext uri="{FF2B5EF4-FFF2-40B4-BE49-F238E27FC236}">
                <a16:creationId xmlns:a16="http://schemas.microsoft.com/office/drawing/2014/main" id="{22C1CE76-4960-4543-B06F-32B34CD9FD65}"/>
              </a:ext>
            </a:extLst>
          </p:cNvPr>
          <p:cNvSpPr/>
          <p:nvPr/>
        </p:nvSpPr>
        <p:spPr>
          <a:xfrm rot="5400000">
            <a:off x="3677213" y="752576"/>
            <a:ext cx="496678" cy="3880552"/>
          </a:xfrm>
          <a:prstGeom prst="leftBrace">
            <a:avLst>
              <a:gd name="adj1" fmla="val 87207"/>
              <a:gd name="adj2" fmla="val 48745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B36730A1-8A14-690A-C7BE-1959F3437C4E}"/>
              </a:ext>
            </a:extLst>
          </p:cNvPr>
          <p:cNvSpPr/>
          <p:nvPr/>
        </p:nvSpPr>
        <p:spPr>
          <a:xfrm rot="5400000">
            <a:off x="8523299" y="-185592"/>
            <a:ext cx="496678" cy="5800454"/>
          </a:xfrm>
          <a:prstGeom prst="leftBrace">
            <a:avLst>
              <a:gd name="adj1" fmla="val 87207"/>
              <a:gd name="adj2" fmla="val 48745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E01474CE-EFA3-9027-3EC1-F866A07003A4}"/>
              </a:ext>
            </a:extLst>
          </p:cNvPr>
          <p:cNvSpPr/>
          <p:nvPr/>
        </p:nvSpPr>
        <p:spPr>
          <a:xfrm rot="16200000">
            <a:off x="6603465" y="-572150"/>
            <a:ext cx="496678" cy="9733907"/>
          </a:xfrm>
          <a:prstGeom prst="leftBrace">
            <a:avLst>
              <a:gd name="adj1" fmla="val 87207"/>
              <a:gd name="adj2" fmla="val 48745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9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5" grpId="0" animBg="1"/>
      <p:bldP spid="85" grpId="1" animBg="1"/>
      <p:bldP spid="86" grpId="0" animBg="1"/>
      <p:bldP spid="86" grpId="1" animBg="1"/>
      <p:bldP spid="89" grpId="0" animBg="1"/>
      <p:bldP spid="89" grpId="1" animBg="1"/>
      <p:bldP spid="97" grpId="0" animBg="1"/>
      <p:bldP spid="97" grpId="1" animBg="1"/>
      <p:bldP spid="98" grpId="1" animBg="1"/>
      <p:bldP spid="98" grpId="2" animBg="1"/>
      <p:bldP spid="99" grpId="0" animBg="1"/>
      <p:bldP spid="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5000">
              <a:schemeClr val="accent1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D0109-52A9-66AB-9B30-ABEC99F6A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9"/>
          <a:stretch/>
        </p:blipFill>
        <p:spPr>
          <a:xfrm>
            <a:off x="1900660" y="286151"/>
            <a:ext cx="11502519" cy="7565222"/>
          </a:xfrm>
          <a:prstGeom prst="rect">
            <a:avLst/>
          </a:prstGeom>
          <a:gradFill>
            <a:gsLst>
              <a:gs pos="43000">
                <a:schemeClr val="accent2">
                  <a:lumMod val="20000"/>
                  <a:lumOff val="80000"/>
                </a:schemeClr>
              </a:gs>
              <a:gs pos="5000">
                <a:schemeClr val="accent1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1"/>
          </a:gra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187426-791E-B7F1-E8D4-0BACCE369B92}"/>
              </a:ext>
            </a:extLst>
          </p:cNvPr>
          <p:cNvSpPr txBox="1"/>
          <p:nvPr/>
        </p:nvSpPr>
        <p:spPr>
          <a:xfrm>
            <a:off x="4078704" y="2206714"/>
            <a:ext cx="693019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E02D5-4225-4E48-96E0-E531CA8DB763}"/>
              </a:ext>
            </a:extLst>
          </p:cNvPr>
          <p:cNvSpPr txBox="1"/>
          <p:nvPr/>
        </p:nvSpPr>
        <p:spPr>
          <a:xfrm>
            <a:off x="4283242" y="1034716"/>
            <a:ext cx="62323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শিখব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9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6000" decel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95C2ADE-F029-4435-EAEF-CC42DC5E0D7F}"/>
              </a:ext>
            </a:extLst>
          </p:cNvPr>
          <p:cNvSpPr txBox="1"/>
          <p:nvPr/>
        </p:nvSpPr>
        <p:spPr>
          <a:xfrm>
            <a:off x="2711244" y="4456872"/>
            <a:ext cx="50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C9C2C5-E829-FE6E-9B9E-E43C6ED883AC}"/>
              </a:ext>
            </a:extLst>
          </p:cNvPr>
          <p:cNvGrpSpPr/>
          <p:nvPr/>
        </p:nvGrpSpPr>
        <p:grpSpPr>
          <a:xfrm>
            <a:off x="1875968" y="1665019"/>
            <a:ext cx="2707633" cy="2683044"/>
            <a:chOff x="2345631" y="1118936"/>
            <a:chExt cx="2707633" cy="2683044"/>
          </a:xfrm>
        </p:grpSpPr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63AA0380-FDB3-EBC9-F621-96E02A5F9293}"/>
                </a:ext>
              </a:extLst>
            </p:cNvPr>
            <p:cNvSpPr/>
            <p:nvPr/>
          </p:nvSpPr>
          <p:spPr>
            <a:xfrm>
              <a:off x="2345631" y="1118936"/>
              <a:ext cx="2582781" cy="2683043"/>
            </a:xfrm>
            <a:prstGeom prst="chord">
              <a:avLst>
                <a:gd name="adj1" fmla="val 5201987"/>
                <a:gd name="adj2" fmla="val 16331794"/>
              </a:avLst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Or 5">
              <a:extLst>
                <a:ext uri="{FF2B5EF4-FFF2-40B4-BE49-F238E27FC236}">
                  <a16:creationId xmlns:a16="http://schemas.microsoft.com/office/drawing/2014/main" id="{30529A7D-5D86-D66E-2F70-7551965ACEA5}"/>
                </a:ext>
              </a:extLst>
            </p:cNvPr>
            <p:cNvSpPr/>
            <p:nvPr/>
          </p:nvSpPr>
          <p:spPr>
            <a:xfrm>
              <a:off x="2370221" y="1118937"/>
              <a:ext cx="2683043" cy="2683043"/>
            </a:xfrm>
            <a:prstGeom prst="flowChar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055B4-8C2E-8F59-8310-FDB7B722A74A}"/>
              </a:ext>
            </a:extLst>
          </p:cNvPr>
          <p:cNvGrpSpPr/>
          <p:nvPr/>
        </p:nvGrpSpPr>
        <p:grpSpPr>
          <a:xfrm>
            <a:off x="5736623" y="1617016"/>
            <a:ext cx="2683044" cy="2686972"/>
            <a:chOff x="9019672" y="3459243"/>
            <a:chExt cx="2683044" cy="2686972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CAE04857-166E-DA20-17F6-08987113F065}"/>
                </a:ext>
              </a:extLst>
            </p:cNvPr>
            <p:cNvSpPr/>
            <p:nvPr/>
          </p:nvSpPr>
          <p:spPr>
            <a:xfrm>
              <a:off x="9019672" y="3459243"/>
              <a:ext cx="2683043" cy="2683043"/>
            </a:xfrm>
            <a:prstGeom prst="pie">
              <a:avLst/>
            </a:prstGeom>
            <a:solidFill>
              <a:srgbClr val="FF99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lowchart: Or 12">
              <a:extLst>
                <a:ext uri="{FF2B5EF4-FFF2-40B4-BE49-F238E27FC236}">
                  <a16:creationId xmlns:a16="http://schemas.microsoft.com/office/drawing/2014/main" id="{7A709C82-2B27-7614-F924-2446F1AA2715}"/>
                </a:ext>
              </a:extLst>
            </p:cNvPr>
            <p:cNvSpPr/>
            <p:nvPr/>
          </p:nvSpPr>
          <p:spPr>
            <a:xfrm>
              <a:off x="9019673" y="3463172"/>
              <a:ext cx="2683043" cy="2683043"/>
            </a:xfrm>
            <a:prstGeom prst="flowChar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1CA2B9-CAC1-E13C-A9C4-F68B1B2DFD97}"/>
              </a:ext>
            </a:extLst>
          </p:cNvPr>
          <p:cNvGrpSpPr/>
          <p:nvPr/>
        </p:nvGrpSpPr>
        <p:grpSpPr>
          <a:xfrm>
            <a:off x="5736623" y="1606949"/>
            <a:ext cx="2683043" cy="2683043"/>
            <a:chOff x="5821276" y="1369999"/>
            <a:chExt cx="2683043" cy="26830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0BC2D6-B0DF-C906-F351-290288356487}"/>
                </a:ext>
              </a:extLst>
            </p:cNvPr>
            <p:cNvGrpSpPr/>
            <p:nvPr/>
          </p:nvGrpSpPr>
          <p:grpSpPr>
            <a:xfrm rot="5400000">
              <a:off x="5821276" y="1369999"/>
              <a:ext cx="2683043" cy="2683043"/>
              <a:chOff x="5660858" y="1385719"/>
              <a:chExt cx="2683043" cy="2683043"/>
            </a:xfrm>
          </p:grpSpPr>
          <p:sp>
            <p:nvSpPr>
              <p:cNvPr id="7" name="Flowchart: Or 6">
                <a:extLst>
                  <a:ext uri="{FF2B5EF4-FFF2-40B4-BE49-F238E27FC236}">
                    <a16:creationId xmlns:a16="http://schemas.microsoft.com/office/drawing/2014/main" id="{A35300B2-DF8C-ABA6-0EA2-7D0DC4667B6A}"/>
                  </a:ext>
                </a:extLst>
              </p:cNvPr>
              <p:cNvSpPr/>
              <p:nvPr/>
            </p:nvSpPr>
            <p:spPr>
              <a:xfrm>
                <a:off x="5660858" y="1385719"/>
                <a:ext cx="2683043" cy="2683043"/>
              </a:xfrm>
              <a:prstGeom prst="flowChartOr">
                <a:avLst/>
              </a:pr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D404878E-3EA6-E361-CB94-5E13942BE7E7}"/>
                  </a:ext>
                </a:extLst>
              </p:cNvPr>
              <p:cNvSpPr/>
              <p:nvPr/>
            </p:nvSpPr>
            <p:spPr>
              <a:xfrm>
                <a:off x="5660858" y="1385719"/>
                <a:ext cx="2683043" cy="2683043"/>
              </a:xfrm>
              <a:prstGeom prst="pi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F568C-11BA-784B-5C4E-D56AC1EC7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276" y="2723552"/>
              <a:ext cx="134152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2BA4F6-FC95-C8A9-8315-E6BC7F4229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0765" y="1369999"/>
              <a:ext cx="12029" cy="13535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E78762-3F53-F9C3-F823-32E6B43E4B48}"/>
              </a:ext>
            </a:extLst>
          </p:cNvPr>
          <p:cNvGrpSpPr/>
          <p:nvPr/>
        </p:nvGrpSpPr>
        <p:grpSpPr>
          <a:xfrm>
            <a:off x="2757666" y="4438899"/>
            <a:ext cx="472813" cy="1390775"/>
            <a:chOff x="3866067" y="2351416"/>
            <a:chExt cx="543014" cy="13907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36F179-A4C1-9DC2-17AE-BA7CDD344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B6579C-1DAE-186B-5FB2-CC30FE660578}"/>
                </a:ext>
              </a:extLst>
            </p:cNvPr>
            <p:cNvGrpSpPr/>
            <p:nvPr/>
          </p:nvGrpSpPr>
          <p:grpSpPr>
            <a:xfrm>
              <a:off x="3866067" y="2351416"/>
              <a:ext cx="457200" cy="1390775"/>
              <a:chOff x="5399222" y="2347924"/>
              <a:chExt cx="457200" cy="139077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89FA27-C720-DC53-C33C-55ABD6B74DD6}"/>
                  </a:ext>
                </a:extLst>
              </p:cNvPr>
              <p:cNvSpPr txBox="1"/>
              <p:nvPr/>
            </p:nvSpPr>
            <p:spPr>
              <a:xfrm>
                <a:off x="5399222" y="2347924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B3FCCA-C8E8-75D1-6957-C1219155D235}"/>
                  </a:ext>
                </a:extLst>
              </p:cNvPr>
              <p:cNvSpPr txBox="1"/>
              <p:nvPr/>
            </p:nvSpPr>
            <p:spPr>
              <a:xfrm flipH="1">
                <a:off x="5536798" y="2907702"/>
                <a:ext cx="525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3CEC71-0E54-E7C1-27B9-78BC40E1BE66}"/>
              </a:ext>
            </a:extLst>
          </p:cNvPr>
          <p:cNvGrpSpPr/>
          <p:nvPr/>
        </p:nvGrpSpPr>
        <p:grpSpPr>
          <a:xfrm>
            <a:off x="6879526" y="4438899"/>
            <a:ext cx="398093" cy="1426194"/>
            <a:chOff x="3951882" y="2345122"/>
            <a:chExt cx="457200" cy="142619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DCE96E-05B5-51E1-427B-4A2CC29A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3DC1CF-719B-3647-0F8E-E16082B90867}"/>
                </a:ext>
              </a:extLst>
            </p:cNvPr>
            <p:cNvGrpSpPr/>
            <p:nvPr/>
          </p:nvGrpSpPr>
          <p:grpSpPr>
            <a:xfrm>
              <a:off x="3951882" y="2345122"/>
              <a:ext cx="457200" cy="1426194"/>
              <a:chOff x="5485037" y="2341630"/>
              <a:chExt cx="457200" cy="142619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AB5F68-A38B-2AD5-AA4B-C596371044C8}"/>
                  </a:ext>
                </a:extLst>
              </p:cNvPr>
              <p:cNvSpPr txBox="1"/>
              <p:nvPr/>
            </p:nvSpPr>
            <p:spPr>
              <a:xfrm>
                <a:off x="5485037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1733EE-AA2E-C199-CBF7-A5D8159AF59E}"/>
                  </a:ext>
                </a:extLst>
              </p:cNvPr>
              <p:cNvSpPr txBox="1"/>
              <p:nvPr/>
            </p:nvSpPr>
            <p:spPr>
              <a:xfrm flipH="1">
                <a:off x="5574966" y="2936827"/>
                <a:ext cx="525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B04347-6017-3D52-4AD9-F646298153AD}"/>
              </a:ext>
            </a:extLst>
          </p:cNvPr>
          <p:cNvSpPr txBox="1"/>
          <p:nvPr/>
        </p:nvSpPr>
        <p:spPr>
          <a:xfrm>
            <a:off x="4572001" y="4459519"/>
            <a:ext cx="813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kern="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F806D0-AFFB-F55A-09A8-D8CC4E632FF4}"/>
              </a:ext>
            </a:extLst>
          </p:cNvPr>
          <p:cNvCxnSpPr>
            <a:cxnSpLocks/>
          </p:cNvCxnSpPr>
          <p:nvPr/>
        </p:nvCxnSpPr>
        <p:spPr>
          <a:xfrm>
            <a:off x="10161124" y="5131951"/>
            <a:ext cx="71146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DBAC640-EE56-D522-4ABB-068982A10DC3}"/>
              </a:ext>
            </a:extLst>
          </p:cNvPr>
          <p:cNvSpPr txBox="1"/>
          <p:nvPr/>
        </p:nvSpPr>
        <p:spPr>
          <a:xfrm>
            <a:off x="8849834" y="4413352"/>
            <a:ext cx="813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4B246765-9FAD-D8F4-8C6B-D77D4BF4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651" y="387096"/>
            <a:ext cx="6322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যোগ করা হয়েছে</a:t>
            </a:r>
            <a:r>
              <a:rPr lang="bn-BD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খিঃ</a:t>
            </a:r>
            <a:r>
              <a:rPr lang="bn-BD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C2600A-7B48-C56E-4403-3603E98B874A}"/>
              </a:ext>
            </a:extLst>
          </p:cNvPr>
          <p:cNvSpPr txBox="1"/>
          <p:nvPr/>
        </p:nvSpPr>
        <p:spPr>
          <a:xfrm>
            <a:off x="4722704" y="2283725"/>
            <a:ext cx="813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kern="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9B1124-06B7-AEC8-9DB0-8A7B24AB43C0}"/>
              </a:ext>
            </a:extLst>
          </p:cNvPr>
          <p:cNvSpPr txBox="1"/>
          <p:nvPr/>
        </p:nvSpPr>
        <p:spPr>
          <a:xfrm>
            <a:off x="8755377" y="2283725"/>
            <a:ext cx="813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968020FF-21E2-D082-47DC-61E53368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38" y="6124658"/>
            <a:ext cx="12848389" cy="1569660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perspectiveAbove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সমহর বিশিষ্ট ভগ্নাংশের যোগ করব, যোগফলের হর হবে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IN" alt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সাধারণ হর। এবং লব হবে ভগ্নাংশের লবের যোগফল।</a:t>
            </a:r>
            <a:endParaRPr lang="en-US" alt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F2EEAF-B3DD-92C7-415A-BFD0FCD71DE7}"/>
              </a:ext>
            </a:extLst>
          </p:cNvPr>
          <p:cNvSpPr txBox="1"/>
          <p:nvPr/>
        </p:nvSpPr>
        <p:spPr>
          <a:xfrm>
            <a:off x="6889586" y="5018039"/>
            <a:ext cx="50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C6D569-79FE-5580-BB2C-662B42B48FE9}"/>
              </a:ext>
            </a:extLst>
          </p:cNvPr>
          <p:cNvSpPr txBox="1"/>
          <p:nvPr/>
        </p:nvSpPr>
        <p:spPr>
          <a:xfrm>
            <a:off x="2797133" y="5018039"/>
            <a:ext cx="50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D35774-D2A0-99A9-9AE5-D938C267878D}"/>
              </a:ext>
            </a:extLst>
          </p:cNvPr>
          <p:cNvSpPr txBox="1"/>
          <p:nvPr/>
        </p:nvSpPr>
        <p:spPr>
          <a:xfrm>
            <a:off x="9988192" y="4376328"/>
            <a:ext cx="11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২+১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EB0F65-4A60-718C-FA0A-B38385C466F3}"/>
              </a:ext>
            </a:extLst>
          </p:cNvPr>
          <p:cNvSpPr txBox="1"/>
          <p:nvPr/>
        </p:nvSpPr>
        <p:spPr>
          <a:xfrm>
            <a:off x="11231092" y="4382824"/>
            <a:ext cx="813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0A6605-EBED-3BF2-B1B3-A81C59DFA8C2}"/>
              </a:ext>
            </a:extLst>
          </p:cNvPr>
          <p:cNvGrpSpPr/>
          <p:nvPr/>
        </p:nvGrpSpPr>
        <p:grpSpPr>
          <a:xfrm>
            <a:off x="12403205" y="4356764"/>
            <a:ext cx="398093" cy="1426194"/>
            <a:chOff x="3951882" y="2345122"/>
            <a:chExt cx="457200" cy="142619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D9EA5D-A41B-FCAD-0DFF-C94A89F16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E8D1A79-DAC5-C67C-7DFD-EB191B53006C}"/>
                </a:ext>
              </a:extLst>
            </p:cNvPr>
            <p:cNvGrpSpPr/>
            <p:nvPr/>
          </p:nvGrpSpPr>
          <p:grpSpPr>
            <a:xfrm>
              <a:off x="3951882" y="2345122"/>
              <a:ext cx="457200" cy="1426194"/>
              <a:chOff x="5485037" y="2341630"/>
              <a:chExt cx="457200" cy="142619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105166-0127-2236-03FD-D2576DD78B69}"/>
                  </a:ext>
                </a:extLst>
              </p:cNvPr>
              <p:cNvSpPr txBox="1"/>
              <p:nvPr/>
            </p:nvSpPr>
            <p:spPr>
              <a:xfrm>
                <a:off x="5485037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AE3561-A1D3-0E51-93AD-B35E6453B724}"/>
                  </a:ext>
                </a:extLst>
              </p:cNvPr>
              <p:cNvSpPr txBox="1"/>
              <p:nvPr/>
            </p:nvSpPr>
            <p:spPr>
              <a:xfrm flipH="1">
                <a:off x="5574966" y="2936827"/>
                <a:ext cx="525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7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94 0.0039 L 0.27967 0.00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4 -0.00156 L 0.49758 -0.002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2" y="-3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5 -0.00156 L 0.22633 -0.001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/>
      <p:bldP spid="40" grpId="0"/>
      <p:bldP spid="33" grpId="0"/>
      <p:bldP spid="41" grpId="0"/>
      <p:bldP spid="42" grpId="0"/>
      <p:bldP spid="43" grpId="0" animBg="1"/>
      <p:bldP spid="44" grpId="0"/>
      <p:bldP spid="44" grpId="1"/>
      <p:bldP spid="45" grpId="0"/>
      <p:bldP spid="45" grpId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">
            <a:extLst>
              <a:ext uri="{FF2B5EF4-FFF2-40B4-BE49-F238E27FC236}">
                <a16:creationId xmlns:a16="http://schemas.microsoft.com/office/drawing/2014/main" id="{2B000C72-7B76-A09D-B180-AEB2FE911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66297"/>
              </p:ext>
            </p:extLst>
          </p:nvPr>
        </p:nvGraphicFramePr>
        <p:xfrm>
          <a:off x="1497922" y="2243971"/>
          <a:ext cx="2316089" cy="8115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6089">
                  <a:extLst>
                    <a:ext uri="{9D8B030D-6E8A-4147-A177-3AD203B41FA5}">
                      <a16:colId xmlns:a16="http://schemas.microsoft.com/office/drawing/2014/main" val="970134851"/>
                    </a:ext>
                  </a:extLst>
                </a:gridCol>
              </a:tblGrid>
              <a:tr h="811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0087"/>
                  </a:ext>
                </a:extLst>
              </a:tr>
            </a:tbl>
          </a:graphicData>
        </a:graphic>
      </p:graphicFrame>
      <p:graphicFrame>
        <p:nvGraphicFramePr>
          <p:cNvPr id="93" name="Table 9">
            <a:extLst>
              <a:ext uri="{FF2B5EF4-FFF2-40B4-BE49-F238E27FC236}">
                <a16:creationId xmlns:a16="http://schemas.microsoft.com/office/drawing/2014/main" id="{CC5F532B-1ADC-6651-2886-25DDC0B69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00505"/>
              </p:ext>
            </p:extLst>
          </p:nvPr>
        </p:nvGraphicFramePr>
        <p:xfrm>
          <a:off x="1497922" y="4017666"/>
          <a:ext cx="7002387" cy="8000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4129">
                  <a:extLst>
                    <a:ext uri="{9D8B030D-6E8A-4147-A177-3AD203B41FA5}">
                      <a16:colId xmlns:a16="http://schemas.microsoft.com/office/drawing/2014/main" val="970134851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839183755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2932880203"/>
                    </a:ext>
                  </a:extLst>
                </a:gridCol>
              </a:tblGrid>
              <a:tr h="80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0087"/>
                  </a:ext>
                </a:extLst>
              </a:tr>
            </a:tbl>
          </a:graphicData>
        </a:graphic>
      </p:graphicFrame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0D96240D-5978-3B94-B714-1F038E52B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8127"/>
              </p:ext>
            </p:extLst>
          </p:nvPr>
        </p:nvGraphicFramePr>
        <p:xfrm>
          <a:off x="1485392" y="2254875"/>
          <a:ext cx="11670645" cy="80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129">
                  <a:extLst>
                    <a:ext uri="{9D8B030D-6E8A-4147-A177-3AD203B41FA5}">
                      <a16:colId xmlns:a16="http://schemas.microsoft.com/office/drawing/2014/main" val="970134851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839183755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2932880203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4251746648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648099903"/>
                    </a:ext>
                  </a:extLst>
                </a:gridCol>
              </a:tblGrid>
              <a:tr h="80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0087"/>
                  </a:ext>
                </a:extLst>
              </a:tr>
            </a:tbl>
          </a:graphicData>
        </a:graphic>
      </p:graphicFrame>
      <p:graphicFrame>
        <p:nvGraphicFramePr>
          <p:cNvPr id="88" name="Table 9">
            <a:extLst>
              <a:ext uri="{FF2B5EF4-FFF2-40B4-BE49-F238E27FC236}">
                <a16:creationId xmlns:a16="http://schemas.microsoft.com/office/drawing/2014/main" id="{77A9970C-DB88-3041-075E-4B1B553F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55678"/>
              </p:ext>
            </p:extLst>
          </p:nvPr>
        </p:nvGraphicFramePr>
        <p:xfrm>
          <a:off x="1497922" y="4018700"/>
          <a:ext cx="11670645" cy="80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129">
                  <a:extLst>
                    <a:ext uri="{9D8B030D-6E8A-4147-A177-3AD203B41FA5}">
                      <a16:colId xmlns:a16="http://schemas.microsoft.com/office/drawing/2014/main" val="970134851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839183755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2932880203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4251746648"/>
                    </a:ext>
                  </a:extLst>
                </a:gridCol>
                <a:gridCol w="2334129">
                  <a:extLst>
                    <a:ext uri="{9D8B030D-6E8A-4147-A177-3AD203B41FA5}">
                      <a16:colId xmlns:a16="http://schemas.microsoft.com/office/drawing/2014/main" val="648099903"/>
                    </a:ext>
                  </a:extLst>
                </a:gridCol>
              </a:tblGrid>
              <a:tr h="80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0087"/>
                  </a:ext>
                </a:extLst>
              </a:tr>
            </a:tbl>
          </a:graphicData>
        </a:graphic>
      </p:graphicFrame>
      <p:sp>
        <p:nvSpPr>
          <p:cNvPr id="89" name="Left Brace 88">
            <a:extLst>
              <a:ext uri="{FF2B5EF4-FFF2-40B4-BE49-F238E27FC236}">
                <a16:creationId xmlns:a16="http://schemas.microsoft.com/office/drawing/2014/main" id="{F3D33F6D-8E18-E355-70AC-DA05A95220D0}"/>
              </a:ext>
            </a:extLst>
          </p:cNvPr>
          <p:cNvSpPr/>
          <p:nvPr/>
        </p:nvSpPr>
        <p:spPr>
          <a:xfrm rot="5400000">
            <a:off x="2503926" y="922318"/>
            <a:ext cx="304080" cy="2316089"/>
          </a:xfrm>
          <a:prstGeom prst="leftBrace">
            <a:avLst>
              <a:gd name="adj1" fmla="val 87207"/>
              <a:gd name="adj2" fmla="val 49967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47EB5048-996C-83CD-1EF9-6AACB4BDED26}"/>
              </a:ext>
            </a:extLst>
          </p:cNvPr>
          <p:cNvSpPr/>
          <p:nvPr/>
        </p:nvSpPr>
        <p:spPr>
          <a:xfrm rot="5400000">
            <a:off x="4850648" y="333939"/>
            <a:ext cx="296933" cy="7002387"/>
          </a:xfrm>
          <a:prstGeom prst="leftBrace">
            <a:avLst>
              <a:gd name="adj1" fmla="val 87207"/>
              <a:gd name="adj2" fmla="val 49967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01DA6F7-F2CF-A05C-8310-880E8554543E}"/>
              </a:ext>
            </a:extLst>
          </p:cNvPr>
          <p:cNvGrpSpPr/>
          <p:nvPr/>
        </p:nvGrpSpPr>
        <p:grpSpPr>
          <a:xfrm>
            <a:off x="3171797" y="6532202"/>
            <a:ext cx="435605" cy="1426194"/>
            <a:chOff x="3908800" y="2345122"/>
            <a:chExt cx="500282" cy="1426194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30B61AA-1439-6124-E14D-A9FD9EB11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C3E89F7-CF3D-56E7-208D-182C91A59342}"/>
                </a:ext>
              </a:extLst>
            </p:cNvPr>
            <p:cNvGrpSpPr/>
            <p:nvPr/>
          </p:nvGrpSpPr>
          <p:grpSpPr>
            <a:xfrm>
              <a:off x="3908800" y="2345122"/>
              <a:ext cx="500282" cy="1426194"/>
              <a:chOff x="5441955" y="2341630"/>
              <a:chExt cx="500282" cy="1426194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F45A876-183D-E3A2-8B9A-BC0F2B232848}"/>
                  </a:ext>
                </a:extLst>
              </p:cNvPr>
              <p:cNvSpPr txBox="1"/>
              <p:nvPr/>
            </p:nvSpPr>
            <p:spPr>
              <a:xfrm>
                <a:off x="5485037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5DE692F-EEEE-0BDF-E261-1D6B68536BC5}"/>
                  </a:ext>
                </a:extLst>
              </p:cNvPr>
              <p:cNvSpPr txBox="1"/>
              <p:nvPr/>
            </p:nvSpPr>
            <p:spPr>
              <a:xfrm flipH="1">
                <a:off x="5441955" y="2936827"/>
                <a:ext cx="453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65522B-E68C-F6FE-D2DD-900D8607B95F}"/>
              </a:ext>
            </a:extLst>
          </p:cNvPr>
          <p:cNvGrpSpPr/>
          <p:nvPr/>
        </p:nvGrpSpPr>
        <p:grpSpPr>
          <a:xfrm>
            <a:off x="4762556" y="6532202"/>
            <a:ext cx="473117" cy="1426194"/>
            <a:chOff x="3865718" y="2345122"/>
            <a:chExt cx="543363" cy="1426194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319F1F-BEF8-F814-4513-F69003FC5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7FC8A4F-B7F0-6A1C-B892-65B2A06EAFC7}"/>
                </a:ext>
              </a:extLst>
            </p:cNvPr>
            <p:cNvGrpSpPr/>
            <p:nvPr/>
          </p:nvGrpSpPr>
          <p:grpSpPr>
            <a:xfrm>
              <a:off x="3865718" y="2345122"/>
              <a:ext cx="500281" cy="1426194"/>
              <a:chOff x="5398873" y="2341630"/>
              <a:chExt cx="500281" cy="142619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6615DD-0289-5CE1-EF32-C2DD9027775B}"/>
                  </a:ext>
                </a:extLst>
              </p:cNvPr>
              <p:cNvSpPr txBox="1"/>
              <p:nvPr/>
            </p:nvSpPr>
            <p:spPr>
              <a:xfrm>
                <a:off x="5398873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47A2B1-B07F-D9F4-B661-CC498365D8F4}"/>
                  </a:ext>
                </a:extLst>
              </p:cNvPr>
              <p:cNvSpPr txBox="1"/>
              <p:nvPr/>
            </p:nvSpPr>
            <p:spPr>
              <a:xfrm flipH="1">
                <a:off x="5445720" y="293682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3C12FA-6163-F949-EFAA-29E136CD0A30}"/>
              </a:ext>
            </a:extLst>
          </p:cNvPr>
          <p:cNvGrpSpPr/>
          <p:nvPr/>
        </p:nvGrpSpPr>
        <p:grpSpPr>
          <a:xfrm>
            <a:off x="2873135" y="264069"/>
            <a:ext cx="9751387" cy="1337226"/>
            <a:chOff x="3248407" y="-3002"/>
            <a:chExt cx="9751387" cy="1337226"/>
          </a:xfrm>
        </p:grpSpPr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6AFBD5D8-8C05-349A-B7A3-9BA43B528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407" y="140709"/>
              <a:ext cx="9751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bn-BD" alt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 </a:t>
              </a:r>
              <a:r>
                <a:rPr lang="bn-IN" alt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   ও   </a:t>
              </a:r>
              <a:r>
                <a:rPr lang="bn-BD" alt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alt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 করতে পারি</a:t>
              </a:r>
              <a:r>
                <a:rPr lang="bn-BD" altLang="en-US" sz="6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alt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1AA19A9-4F6F-E12D-68CE-5229F9E9BFFF}"/>
                </a:ext>
              </a:extLst>
            </p:cNvPr>
            <p:cNvGrpSpPr/>
            <p:nvPr/>
          </p:nvGrpSpPr>
          <p:grpSpPr>
            <a:xfrm>
              <a:off x="6917658" y="31141"/>
              <a:ext cx="435605" cy="1303083"/>
              <a:chOff x="3908800" y="2345122"/>
              <a:chExt cx="500282" cy="1303083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6606A59-8232-C32F-D75B-75B353EB8F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04AC49F-91E5-D0A1-F8FF-7B8F5B3C3E67}"/>
                  </a:ext>
                </a:extLst>
              </p:cNvPr>
              <p:cNvGrpSpPr/>
              <p:nvPr/>
            </p:nvGrpSpPr>
            <p:grpSpPr>
              <a:xfrm>
                <a:off x="3908800" y="2345122"/>
                <a:ext cx="500282" cy="1303083"/>
                <a:chOff x="5441955" y="2341630"/>
                <a:chExt cx="500282" cy="1303083"/>
              </a:xfrm>
            </p:grpSpPr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568BCAF4-1F7B-2750-91C0-17420BC94AC6}"/>
                    </a:ext>
                  </a:extLst>
                </p:cNvPr>
                <p:cNvSpPr txBox="1"/>
                <p:nvPr/>
              </p:nvSpPr>
              <p:spPr>
                <a:xfrm>
                  <a:off x="5485037" y="2341630"/>
                  <a:ext cx="457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72AE587-DD25-B55A-DD7D-F8A058D6F101}"/>
                    </a:ext>
                  </a:extLst>
                </p:cNvPr>
                <p:cNvSpPr txBox="1"/>
                <p:nvPr/>
              </p:nvSpPr>
              <p:spPr>
                <a:xfrm flipH="1">
                  <a:off x="5441955" y="2936827"/>
                  <a:ext cx="45343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3240254-47DC-4123-5F60-1517AAF18B68}"/>
                </a:ext>
              </a:extLst>
            </p:cNvPr>
            <p:cNvGrpSpPr/>
            <p:nvPr/>
          </p:nvGrpSpPr>
          <p:grpSpPr>
            <a:xfrm>
              <a:off x="8027192" y="-3002"/>
              <a:ext cx="473117" cy="1303083"/>
              <a:chOff x="3865718" y="2345122"/>
              <a:chExt cx="543363" cy="1303083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684F8BB-39DE-710A-D1C0-5FF271900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1882" y="3023043"/>
                <a:ext cx="457199" cy="1071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84A4647-4DEB-B8DF-57D7-3BDDD7A50220}"/>
                  </a:ext>
                </a:extLst>
              </p:cNvPr>
              <p:cNvGrpSpPr/>
              <p:nvPr/>
            </p:nvGrpSpPr>
            <p:grpSpPr>
              <a:xfrm>
                <a:off x="3865718" y="2345122"/>
                <a:ext cx="500281" cy="1303083"/>
                <a:chOff x="5398873" y="2341630"/>
                <a:chExt cx="500281" cy="1303083"/>
              </a:xfrm>
            </p:grpSpPr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01297D02-C962-313C-EB9E-CD7299EE012F}"/>
                    </a:ext>
                  </a:extLst>
                </p:cNvPr>
                <p:cNvSpPr txBox="1"/>
                <p:nvPr/>
              </p:nvSpPr>
              <p:spPr>
                <a:xfrm>
                  <a:off x="5398873" y="2341630"/>
                  <a:ext cx="4571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E57703D-1A1D-097E-9873-C5C04DA2B01C}"/>
                    </a:ext>
                  </a:extLst>
                </p:cNvPr>
                <p:cNvSpPr txBox="1"/>
                <p:nvPr/>
              </p:nvSpPr>
              <p:spPr>
                <a:xfrm flipH="1">
                  <a:off x="5445720" y="2936827"/>
                  <a:ext cx="4534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aphicFrame>
        <p:nvGraphicFramePr>
          <p:cNvPr id="117" name="Table 9">
            <a:extLst>
              <a:ext uri="{FF2B5EF4-FFF2-40B4-BE49-F238E27FC236}">
                <a16:creationId xmlns:a16="http://schemas.microsoft.com/office/drawing/2014/main" id="{2B9412B6-3694-2DCC-0B56-7E8C85F96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63558"/>
              </p:ext>
            </p:extLst>
          </p:nvPr>
        </p:nvGraphicFramePr>
        <p:xfrm>
          <a:off x="1522970" y="5695367"/>
          <a:ext cx="11670650" cy="80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130">
                  <a:extLst>
                    <a:ext uri="{9D8B030D-6E8A-4147-A177-3AD203B41FA5}">
                      <a16:colId xmlns:a16="http://schemas.microsoft.com/office/drawing/2014/main" val="970134851"/>
                    </a:ext>
                  </a:extLst>
                </a:gridCol>
                <a:gridCol w="2334130">
                  <a:extLst>
                    <a:ext uri="{9D8B030D-6E8A-4147-A177-3AD203B41FA5}">
                      <a16:colId xmlns:a16="http://schemas.microsoft.com/office/drawing/2014/main" val="839183755"/>
                    </a:ext>
                  </a:extLst>
                </a:gridCol>
                <a:gridCol w="2334130">
                  <a:extLst>
                    <a:ext uri="{9D8B030D-6E8A-4147-A177-3AD203B41FA5}">
                      <a16:colId xmlns:a16="http://schemas.microsoft.com/office/drawing/2014/main" val="2932880203"/>
                    </a:ext>
                  </a:extLst>
                </a:gridCol>
                <a:gridCol w="2334130">
                  <a:extLst>
                    <a:ext uri="{9D8B030D-6E8A-4147-A177-3AD203B41FA5}">
                      <a16:colId xmlns:a16="http://schemas.microsoft.com/office/drawing/2014/main" val="4251746648"/>
                    </a:ext>
                  </a:extLst>
                </a:gridCol>
                <a:gridCol w="2334130">
                  <a:extLst>
                    <a:ext uri="{9D8B030D-6E8A-4147-A177-3AD203B41FA5}">
                      <a16:colId xmlns:a16="http://schemas.microsoft.com/office/drawing/2014/main" val="648099903"/>
                    </a:ext>
                  </a:extLst>
                </a:gridCol>
              </a:tblGrid>
              <a:tr h="80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008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F2D3C56-B7D9-CB7A-D6E8-29D2E28D9DC9}"/>
              </a:ext>
            </a:extLst>
          </p:cNvPr>
          <p:cNvSpPr txBox="1"/>
          <p:nvPr/>
        </p:nvSpPr>
        <p:spPr>
          <a:xfrm>
            <a:off x="3908151" y="6749884"/>
            <a:ext cx="6012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kern="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36E51C-C5FD-3996-A2D8-3CE759DEAA91}"/>
              </a:ext>
            </a:extLst>
          </p:cNvPr>
          <p:cNvSpPr txBox="1"/>
          <p:nvPr/>
        </p:nvSpPr>
        <p:spPr>
          <a:xfrm>
            <a:off x="5339302" y="6621749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55285DD-9D35-D6AC-568E-3F7764919FD8}"/>
              </a:ext>
            </a:extLst>
          </p:cNvPr>
          <p:cNvSpPr/>
          <p:nvPr/>
        </p:nvSpPr>
        <p:spPr>
          <a:xfrm rot="5400000">
            <a:off x="5965910" y="778765"/>
            <a:ext cx="413636" cy="9299517"/>
          </a:xfrm>
          <a:prstGeom prst="leftBrace">
            <a:avLst>
              <a:gd name="adj1" fmla="val 87207"/>
              <a:gd name="adj2" fmla="val 49967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F91630-716F-659C-42F7-4CD48E4C5CE9}"/>
              </a:ext>
            </a:extLst>
          </p:cNvPr>
          <p:cNvSpPr txBox="1"/>
          <p:nvPr/>
        </p:nvSpPr>
        <p:spPr>
          <a:xfrm flipH="1">
            <a:off x="3166961" y="7131424"/>
            <a:ext cx="45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D180E8-47EC-CDBD-7D81-3BCC962FF91C}"/>
              </a:ext>
            </a:extLst>
          </p:cNvPr>
          <p:cNvSpPr txBox="1"/>
          <p:nvPr/>
        </p:nvSpPr>
        <p:spPr>
          <a:xfrm flipH="1">
            <a:off x="4815201" y="7122132"/>
            <a:ext cx="45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E34000-6B99-7BB2-FE68-84741EF8B355}"/>
              </a:ext>
            </a:extLst>
          </p:cNvPr>
          <p:cNvSpPr txBox="1"/>
          <p:nvPr/>
        </p:nvSpPr>
        <p:spPr>
          <a:xfrm>
            <a:off x="6275877" y="6495384"/>
            <a:ext cx="11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১+৩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708F79-57DB-D8A7-373E-ABA0D5169B9D}"/>
              </a:ext>
            </a:extLst>
          </p:cNvPr>
          <p:cNvCxnSpPr>
            <a:cxnSpLocks/>
          </p:cNvCxnSpPr>
          <p:nvPr/>
        </p:nvCxnSpPr>
        <p:spPr>
          <a:xfrm>
            <a:off x="6491167" y="7220836"/>
            <a:ext cx="71146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8F7F37D-AC03-5892-EDF7-27B262D8C774}"/>
              </a:ext>
            </a:extLst>
          </p:cNvPr>
          <p:cNvSpPr txBox="1"/>
          <p:nvPr/>
        </p:nvSpPr>
        <p:spPr>
          <a:xfrm>
            <a:off x="7558686" y="6641537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A61D6B-989E-2B0A-62CF-F25D0C3DBED8}"/>
              </a:ext>
            </a:extLst>
          </p:cNvPr>
          <p:cNvGrpSpPr/>
          <p:nvPr/>
        </p:nvGrpSpPr>
        <p:grpSpPr>
          <a:xfrm>
            <a:off x="8420427" y="6511991"/>
            <a:ext cx="466560" cy="1421942"/>
            <a:chOff x="3912565" y="2349374"/>
            <a:chExt cx="535832" cy="142194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F53112-C55F-8EAE-446D-6AFCE45D60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029053A-FD70-CF9A-C00D-720AE7FE94B9}"/>
                </a:ext>
              </a:extLst>
            </p:cNvPr>
            <p:cNvGrpSpPr/>
            <p:nvPr/>
          </p:nvGrpSpPr>
          <p:grpSpPr>
            <a:xfrm>
              <a:off x="3912565" y="2349374"/>
              <a:ext cx="535832" cy="1421942"/>
              <a:chOff x="5445720" y="2345882"/>
              <a:chExt cx="535832" cy="142194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2A4010-DAAB-582A-1700-BDE12FFF748C}"/>
                  </a:ext>
                </a:extLst>
              </p:cNvPr>
              <p:cNvSpPr txBox="1"/>
              <p:nvPr/>
            </p:nvSpPr>
            <p:spPr>
              <a:xfrm>
                <a:off x="5524353" y="2345882"/>
                <a:ext cx="457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AA66C5-4964-D2B6-EFBB-F86EF1D9E5BA}"/>
                  </a:ext>
                </a:extLst>
              </p:cNvPr>
              <p:cNvSpPr txBox="1"/>
              <p:nvPr/>
            </p:nvSpPr>
            <p:spPr>
              <a:xfrm flipH="1">
                <a:off x="5445720" y="293682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92265C-8F84-9181-D6C1-37308FFA89F1}"/>
              </a:ext>
            </a:extLst>
          </p:cNvPr>
          <p:cNvGrpSpPr/>
          <p:nvPr/>
        </p:nvGrpSpPr>
        <p:grpSpPr>
          <a:xfrm>
            <a:off x="13607472" y="1936666"/>
            <a:ext cx="435605" cy="1426194"/>
            <a:chOff x="3908800" y="2345122"/>
            <a:chExt cx="500282" cy="142619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1B90D7-4A40-5C19-BEC2-77AF9DE7F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D932903-DCD8-9059-D51D-4545B885BAB0}"/>
                </a:ext>
              </a:extLst>
            </p:cNvPr>
            <p:cNvGrpSpPr/>
            <p:nvPr/>
          </p:nvGrpSpPr>
          <p:grpSpPr>
            <a:xfrm>
              <a:off x="3908800" y="2345122"/>
              <a:ext cx="500282" cy="1426194"/>
              <a:chOff x="5441955" y="2341630"/>
              <a:chExt cx="500282" cy="142619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9D0BBF-B485-9A32-7D17-1D1C200EA0EA}"/>
                  </a:ext>
                </a:extLst>
              </p:cNvPr>
              <p:cNvSpPr txBox="1"/>
              <p:nvPr/>
            </p:nvSpPr>
            <p:spPr>
              <a:xfrm>
                <a:off x="5485037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14B623-1300-020E-B9CC-16A90DA7F989}"/>
                  </a:ext>
                </a:extLst>
              </p:cNvPr>
              <p:cNvSpPr txBox="1"/>
              <p:nvPr/>
            </p:nvSpPr>
            <p:spPr>
              <a:xfrm flipH="1">
                <a:off x="5441955" y="2936827"/>
                <a:ext cx="453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F1C9AD-E64D-E838-963E-D033CB2919D5}"/>
              </a:ext>
            </a:extLst>
          </p:cNvPr>
          <p:cNvGrpSpPr/>
          <p:nvPr/>
        </p:nvGrpSpPr>
        <p:grpSpPr>
          <a:xfrm>
            <a:off x="13536503" y="3686666"/>
            <a:ext cx="473117" cy="1426194"/>
            <a:chOff x="3865718" y="2345122"/>
            <a:chExt cx="543363" cy="142619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78FD0-D87C-2ACB-8325-8BD65A301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F32FE8C-2B4D-F15C-5838-76A15C9D4741}"/>
                </a:ext>
              </a:extLst>
            </p:cNvPr>
            <p:cNvGrpSpPr/>
            <p:nvPr/>
          </p:nvGrpSpPr>
          <p:grpSpPr>
            <a:xfrm>
              <a:off x="3865718" y="2345122"/>
              <a:ext cx="500281" cy="1426194"/>
              <a:chOff x="5398873" y="2341630"/>
              <a:chExt cx="500281" cy="142619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06E48C-6E0A-F66E-2FDB-696F2E47FEE0}"/>
                  </a:ext>
                </a:extLst>
              </p:cNvPr>
              <p:cNvSpPr txBox="1"/>
              <p:nvPr/>
            </p:nvSpPr>
            <p:spPr>
              <a:xfrm>
                <a:off x="5398873" y="2341630"/>
                <a:ext cx="45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9BABDD-594D-781E-EC17-B6248B1CCAEC}"/>
                  </a:ext>
                </a:extLst>
              </p:cNvPr>
              <p:cNvSpPr txBox="1"/>
              <p:nvPr/>
            </p:nvSpPr>
            <p:spPr>
              <a:xfrm flipH="1">
                <a:off x="5445720" y="293682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E44BF1-4BD1-ACA1-7F2D-F5C6AD684789}"/>
              </a:ext>
            </a:extLst>
          </p:cNvPr>
          <p:cNvGrpSpPr/>
          <p:nvPr/>
        </p:nvGrpSpPr>
        <p:grpSpPr>
          <a:xfrm>
            <a:off x="13528988" y="5377027"/>
            <a:ext cx="466560" cy="1421942"/>
            <a:chOff x="3912565" y="2349374"/>
            <a:chExt cx="535832" cy="142194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8D8A60-2255-21EC-E191-3960C5F4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B624A8B-B60F-E53F-A88D-96F3B3D45206}"/>
                </a:ext>
              </a:extLst>
            </p:cNvPr>
            <p:cNvGrpSpPr/>
            <p:nvPr/>
          </p:nvGrpSpPr>
          <p:grpSpPr>
            <a:xfrm>
              <a:off x="3912565" y="2349374"/>
              <a:ext cx="535832" cy="1421942"/>
              <a:chOff x="5445720" y="2345882"/>
              <a:chExt cx="535832" cy="142194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B1FFDB-0320-DB36-0D26-835661617A45}"/>
                  </a:ext>
                </a:extLst>
              </p:cNvPr>
              <p:cNvSpPr txBox="1"/>
              <p:nvPr/>
            </p:nvSpPr>
            <p:spPr>
              <a:xfrm>
                <a:off x="5524353" y="2345882"/>
                <a:ext cx="457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ACF2963-CD75-932A-97BB-4299B3FCF2D0}"/>
                  </a:ext>
                </a:extLst>
              </p:cNvPr>
              <p:cNvSpPr txBox="1"/>
              <p:nvPr/>
            </p:nvSpPr>
            <p:spPr>
              <a:xfrm flipH="1">
                <a:off x="5445720" y="2936827"/>
                <a:ext cx="45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03352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478E-6 4.99415E-6 L 0.00337 0.4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21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508E-6 1.54506E-6 L 0.15668 0.206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8" y="10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3 -0.00078 L 0.22812 -0.002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7" y="-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4 -0.00078 L 0.11806 0.0001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4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33" grpId="0"/>
      <p:bldP spid="34" grpId="0"/>
      <p:bldP spid="35" grpId="0" animBg="1"/>
      <p:bldP spid="36" grpId="0"/>
      <p:bldP spid="36" grpId="1"/>
      <p:bldP spid="37" grpId="0"/>
      <p:bldP spid="37" grpId="1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8F256B-778C-1291-840A-677403B56532}"/>
              </a:ext>
            </a:extLst>
          </p:cNvPr>
          <p:cNvSpPr/>
          <p:nvPr/>
        </p:nvSpPr>
        <p:spPr>
          <a:xfrm>
            <a:off x="7673254" y="2915152"/>
            <a:ext cx="4550826" cy="739857"/>
          </a:xfrm>
          <a:prstGeom prst="rect">
            <a:avLst/>
          </a:prstGeom>
          <a:solidFill>
            <a:srgbClr val="34E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DEFC03-8180-D5F4-8EA0-6D8354221625}"/>
              </a:ext>
            </a:extLst>
          </p:cNvPr>
          <p:cNvSpPr/>
          <p:nvPr/>
        </p:nvSpPr>
        <p:spPr>
          <a:xfrm>
            <a:off x="823711" y="2926606"/>
            <a:ext cx="2268406" cy="72840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49DD06E-FC85-EC40-C215-80C24FED9DEA}"/>
              </a:ext>
            </a:extLst>
          </p:cNvPr>
          <p:cNvSpPr/>
          <p:nvPr/>
        </p:nvSpPr>
        <p:spPr>
          <a:xfrm>
            <a:off x="823710" y="5625992"/>
            <a:ext cx="4879259" cy="73985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275F75-51EC-6364-8550-CB2ACE1E3098}"/>
              </a:ext>
            </a:extLst>
          </p:cNvPr>
          <p:cNvSpPr/>
          <p:nvPr/>
        </p:nvSpPr>
        <p:spPr>
          <a:xfrm>
            <a:off x="9001172" y="5609374"/>
            <a:ext cx="3246972" cy="739857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C675D-4714-3F0E-EEB8-3914E59A39FB}"/>
              </a:ext>
            </a:extLst>
          </p:cNvPr>
          <p:cNvSpPr txBox="1"/>
          <p:nvPr/>
        </p:nvSpPr>
        <p:spPr>
          <a:xfrm>
            <a:off x="5184790" y="374939"/>
            <a:ext cx="442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C2841F-A0E7-9BEE-0C1E-224ABEDF47DA}"/>
              </a:ext>
            </a:extLst>
          </p:cNvPr>
          <p:cNvSpPr txBox="1"/>
          <p:nvPr/>
        </p:nvSpPr>
        <p:spPr>
          <a:xfrm>
            <a:off x="12633157" y="2206209"/>
            <a:ext cx="216592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F9F283-3E17-412D-5F6E-DF4696B47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88" y="152752"/>
            <a:ext cx="3557138" cy="19697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C665CB-2263-73A3-295C-E63E4D31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500" y="152752"/>
            <a:ext cx="3174512" cy="18083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AA4A3C-F08D-1444-5D79-271FDDB7BB9B}"/>
              </a:ext>
            </a:extLst>
          </p:cNvPr>
          <p:cNvSpPr txBox="1"/>
          <p:nvPr/>
        </p:nvSpPr>
        <p:spPr>
          <a:xfrm>
            <a:off x="4128538" y="1736327"/>
            <a:ext cx="721179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রং করা অংশগুলো খাতায় তুলে যোগ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C228DE2-670B-07B3-5C6F-42A7AC3F8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63913"/>
              </p:ext>
            </p:extLst>
          </p:nvPr>
        </p:nvGraphicFramePr>
        <p:xfrm>
          <a:off x="811679" y="2925839"/>
          <a:ext cx="11436465" cy="731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7293">
                  <a:extLst>
                    <a:ext uri="{9D8B030D-6E8A-4147-A177-3AD203B41FA5}">
                      <a16:colId xmlns:a16="http://schemas.microsoft.com/office/drawing/2014/main" val="2287699100"/>
                    </a:ext>
                  </a:extLst>
                </a:gridCol>
                <a:gridCol w="2287293">
                  <a:extLst>
                    <a:ext uri="{9D8B030D-6E8A-4147-A177-3AD203B41FA5}">
                      <a16:colId xmlns:a16="http://schemas.microsoft.com/office/drawing/2014/main" val="3217588018"/>
                    </a:ext>
                  </a:extLst>
                </a:gridCol>
                <a:gridCol w="2287293">
                  <a:extLst>
                    <a:ext uri="{9D8B030D-6E8A-4147-A177-3AD203B41FA5}">
                      <a16:colId xmlns:a16="http://schemas.microsoft.com/office/drawing/2014/main" val="4036503817"/>
                    </a:ext>
                  </a:extLst>
                </a:gridCol>
                <a:gridCol w="2287293">
                  <a:extLst>
                    <a:ext uri="{9D8B030D-6E8A-4147-A177-3AD203B41FA5}">
                      <a16:colId xmlns:a16="http://schemas.microsoft.com/office/drawing/2014/main" val="2788456301"/>
                    </a:ext>
                  </a:extLst>
                </a:gridCol>
                <a:gridCol w="2287293">
                  <a:extLst>
                    <a:ext uri="{9D8B030D-6E8A-4147-A177-3AD203B41FA5}">
                      <a16:colId xmlns:a16="http://schemas.microsoft.com/office/drawing/2014/main" val="3212842338"/>
                    </a:ext>
                  </a:extLst>
                </a:gridCol>
              </a:tblGrid>
              <a:tr h="7315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2796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57168C-DC67-F164-1B3D-2AF51F1BD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80936"/>
              </p:ext>
            </p:extLst>
          </p:nvPr>
        </p:nvGraphicFramePr>
        <p:xfrm>
          <a:off x="823710" y="5617683"/>
          <a:ext cx="11436467" cy="739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781">
                  <a:extLst>
                    <a:ext uri="{9D8B030D-6E8A-4147-A177-3AD203B41FA5}">
                      <a16:colId xmlns:a16="http://schemas.microsoft.com/office/drawing/2014/main" val="643013503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2765963965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3152792127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1663343795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4035454076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764080690"/>
                    </a:ext>
                  </a:extLst>
                </a:gridCol>
                <a:gridCol w="1633781">
                  <a:extLst>
                    <a:ext uri="{9D8B030D-6E8A-4147-A177-3AD203B41FA5}">
                      <a16:colId xmlns:a16="http://schemas.microsoft.com/office/drawing/2014/main" val="1228479736"/>
                    </a:ext>
                  </a:extLst>
                </a:gridCol>
              </a:tblGrid>
              <a:tr h="739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84179"/>
                  </a:ext>
                </a:extLst>
              </a:tr>
            </a:tbl>
          </a:graphicData>
        </a:graphic>
      </p:graphicFrame>
      <p:grpSp>
        <p:nvGrpSpPr>
          <p:cNvPr id="73" name="Group 72">
            <a:extLst>
              <a:ext uri="{FF2B5EF4-FFF2-40B4-BE49-F238E27FC236}">
                <a16:creationId xmlns:a16="http://schemas.microsoft.com/office/drawing/2014/main" id="{6D333266-6044-904C-5ED3-F6BEBC9AC1BC}"/>
              </a:ext>
            </a:extLst>
          </p:cNvPr>
          <p:cNvGrpSpPr/>
          <p:nvPr/>
        </p:nvGrpSpPr>
        <p:grpSpPr>
          <a:xfrm>
            <a:off x="6962556" y="3929769"/>
            <a:ext cx="435605" cy="1061829"/>
            <a:chOff x="3908800" y="2502203"/>
            <a:chExt cx="500281" cy="106182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245024D-4BC4-5BF1-19B1-3D888C709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9A7E415-8A10-BE95-4A9B-B82F1DCD1A76}"/>
                </a:ext>
              </a:extLst>
            </p:cNvPr>
            <p:cNvGrpSpPr/>
            <p:nvPr/>
          </p:nvGrpSpPr>
          <p:grpSpPr>
            <a:xfrm>
              <a:off x="3908800" y="2502203"/>
              <a:ext cx="498848" cy="1061829"/>
              <a:chOff x="5441955" y="2498711"/>
              <a:chExt cx="498848" cy="1061829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CD3C4F9-A012-0639-8646-C5694ED6441E}"/>
                  </a:ext>
                </a:extLst>
              </p:cNvPr>
              <p:cNvSpPr txBox="1"/>
              <p:nvPr/>
            </p:nvSpPr>
            <p:spPr>
              <a:xfrm>
                <a:off x="5441955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8233CD-EF32-36EA-A502-974CC6C67AE6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A460D6B-F54E-9553-BC75-F42637EC5FE7}"/>
              </a:ext>
            </a:extLst>
          </p:cNvPr>
          <p:cNvGrpSpPr/>
          <p:nvPr/>
        </p:nvGrpSpPr>
        <p:grpSpPr>
          <a:xfrm>
            <a:off x="2490336" y="3929769"/>
            <a:ext cx="414978" cy="1061829"/>
            <a:chOff x="3951882" y="2502203"/>
            <a:chExt cx="476592" cy="1061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EDD83CD-473C-63AA-D2DB-533963C6FA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24F857D-D5CC-3227-1E61-79363424587F}"/>
                </a:ext>
              </a:extLst>
            </p:cNvPr>
            <p:cNvGrpSpPr/>
            <p:nvPr/>
          </p:nvGrpSpPr>
          <p:grpSpPr>
            <a:xfrm>
              <a:off x="3954214" y="2502203"/>
              <a:ext cx="474260" cy="1061829"/>
              <a:chOff x="5487369" y="2498711"/>
              <a:chExt cx="474260" cy="106182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8F810BE-709D-6359-56AE-B3456F119210}"/>
                  </a:ext>
                </a:extLst>
              </p:cNvPr>
              <p:cNvSpPr txBox="1"/>
              <p:nvPr/>
            </p:nvSpPr>
            <p:spPr>
              <a:xfrm>
                <a:off x="5504430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BB9A407-A100-EAED-CC90-DBC47187AAA5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9FA5550-CA5E-E4C3-428E-3977647BF5FD}"/>
              </a:ext>
            </a:extLst>
          </p:cNvPr>
          <p:cNvGrpSpPr/>
          <p:nvPr/>
        </p:nvGrpSpPr>
        <p:grpSpPr>
          <a:xfrm>
            <a:off x="3909712" y="3929769"/>
            <a:ext cx="435605" cy="1061829"/>
            <a:chOff x="3908800" y="2502203"/>
            <a:chExt cx="500281" cy="106182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FC726E7-5A75-4125-24F5-9FE85DBF1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ABCDCC3-C4B7-2592-9397-51CD8F85DD02}"/>
                </a:ext>
              </a:extLst>
            </p:cNvPr>
            <p:cNvGrpSpPr/>
            <p:nvPr/>
          </p:nvGrpSpPr>
          <p:grpSpPr>
            <a:xfrm>
              <a:off x="3908800" y="2502203"/>
              <a:ext cx="498848" cy="1061829"/>
              <a:chOff x="5441955" y="2498711"/>
              <a:chExt cx="498848" cy="106182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07ACED8-3BE7-5FCD-7C28-AFFC912A7A9D}"/>
                  </a:ext>
                </a:extLst>
              </p:cNvPr>
              <p:cNvSpPr txBox="1"/>
              <p:nvPr/>
            </p:nvSpPr>
            <p:spPr>
              <a:xfrm>
                <a:off x="5441955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9D25C8-E9B9-D75A-3AD5-1AAB6ED47123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BD4A340C-85BA-D67F-1541-A59BE306207D}"/>
              </a:ext>
            </a:extLst>
          </p:cNvPr>
          <p:cNvSpPr txBox="1"/>
          <p:nvPr/>
        </p:nvSpPr>
        <p:spPr>
          <a:xfrm>
            <a:off x="5045400" y="3914192"/>
            <a:ext cx="114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১+২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5C2D86E-2295-E5AB-A9FA-EFC644582D6A}"/>
              </a:ext>
            </a:extLst>
          </p:cNvPr>
          <p:cNvCxnSpPr>
            <a:cxnSpLocks/>
          </p:cNvCxnSpPr>
          <p:nvPr/>
        </p:nvCxnSpPr>
        <p:spPr>
          <a:xfrm>
            <a:off x="5184790" y="4461322"/>
            <a:ext cx="71146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0E37EEB-D3A7-1C52-06BD-E7AAD13B3C1B}"/>
              </a:ext>
            </a:extLst>
          </p:cNvPr>
          <p:cNvSpPr txBox="1"/>
          <p:nvPr/>
        </p:nvSpPr>
        <p:spPr>
          <a:xfrm flipH="1">
            <a:off x="5393942" y="4411994"/>
            <a:ext cx="39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F50CEFE-981A-1213-AE4C-DCA55DBBCC22}"/>
              </a:ext>
            </a:extLst>
          </p:cNvPr>
          <p:cNvSpPr txBox="1"/>
          <p:nvPr/>
        </p:nvSpPr>
        <p:spPr>
          <a:xfrm>
            <a:off x="3047898" y="4034289"/>
            <a:ext cx="601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5AE2D2-8024-08F7-BDBB-1E9EC3149F8C}"/>
              </a:ext>
            </a:extLst>
          </p:cNvPr>
          <p:cNvSpPr txBox="1"/>
          <p:nvPr/>
        </p:nvSpPr>
        <p:spPr>
          <a:xfrm>
            <a:off x="4462199" y="4027273"/>
            <a:ext cx="813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E3484C5-9864-5761-8B94-D9ADD54D0F09}"/>
              </a:ext>
            </a:extLst>
          </p:cNvPr>
          <p:cNvSpPr txBox="1"/>
          <p:nvPr/>
        </p:nvSpPr>
        <p:spPr>
          <a:xfrm>
            <a:off x="6224959" y="4027272"/>
            <a:ext cx="813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99053-CFD8-3CAF-CEFD-D4D5F0433653}"/>
              </a:ext>
            </a:extLst>
          </p:cNvPr>
          <p:cNvGrpSpPr/>
          <p:nvPr/>
        </p:nvGrpSpPr>
        <p:grpSpPr>
          <a:xfrm>
            <a:off x="7038571" y="6710242"/>
            <a:ext cx="435605" cy="1061829"/>
            <a:chOff x="3908800" y="2502203"/>
            <a:chExt cx="500281" cy="1061829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50AC936-A3C1-C3F8-B41A-AFD7628A76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8B6D393-D83D-729E-60B9-8281968C98F0}"/>
                </a:ext>
              </a:extLst>
            </p:cNvPr>
            <p:cNvGrpSpPr/>
            <p:nvPr/>
          </p:nvGrpSpPr>
          <p:grpSpPr>
            <a:xfrm>
              <a:off x="3908800" y="2502203"/>
              <a:ext cx="498848" cy="1061829"/>
              <a:chOff x="5441955" y="2498711"/>
              <a:chExt cx="498848" cy="106182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765E171-88F7-3E7C-31EF-55B60BF3E6E0}"/>
                  </a:ext>
                </a:extLst>
              </p:cNvPr>
              <p:cNvSpPr txBox="1"/>
              <p:nvPr/>
            </p:nvSpPr>
            <p:spPr>
              <a:xfrm>
                <a:off x="5441955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AF7179D-B421-BAD0-9F93-2B54EBD0233F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6A626A-6300-310A-196D-0EA86B7CAC95}"/>
              </a:ext>
            </a:extLst>
          </p:cNvPr>
          <p:cNvGrpSpPr/>
          <p:nvPr/>
        </p:nvGrpSpPr>
        <p:grpSpPr>
          <a:xfrm>
            <a:off x="2566351" y="6710242"/>
            <a:ext cx="414978" cy="1061829"/>
            <a:chOff x="3951882" y="2502203"/>
            <a:chExt cx="476592" cy="1061829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DB6BF92-9E71-C976-AEE5-86C919485F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908465E-52C9-462D-9841-B1A86D844197}"/>
                </a:ext>
              </a:extLst>
            </p:cNvPr>
            <p:cNvGrpSpPr/>
            <p:nvPr/>
          </p:nvGrpSpPr>
          <p:grpSpPr>
            <a:xfrm>
              <a:off x="3954214" y="2502203"/>
              <a:ext cx="474260" cy="1061829"/>
              <a:chOff x="5487369" y="2498711"/>
              <a:chExt cx="474260" cy="106182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92AF687-B5DE-4430-7E13-3F102D92DD31}"/>
                  </a:ext>
                </a:extLst>
              </p:cNvPr>
              <p:cNvSpPr txBox="1"/>
              <p:nvPr/>
            </p:nvSpPr>
            <p:spPr>
              <a:xfrm>
                <a:off x="5504430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D9BFF7E-39C2-0A31-F3CF-74B3685DD746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DC3DEA4-3E27-34EF-F309-04556127D705}"/>
              </a:ext>
            </a:extLst>
          </p:cNvPr>
          <p:cNvGrpSpPr/>
          <p:nvPr/>
        </p:nvGrpSpPr>
        <p:grpSpPr>
          <a:xfrm>
            <a:off x="3985727" y="6710242"/>
            <a:ext cx="435605" cy="1061829"/>
            <a:chOff x="3908800" y="2502203"/>
            <a:chExt cx="500281" cy="1061829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0398D10-9153-FA9B-0CE1-E14384235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B018FC2-73B6-53DE-BC09-D0B325687284}"/>
                </a:ext>
              </a:extLst>
            </p:cNvPr>
            <p:cNvGrpSpPr/>
            <p:nvPr/>
          </p:nvGrpSpPr>
          <p:grpSpPr>
            <a:xfrm>
              <a:off x="3908800" y="2502203"/>
              <a:ext cx="498848" cy="1061829"/>
              <a:chOff x="5441955" y="2498711"/>
              <a:chExt cx="498848" cy="1061829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47A832E-3F86-5471-F0F6-D4D567F15AB0}"/>
                  </a:ext>
                </a:extLst>
              </p:cNvPr>
              <p:cNvSpPr txBox="1"/>
              <p:nvPr/>
            </p:nvSpPr>
            <p:spPr>
              <a:xfrm>
                <a:off x="5441955" y="2498711"/>
                <a:ext cx="457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E39267-A66E-F617-F667-1253AB68BA22}"/>
                  </a:ext>
                </a:extLst>
              </p:cNvPr>
              <p:cNvSpPr txBox="1"/>
              <p:nvPr/>
            </p:nvSpPr>
            <p:spPr>
              <a:xfrm flipH="1">
                <a:off x="5487369" y="2852654"/>
                <a:ext cx="45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80DB76F-BB16-62D5-0CC4-7A6318B43BAC}"/>
              </a:ext>
            </a:extLst>
          </p:cNvPr>
          <p:cNvSpPr txBox="1"/>
          <p:nvPr/>
        </p:nvSpPr>
        <p:spPr>
          <a:xfrm>
            <a:off x="5121415" y="6694665"/>
            <a:ext cx="114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৩+২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68211C-8111-6885-6A50-D67703B35C0B}"/>
              </a:ext>
            </a:extLst>
          </p:cNvPr>
          <p:cNvSpPr txBox="1"/>
          <p:nvPr/>
        </p:nvSpPr>
        <p:spPr>
          <a:xfrm flipH="1">
            <a:off x="5469957" y="7192467"/>
            <a:ext cx="39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AEB00B-EF1F-C150-2724-45775B039FD0}"/>
              </a:ext>
            </a:extLst>
          </p:cNvPr>
          <p:cNvSpPr txBox="1"/>
          <p:nvPr/>
        </p:nvSpPr>
        <p:spPr>
          <a:xfrm>
            <a:off x="3123913" y="6814762"/>
            <a:ext cx="601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6E9CD0-37C0-4770-17E6-0BBA52F7FF4C}"/>
              </a:ext>
            </a:extLst>
          </p:cNvPr>
          <p:cNvSpPr txBox="1"/>
          <p:nvPr/>
        </p:nvSpPr>
        <p:spPr>
          <a:xfrm>
            <a:off x="4538214" y="6807746"/>
            <a:ext cx="813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E2DDC2B-3248-2FC5-665A-758C8B2A4605}"/>
              </a:ext>
            </a:extLst>
          </p:cNvPr>
          <p:cNvSpPr txBox="1"/>
          <p:nvPr/>
        </p:nvSpPr>
        <p:spPr>
          <a:xfrm>
            <a:off x="6300974" y="6807745"/>
            <a:ext cx="813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324DA18-00E9-8071-0913-ECDF167F82D9}"/>
              </a:ext>
            </a:extLst>
          </p:cNvPr>
          <p:cNvCxnSpPr>
            <a:cxnSpLocks/>
          </p:cNvCxnSpPr>
          <p:nvPr/>
        </p:nvCxnSpPr>
        <p:spPr>
          <a:xfrm>
            <a:off x="5275811" y="7241795"/>
            <a:ext cx="71146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70" grpId="0" animBg="1"/>
      <p:bldP spid="71" grpId="0" animBg="1"/>
      <p:bldP spid="72" grpId="0" animBg="1"/>
      <p:bldP spid="25" grpId="0"/>
      <p:bldP spid="26" grpId="0" animBg="1"/>
      <p:bldP spid="29" grpId="0" animBg="1"/>
      <p:bldP spid="88" grpId="0"/>
      <p:bldP spid="90" grpId="0"/>
      <p:bldP spid="91" grpId="0"/>
      <p:bldP spid="92" grpId="0"/>
      <p:bldP spid="93" grpId="0"/>
      <p:bldP spid="109" grpId="0"/>
      <p:bldP spid="110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20000"/>
                <a:lumOff val="80000"/>
              </a:schemeClr>
            </a:gs>
            <a:gs pos="5000">
              <a:srgbClr val="34EC90"/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586850-2009-D124-1248-81EA68FC0B09}"/>
              </a:ext>
            </a:extLst>
          </p:cNvPr>
          <p:cNvGrpSpPr/>
          <p:nvPr/>
        </p:nvGrpSpPr>
        <p:grpSpPr>
          <a:xfrm>
            <a:off x="2204636" y="1729849"/>
            <a:ext cx="10271602" cy="1762940"/>
            <a:chOff x="964243" y="1756898"/>
            <a:chExt cx="10271602" cy="17031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A8F744-DF31-A582-A180-1BD54C9CFCAA}"/>
                </a:ext>
              </a:extLst>
            </p:cNvPr>
            <p:cNvGrpSpPr/>
            <p:nvPr/>
          </p:nvGrpSpPr>
          <p:grpSpPr>
            <a:xfrm>
              <a:off x="964243" y="1756898"/>
              <a:ext cx="10271602" cy="1703119"/>
              <a:chOff x="874475" y="1805946"/>
              <a:chExt cx="10271602" cy="170311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46FFB97-F682-05EF-61A4-DE1557FFD317}"/>
                  </a:ext>
                </a:extLst>
              </p:cNvPr>
              <p:cNvSpPr/>
              <p:nvPr/>
            </p:nvSpPr>
            <p:spPr>
              <a:xfrm>
                <a:off x="874475" y="1805946"/>
                <a:ext cx="10271602" cy="1703119"/>
              </a:xfrm>
              <a:prstGeom prst="roundRect">
                <a:avLst>
                  <a:gd name="adj" fmla="val 26964"/>
                </a:avLst>
              </a:prstGeom>
              <a:solidFill>
                <a:srgbClr val="A8F4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7C2B00B-BFA0-D401-D07D-9DF73C85C427}"/>
                  </a:ext>
                </a:extLst>
              </p:cNvPr>
              <p:cNvGrpSpPr/>
              <p:nvPr/>
            </p:nvGrpSpPr>
            <p:grpSpPr>
              <a:xfrm>
                <a:off x="1546262" y="1881836"/>
                <a:ext cx="595405" cy="1537628"/>
                <a:chOff x="3951498" y="2258086"/>
                <a:chExt cx="457583" cy="1537628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438751D-CB7D-6C02-27C5-CFDCEC3AE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65880DA-41FA-7746-3D21-84EE4391719F}"/>
                    </a:ext>
                  </a:extLst>
                </p:cNvPr>
                <p:cNvGrpSpPr/>
                <p:nvPr/>
              </p:nvGrpSpPr>
              <p:grpSpPr>
                <a:xfrm>
                  <a:off x="3951498" y="2258086"/>
                  <a:ext cx="457200" cy="1537628"/>
                  <a:chOff x="5484653" y="2254594"/>
                  <a:chExt cx="457200" cy="1537628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50EECF71-7A63-BE92-C266-300658C5CB7A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653" y="2254594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521A67F-F8FD-1B00-BB84-6C4CEE60D6D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25599" y="2868892"/>
                    <a:ext cx="35846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E2A1D84-08B5-70D5-D699-A9F2A8857FFE}"/>
                  </a:ext>
                </a:extLst>
              </p:cNvPr>
              <p:cNvGrpSpPr/>
              <p:nvPr/>
            </p:nvGrpSpPr>
            <p:grpSpPr>
              <a:xfrm>
                <a:off x="3101577" y="1871962"/>
                <a:ext cx="595405" cy="1537628"/>
                <a:chOff x="3951498" y="2258086"/>
                <a:chExt cx="457583" cy="1537628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2679D56-4D3F-2BC8-B75F-666CE844A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F6C68CB-9155-A2DA-CA61-EEFAD351460D}"/>
                    </a:ext>
                  </a:extLst>
                </p:cNvPr>
                <p:cNvGrpSpPr/>
                <p:nvPr/>
              </p:nvGrpSpPr>
              <p:grpSpPr>
                <a:xfrm>
                  <a:off x="3951498" y="2258086"/>
                  <a:ext cx="457200" cy="1537628"/>
                  <a:chOff x="5484653" y="2254594"/>
                  <a:chExt cx="457200" cy="1537628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CFB418C-047B-4E4F-0396-47458FFFD688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653" y="2254594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8F644A6B-5CE7-C2BD-D38A-74F14F6FB3A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25599" y="2868892"/>
                    <a:ext cx="35846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61AA98-CB77-54A4-9E62-F4FB681BB217}"/>
                  </a:ext>
                </a:extLst>
              </p:cNvPr>
              <p:cNvSpPr txBox="1"/>
              <p:nvPr/>
            </p:nvSpPr>
            <p:spPr>
              <a:xfrm>
                <a:off x="2258775" y="2129087"/>
                <a:ext cx="60121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0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6000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C5AC6F1-F579-EBE2-A494-16691B6BF1ED}"/>
                  </a:ext>
                </a:extLst>
              </p:cNvPr>
              <p:cNvSpPr txBox="1"/>
              <p:nvPr/>
            </p:nvSpPr>
            <p:spPr>
              <a:xfrm>
                <a:off x="3916153" y="2114953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717A5E-20BB-90F6-EAEA-23ECF8D39CB7}"/>
                </a:ext>
              </a:extLst>
            </p:cNvPr>
            <p:cNvSpPr/>
            <p:nvPr/>
          </p:nvSpPr>
          <p:spPr>
            <a:xfrm>
              <a:off x="4746659" y="1822914"/>
              <a:ext cx="6251191" cy="15475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56656-759B-9700-7AF1-5E150FBAE0DF}"/>
              </a:ext>
            </a:extLst>
          </p:cNvPr>
          <p:cNvGrpSpPr/>
          <p:nvPr/>
        </p:nvGrpSpPr>
        <p:grpSpPr>
          <a:xfrm>
            <a:off x="2140492" y="5853190"/>
            <a:ext cx="10271602" cy="1762940"/>
            <a:chOff x="964245" y="5871054"/>
            <a:chExt cx="10271602" cy="17629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A503FC-4889-C1AF-987F-70C90A2EDF8D}"/>
                </a:ext>
              </a:extLst>
            </p:cNvPr>
            <p:cNvGrpSpPr/>
            <p:nvPr/>
          </p:nvGrpSpPr>
          <p:grpSpPr>
            <a:xfrm>
              <a:off x="964245" y="5871054"/>
              <a:ext cx="10271602" cy="1762940"/>
              <a:chOff x="964244" y="5871054"/>
              <a:chExt cx="10271603" cy="176294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D9C84D0-AF98-5C35-A643-3CF5CA5971BD}"/>
                  </a:ext>
                </a:extLst>
              </p:cNvPr>
              <p:cNvSpPr/>
              <p:nvPr/>
            </p:nvSpPr>
            <p:spPr>
              <a:xfrm>
                <a:off x="964244" y="5871054"/>
                <a:ext cx="10271603" cy="1762940"/>
              </a:xfrm>
              <a:prstGeom prst="roundRect">
                <a:avLst>
                  <a:gd name="adj" fmla="val 2202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E2D052C-740B-58B1-409A-A4B9A75DE85B}"/>
                  </a:ext>
                </a:extLst>
              </p:cNvPr>
              <p:cNvGrpSpPr/>
              <p:nvPr/>
            </p:nvGrpSpPr>
            <p:grpSpPr>
              <a:xfrm>
                <a:off x="1545585" y="5991729"/>
                <a:ext cx="705029" cy="1521589"/>
                <a:chOff x="3951882" y="2272151"/>
                <a:chExt cx="541831" cy="1521589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56EF268-EE6E-E6F5-5995-6E1CBFB14F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8F41C9E-E75B-E7E1-8BBA-C5899349ABE3}"/>
                    </a:ext>
                  </a:extLst>
                </p:cNvPr>
                <p:cNvGrpSpPr/>
                <p:nvPr/>
              </p:nvGrpSpPr>
              <p:grpSpPr>
                <a:xfrm>
                  <a:off x="4001177" y="2272151"/>
                  <a:ext cx="492536" cy="1521589"/>
                  <a:chOff x="5534332" y="2268659"/>
                  <a:chExt cx="492536" cy="1521589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8507358-BA24-4E22-232F-17AE0FE12C2A}"/>
                      </a:ext>
                    </a:extLst>
                  </p:cNvPr>
                  <p:cNvSpPr txBox="1"/>
                  <p:nvPr/>
                </p:nvSpPr>
                <p:spPr>
                  <a:xfrm>
                    <a:off x="5534332" y="2268659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51EB033-2084-70C2-70D4-967AEC9D8F3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69670" y="2866918"/>
                    <a:ext cx="45719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F83FEFA-9B23-89C0-DD6A-99DF14B9E3E0}"/>
                  </a:ext>
                </a:extLst>
              </p:cNvPr>
              <p:cNvGrpSpPr/>
              <p:nvPr/>
            </p:nvGrpSpPr>
            <p:grpSpPr>
              <a:xfrm>
                <a:off x="3119843" y="6012491"/>
                <a:ext cx="777057" cy="1541394"/>
                <a:chOff x="3951882" y="2272151"/>
                <a:chExt cx="597187" cy="1541394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35AD5E7-C693-681B-F843-F1802C914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5248BA6-948F-DA00-AAA7-9E8A68837C42}"/>
                    </a:ext>
                  </a:extLst>
                </p:cNvPr>
                <p:cNvGrpSpPr/>
                <p:nvPr/>
              </p:nvGrpSpPr>
              <p:grpSpPr>
                <a:xfrm>
                  <a:off x="4001176" y="2272151"/>
                  <a:ext cx="547893" cy="1541394"/>
                  <a:chOff x="5534331" y="2268659"/>
                  <a:chExt cx="547893" cy="1541394"/>
                </a:xfrm>
              </p:grpSpPr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5028A82-1790-E504-A4EA-0B5EE24746BD}"/>
                      </a:ext>
                    </a:extLst>
                  </p:cNvPr>
                  <p:cNvSpPr txBox="1"/>
                  <p:nvPr/>
                </p:nvSpPr>
                <p:spPr>
                  <a:xfrm>
                    <a:off x="5534332" y="2268659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2C34CEF-112E-6B43-1C8E-BFD28E34B57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34331" y="2886723"/>
                    <a:ext cx="547893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2CFC570-75A2-77CC-95D0-0AC94C1EDED5}"/>
                  </a:ext>
                </a:extLst>
              </p:cNvPr>
              <p:cNvSpPr txBox="1"/>
              <p:nvPr/>
            </p:nvSpPr>
            <p:spPr>
              <a:xfrm>
                <a:off x="2352280" y="6234789"/>
                <a:ext cx="60121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0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6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F652965-4E7B-63D6-857E-88F0B0F4031D}"/>
                  </a:ext>
                </a:extLst>
              </p:cNvPr>
              <p:cNvSpPr txBox="1"/>
              <p:nvPr/>
            </p:nvSpPr>
            <p:spPr>
              <a:xfrm>
                <a:off x="3967217" y="6127322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</p:grp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742C2F5-DFB3-D2CC-2B88-39DFB54494C6}"/>
                </a:ext>
              </a:extLst>
            </p:cNvPr>
            <p:cNvSpPr/>
            <p:nvPr/>
          </p:nvSpPr>
          <p:spPr>
            <a:xfrm>
              <a:off x="4648118" y="5993921"/>
              <a:ext cx="6349734" cy="15475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B5E9D-874E-B6A5-218A-16AA813976A2}"/>
              </a:ext>
            </a:extLst>
          </p:cNvPr>
          <p:cNvGrpSpPr/>
          <p:nvPr/>
        </p:nvGrpSpPr>
        <p:grpSpPr>
          <a:xfrm>
            <a:off x="2140492" y="3757048"/>
            <a:ext cx="10271602" cy="1762940"/>
            <a:chOff x="964243" y="3825421"/>
            <a:chExt cx="10271602" cy="17629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B24713-3AB0-4618-5572-17F8F6D54DF1}"/>
                </a:ext>
              </a:extLst>
            </p:cNvPr>
            <p:cNvGrpSpPr/>
            <p:nvPr/>
          </p:nvGrpSpPr>
          <p:grpSpPr>
            <a:xfrm>
              <a:off x="964243" y="3825421"/>
              <a:ext cx="10271602" cy="1762940"/>
              <a:chOff x="1074891" y="3597384"/>
              <a:chExt cx="10271602" cy="17629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E3CBE7A-3AC7-42AA-4776-8151C3181C65}"/>
                  </a:ext>
                </a:extLst>
              </p:cNvPr>
              <p:cNvSpPr/>
              <p:nvPr/>
            </p:nvSpPr>
            <p:spPr>
              <a:xfrm>
                <a:off x="1074891" y="3597384"/>
                <a:ext cx="10271602" cy="1762940"/>
              </a:xfrm>
              <a:prstGeom prst="roundRect">
                <a:avLst>
                  <a:gd name="adj" fmla="val 33009"/>
                </a:avLst>
              </a:prstGeom>
              <a:solidFill>
                <a:srgbClr val="66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28420A-A578-7019-7456-FB23DACAB1A8}"/>
                  </a:ext>
                </a:extLst>
              </p:cNvPr>
              <p:cNvGrpSpPr/>
              <p:nvPr/>
            </p:nvGrpSpPr>
            <p:grpSpPr>
              <a:xfrm>
                <a:off x="1655707" y="3676211"/>
                <a:ext cx="595405" cy="1537628"/>
                <a:chOff x="3951498" y="2258086"/>
                <a:chExt cx="457583" cy="153762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5BEA24B-5E64-75E2-3520-89A9678C7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419C083F-4199-C700-51B6-00B1A8F9A32E}"/>
                    </a:ext>
                  </a:extLst>
                </p:cNvPr>
                <p:cNvGrpSpPr/>
                <p:nvPr/>
              </p:nvGrpSpPr>
              <p:grpSpPr>
                <a:xfrm>
                  <a:off x="3951498" y="2258086"/>
                  <a:ext cx="457200" cy="1537628"/>
                  <a:chOff x="5484653" y="2254594"/>
                  <a:chExt cx="457200" cy="153762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0DAF89A-2761-66C5-9818-15EF2C248E0A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653" y="2254594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A75FB7C-6B9A-FB10-879B-7D066CA465D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25599" y="2868892"/>
                    <a:ext cx="35846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22CED0C-8BDF-6EB7-E98A-0A8508CF387E}"/>
                  </a:ext>
                </a:extLst>
              </p:cNvPr>
              <p:cNvGrpSpPr/>
              <p:nvPr/>
            </p:nvGrpSpPr>
            <p:grpSpPr>
              <a:xfrm>
                <a:off x="3325128" y="3709932"/>
                <a:ext cx="595405" cy="1537628"/>
                <a:chOff x="3951498" y="2295664"/>
                <a:chExt cx="457583" cy="1537628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1A5D92D-6897-8609-1C4C-D19AA33563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1882" y="3023043"/>
                  <a:ext cx="457199" cy="1071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43D1CE0-8309-ADD8-9891-AFE67B056776}"/>
                    </a:ext>
                  </a:extLst>
                </p:cNvPr>
                <p:cNvGrpSpPr/>
                <p:nvPr/>
              </p:nvGrpSpPr>
              <p:grpSpPr>
                <a:xfrm>
                  <a:off x="3951498" y="2295664"/>
                  <a:ext cx="457200" cy="1537628"/>
                  <a:chOff x="5484653" y="2292172"/>
                  <a:chExt cx="457200" cy="1537628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A774BF6-5B2F-C8B5-30D2-ADECAA9D3F71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653" y="2292172"/>
                    <a:ext cx="457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597A663-317A-9C1F-31CC-31BA047CB2B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525599" y="2906470"/>
                    <a:ext cx="35846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C8710A-C2C9-16ED-C913-4E812EEB64DC}"/>
                  </a:ext>
                </a:extLst>
              </p:cNvPr>
              <p:cNvSpPr txBox="1"/>
              <p:nvPr/>
            </p:nvSpPr>
            <p:spPr>
              <a:xfrm>
                <a:off x="4094045" y="3907037"/>
                <a:ext cx="81361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6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66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12484DC-BD56-E5AA-282B-052ED419FDE0}"/>
                  </a:ext>
                </a:extLst>
              </p:cNvPr>
              <p:cNvSpPr txBox="1"/>
              <p:nvPr/>
            </p:nvSpPr>
            <p:spPr>
              <a:xfrm>
                <a:off x="2386366" y="3940192"/>
                <a:ext cx="60121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6000" kern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6000" dirty="0"/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6D773D1-8017-C923-A884-43E31695B031}"/>
                </a:ext>
              </a:extLst>
            </p:cNvPr>
            <p:cNvSpPr/>
            <p:nvPr/>
          </p:nvSpPr>
          <p:spPr>
            <a:xfrm>
              <a:off x="4734762" y="3940864"/>
              <a:ext cx="6263089" cy="15475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81E533-C839-8F1A-BCA1-51F29E71F82C}"/>
              </a:ext>
            </a:extLst>
          </p:cNvPr>
          <p:cNvCxnSpPr>
            <a:cxnSpLocks/>
          </p:cNvCxnSpPr>
          <p:nvPr/>
        </p:nvCxnSpPr>
        <p:spPr>
          <a:xfrm flipV="1">
            <a:off x="6721173" y="2600231"/>
            <a:ext cx="1432614" cy="142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503FC4A-D549-EE29-82A6-1244E18D44F2}"/>
              </a:ext>
            </a:extLst>
          </p:cNvPr>
          <p:cNvSpPr txBox="1"/>
          <p:nvPr/>
        </p:nvSpPr>
        <p:spPr>
          <a:xfrm>
            <a:off x="6526131" y="1629854"/>
            <a:ext cx="150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৩+১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3C6170-5DFC-B8AB-5E4C-3ADCB741F980}"/>
              </a:ext>
            </a:extLst>
          </p:cNvPr>
          <p:cNvSpPr txBox="1"/>
          <p:nvPr/>
        </p:nvSpPr>
        <p:spPr>
          <a:xfrm>
            <a:off x="6368594" y="3766448"/>
            <a:ext cx="150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২+৩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9C34A74-FB91-227C-BD3F-3A2FDB74772E}"/>
              </a:ext>
            </a:extLst>
          </p:cNvPr>
          <p:cNvSpPr txBox="1"/>
          <p:nvPr/>
        </p:nvSpPr>
        <p:spPr>
          <a:xfrm>
            <a:off x="6233029" y="5877676"/>
            <a:ext cx="150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৩+৫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74F62E-47F5-8F5F-872C-A10A4FB7B581}"/>
              </a:ext>
            </a:extLst>
          </p:cNvPr>
          <p:cNvCxnSpPr>
            <a:cxnSpLocks/>
          </p:cNvCxnSpPr>
          <p:nvPr/>
        </p:nvCxnSpPr>
        <p:spPr>
          <a:xfrm flipV="1">
            <a:off x="6380028" y="6709764"/>
            <a:ext cx="1432614" cy="142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66B99E3-825B-3FBD-BCC3-CBACB5BE7803}"/>
              </a:ext>
            </a:extLst>
          </p:cNvPr>
          <p:cNvCxnSpPr>
            <a:cxnSpLocks/>
          </p:cNvCxnSpPr>
          <p:nvPr/>
        </p:nvCxnSpPr>
        <p:spPr>
          <a:xfrm flipV="1">
            <a:off x="6418124" y="4669005"/>
            <a:ext cx="1432614" cy="1427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A69FC5A-489C-E9A7-FB6D-A31828F5E7B2}"/>
              </a:ext>
            </a:extLst>
          </p:cNvPr>
          <p:cNvSpPr txBox="1"/>
          <p:nvPr/>
        </p:nvSpPr>
        <p:spPr>
          <a:xfrm>
            <a:off x="8366428" y="2007682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7347EE-6515-7F34-D819-893F473EB31C}"/>
              </a:ext>
            </a:extLst>
          </p:cNvPr>
          <p:cNvSpPr txBox="1"/>
          <p:nvPr/>
        </p:nvSpPr>
        <p:spPr>
          <a:xfrm>
            <a:off x="8228943" y="4024595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B247042-EC27-F7FF-6792-C740B99778C4}"/>
              </a:ext>
            </a:extLst>
          </p:cNvPr>
          <p:cNvSpPr txBox="1"/>
          <p:nvPr/>
        </p:nvSpPr>
        <p:spPr>
          <a:xfrm>
            <a:off x="8251976" y="6129843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2D0671D-9E3A-157A-438B-5CE8C095155B}"/>
              </a:ext>
            </a:extLst>
          </p:cNvPr>
          <p:cNvSpPr txBox="1"/>
          <p:nvPr/>
        </p:nvSpPr>
        <p:spPr>
          <a:xfrm flipH="1">
            <a:off x="6917512" y="4587493"/>
            <a:ext cx="46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247A40-EA8B-9F42-B113-4C616F4A0DB0}"/>
              </a:ext>
            </a:extLst>
          </p:cNvPr>
          <p:cNvSpPr txBox="1"/>
          <p:nvPr/>
        </p:nvSpPr>
        <p:spPr>
          <a:xfrm flipH="1">
            <a:off x="6804255" y="6672543"/>
            <a:ext cx="712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7FA3DA-0357-1CEA-4914-DE6B39D2FA1E}"/>
              </a:ext>
            </a:extLst>
          </p:cNvPr>
          <p:cNvSpPr txBox="1"/>
          <p:nvPr/>
        </p:nvSpPr>
        <p:spPr>
          <a:xfrm flipH="1">
            <a:off x="7054473" y="2525792"/>
            <a:ext cx="466435" cy="95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819455C-67C5-5D6A-52BE-1AF1C7B7D9BE}"/>
              </a:ext>
            </a:extLst>
          </p:cNvPr>
          <p:cNvGrpSpPr/>
          <p:nvPr/>
        </p:nvGrpSpPr>
        <p:grpSpPr>
          <a:xfrm>
            <a:off x="9292639" y="3837670"/>
            <a:ext cx="605381" cy="1537035"/>
            <a:chOff x="3916233" y="2272864"/>
            <a:chExt cx="695265" cy="1537035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489AF8E-4E84-9C79-172E-60C703EDA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E133968-4B40-0005-C43A-F5F8B0143D7E}"/>
                </a:ext>
              </a:extLst>
            </p:cNvPr>
            <p:cNvGrpSpPr/>
            <p:nvPr/>
          </p:nvGrpSpPr>
          <p:grpSpPr>
            <a:xfrm>
              <a:off x="3916233" y="2272864"/>
              <a:ext cx="695265" cy="1537035"/>
              <a:chOff x="5449388" y="2269372"/>
              <a:chExt cx="695265" cy="1537035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EEF142-47E1-9100-527B-E04ABFF22B7D}"/>
                  </a:ext>
                </a:extLst>
              </p:cNvPr>
              <p:cNvSpPr txBox="1"/>
              <p:nvPr/>
            </p:nvSpPr>
            <p:spPr>
              <a:xfrm>
                <a:off x="5449388" y="2269372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69CCE70-61CA-348F-6B5F-6D83DF404FC0}"/>
                  </a:ext>
                </a:extLst>
              </p:cNvPr>
              <p:cNvSpPr txBox="1"/>
              <p:nvPr/>
            </p:nvSpPr>
            <p:spPr>
              <a:xfrm flipH="1">
                <a:off x="5469095" y="2883077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11FA1D-BCAA-7ECF-03DA-47E8FEF55E51}"/>
              </a:ext>
            </a:extLst>
          </p:cNvPr>
          <p:cNvGrpSpPr/>
          <p:nvPr/>
        </p:nvGrpSpPr>
        <p:grpSpPr>
          <a:xfrm>
            <a:off x="9323679" y="1823818"/>
            <a:ext cx="605381" cy="1513252"/>
            <a:chOff x="3912565" y="2296647"/>
            <a:chExt cx="695265" cy="151325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D5617A3-710E-E199-8C37-0E8CDED6D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FBC1206-A28A-854D-C15E-EC267A83365D}"/>
                </a:ext>
              </a:extLst>
            </p:cNvPr>
            <p:cNvGrpSpPr/>
            <p:nvPr/>
          </p:nvGrpSpPr>
          <p:grpSpPr>
            <a:xfrm>
              <a:off x="3912565" y="2296647"/>
              <a:ext cx="695265" cy="1513252"/>
              <a:chOff x="5445720" y="2293155"/>
              <a:chExt cx="695265" cy="1513252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7D8F19E-C1C5-590A-68BD-B419841A39E5}"/>
                  </a:ext>
                </a:extLst>
              </p:cNvPr>
              <p:cNvSpPr txBox="1"/>
              <p:nvPr/>
            </p:nvSpPr>
            <p:spPr>
              <a:xfrm>
                <a:off x="5445720" y="2293155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268F66-5FD6-33C2-C785-2F54724D5F10}"/>
                  </a:ext>
                </a:extLst>
              </p:cNvPr>
              <p:cNvSpPr txBox="1"/>
              <p:nvPr/>
            </p:nvSpPr>
            <p:spPr>
              <a:xfrm flipH="1">
                <a:off x="5469095" y="2883077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C5EF29-FBA2-8BB8-9B22-C031699E6F7B}"/>
              </a:ext>
            </a:extLst>
          </p:cNvPr>
          <p:cNvGrpSpPr/>
          <p:nvPr/>
        </p:nvGrpSpPr>
        <p:grpSpPr>
          <a:xfrm>
            <a:off x="9202231" y="5927215"/>
            <a:ext cx="605381" cy="1513252"/>
            <a:chOff x="3912565" y="2296647"/>
            <a:chExt cx="695265" cy="1513252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FDF29B8-5533-A9CD-FC57-C79236747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882" y="3023043"/>
              <a:ext cx="457199" cy="107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98E6F28-A4AD-7762-9810-1F29F8498847}"/>
                </a:ext>
              </a:extLst>
            </p:cNvPr>
            <p:cNvGrpSpPr/>
            <p:nvPr/>
          </p:nvGrpSpPr>
          <p:grpSpPr>
            <a:xfrm>
              <a:off x="3912565" y="2296647"/>
              <a:ext cx="695265" cy="1513252"/>
              <a:chOff x="5445720" y="2293155"/>
              <a:chExt cx="695265" cy="1513252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52D4C44-59CC-73A6-D3D0-22E6F4B5D25F}"/>
                  </a:ext>
                </a:extLst>
              </p:cNvPr>
              <p:cNvSpPr txBox="1"/>
              <p:nvPr/>
            </p:nvSpPr>
            <p:spPr>
              <a:xfrm>
                <a:off x="5445720" y="2293155"/>
                <a:ext cx="695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35EE43-7DAE-2FB0-F6C7-756FD1B0DB80}"/>
                  </a:ext>
                </a:extLst>
              </p:cNvPr>
              <p:cNvSpPr txBox="1"/>
              <p:nvPr/>
            </p:nvSpPr>
            <p:spPr>
              <a:xfrm flipH="1">
                <a:off x="5469095" y="2883077"/>
                <a:ext cx="4534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53030BF-1B2C-440C-F2EE-889B821DAAB9}"/>
              </a:ext>
            </a:extLst>
          </p:cNvPr>
          <p:cNvSpPr txBox="1"/>
          <p:nvPr/>
        </p:nvSpPr>
        <p:spPr>
          <a:xfrm>
            <a:off x="10049614" y="6109458"/>
            <a:ext cx="81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600" kern="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DDFBF47-5EE6-53D2-EA8D-4BA9AC9DFA3B}"/>
              </a:ext>
            </a:extLst>
          </p:cNvPr>
          <p:cNvSpPr txBox="1"/>
          <p:nvPr/>
        </p:nvSpPr>
        <p:spPr>
          <a:xfrm>
            <a:off x="10862153" y="6261693"/>
            <a:ext cx="594907" cy="95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3D6319A-D92E-C284-3346-F45C03301797}"/>
              </a:ext>
            </a:extLst>
          </p:cNvPr>
          <p:cNvSpPr txBox="1"/>
          <p:nvPr/>
        </p:nvSpPr>
        <p:spPr>
          <a:xfrm>
            <a:off x="2997227" y="535350"/>
            <a:ext cx="845983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যোগগুলো সমাধান করিঃ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86" grpId="0"/>
      <p:bldP spid="68" grpId="0"/>
      <p:bldP spid="69" grpId="0"/>
      <p:bldP spid="72" grpId="0"/>
      <p:bldP spid="89" grpId="0"/>
      <p:bldP spid="90" grpId="0"/>
      <p:bldP spid="91" grpId="0"/>
      <p:bldP spid="107" grpId="0"/>
      <p:bldP spid="108" grpId="0"/>
      <p:bldP spid="1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397</Words>
  <Application>Microsoft Office PowerPoint</Application>
  <PresentationFormat>Custom</PresentationFormat>
  <Paragraphs>246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</cp:revision>
  <dcterms:created xsi:type="dcterms:W3CDTF">2022-04-29T06:45:03Z</dcterms:created>
  <dcterms:modified xsi:type="dcterms:W3CDTF">2022-07-13T15:56:04Z</dcterms:modified>
</cp:coreProperties>
</file>