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5" r:id="rId2"/>
    <p:sldId id="426" r:id="rId3"/>
    <p:sldId id="431" r:id="rId4"/>
    <p:sldId id="313" r:id="rId5"/>
    <p:sldId id="427" r:id="rId6"/>
    <p:sldId id="432" r:id="rId7"/>
    <p:sldId id="443" r:id="rId8"/>
    <p:sldId id="444" r:id="rId9"/>
    <p:sldId id="314" r:id="rId10"/>
    <p:sldId id="449" r:id="rId11"/>
    <p:sldId id="450" r:id="rId12"/>
    <p:sldId id="451" r:id="rId13"/>
    <p:sldId id="330" r:id="rId14"/>
    <p:sldId id="445" r:id="rId15"/>
    <p:sldId id="446" r:id="rId16"/>
    <p:sldId id="447" r:id="rId17"/>
    <p:sldId id="448" r:id="rId18"/>
    <p:sldId id="433" r:id="rId19"/>
    <p:sldId id="327" r:id="rId20"/>
    <p:sldId id="439" r:id="rId21"/>
    <p:sldId id="306" r:id="rId22"/>
    <p:sldId id="440" r:id="rId23"/>
  </p:sldIdLst>
  <p:sldSz cx="109728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322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86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851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115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B5A"/>
    <a:srgbClr val="1DE35A"/>
    <a:srgbClr val="4F19E7"/>
    <a:srgbClr val="C2290A"/>
    <a:srgbClr val="D73217"/>
    <a:srgbClr val="DFF12F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96120" autoAdjust="0"/>
  </p:normalViewPr>
  <p:slideViewPr>
    <p:cSldViewPr>
      <p:cViewPr varScale="1">
        <p:scale>
          <a:sx n="105" d="100"/>
          <a:sy n="105" d="100"/>
        </p:scale>
        <p:origin x="1404" y="84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" userId="fbe36f24abc08e80" providerId="LiveId" clId="{8484D05D-A5C4-4AFB-97F9-4AD89495FB5D}"/>
    <pc:docChg chg="modSld">
      <pc:chgData name="Md" userId="fbe36f24abc08e80" providerId="LiveId" clId="{8484D05D-A5C4-4AFB-97F9-4AD89495FB5D}" dt="2021-09-22T06:47:23.316" v="37" actId="1037"/>
      <pc:docMkLst>
        <pc:docMk/>
      </pc:docMkLst>
      <pc:sldChg chg="modSp mod">
        <pc:chgData name="Md" userId="fbe36f24abc08e80" providerId="LiveId" clId="{8484D05D-A5C4-4AFB-97F9-4AD89495FB5D}" dt="2021-09-22T06:45:53.894" v="33" actId="404"/>
        <pc:sldMkLst>
          <pc:docMk/>
          <pc:sldMk cId="2718609750" sldId="330"/>
        </pc:sldMkLst>
        <pc:spChg chg="mod">
          <ac:chgData name="Md" userId="fbe36f24abc08e80" providerId="LiveId" clId="{8484D05D-A5C4-4AFB-97F9-4AD89495FB5D}" dt="2021-09-22T06:45:53.894" v="33" actId="404"/>
          <ac:spMkLst>
            <pc:docMk/>
            <pc:sldMk cId="2718609750" sldId="330"/>
            <ac:spMk id="25" creationId="{CDD413FF-56B3-4D08-A70A-373A0A068A6E}"/>
          </ac:spMkLst>
        </pc:spChg>
      </pc:sldChg>
      <pc:sldChg chg="modSp mod">
        <pc:chgData name="Md" userId="fbe36f24abc08e80" providerId="LiveId" clId="{8484D05D-A5C4-4AFB-97F9-4AD89495FB5D}" dt="2021-09-22T06:38:22.191" v="5" actId="1035"/>
        <pc:sldMkLst>
          <pc:docMk/>
          <pc:sldMk cId="641564235" sldId="427"/>
        </pc:sldMkLst>
        <pc:picChg chg="mod">
          <ac:chgData name="Md" userId="fbe36f24abc08e80" providerId="LiveId" clId="{8484D05D-A5C4-4AFB-97F9-4AD89495FB5D}" dt="2021-09-22T06:38:22.191" v="5" actId="1035"/>
          <ac:picMkLst>
            <pc:docMk/>
            <pc:sldMk cId="641564235" sldId="427"/>
            <ac:picMk id="21" creationId="{59838CB4-CEA7-4619-B73C-64EF31A87B65}"/>
          </ac:picMkLst>
        </pc:picChg>
      </pc:sldChg>
      <pc:sldChg chg="modSp mod">
        <pc:chgData name="Md" userId="fbe36f24abc08e80" providerId="LiveId" clId="{8484D05D-A5C4-4AFB-97F9-4AD89495FB5D}" dt="2021-09-22T06:47:23.316" v="37" actId="1037"/>
        <pc:sldMkLst>
          <pc:docMk/>
          <pc:sldMk cId="120192580" sldId="432"/>
        </pc:sldMkLst>
        <pc:picChg chg="mod">
          <ac:chgData name="Md" userId="fbe36f24abc08e80" providerId="LiveId" clId="{8484D05D-A5C4-4AFB-97F9-4AD89495FB5D}" dt="2021-09-22T06:47:23.316" v="37" actId="1037"/>
          <ac:picMkLst>
            <pc:docMk/>
            <pc:sldMk cId="120192580" sldId="432"/>
            <ac:picMk id="7" creationId="{A886E798-89F6-47B5-A5C4-9A439AE7F803}"/>
          </ac:picMkLst>
        </pc:picChg>
      </pc:sldChg>
      <pc:sldChg chg="modAnim">
        <pc:chgData name="Md" userId="fbe36f24abc08e80" providerId="LiveId" clId="{8484D05D-A5C4-4AFB-97F9-4AD89495FB5D}" dt="2021-09-22T06:46:26.523" v="34"/>
        <pc:sldMkLst>
          <pc:docMk/>
          <pc:sldMk cId="2066464602" sldId="445"/>
        </pc:sldMkLst>
      </pc:sldChg>
      <pc:sldChg chg="modAnim">
        <pc:chgData name="Md" userId="fbe36f24abc08e80" providerId="LiveId" clId="{8484D05D-A5C4-4AFB-97F9-4AD89495FB5D}" dt="2021-09-22T06:42:19.866" v="31"/>
        <pc:sldMkLst>
          <pc:docMk/>
          <pc:sldMk cId="955361810" sldId="447"/>
        </pc:sldMkLst>
      </pc:sldChg>
      <pc:sldChg chg="modSp mod">
        <pc:chgData name="Md" userId="fbe36f24abc08e80" providerId="LiveId" clId="{8484D05D-A5C4-4AFB-97F9-4AD89495FB5D}" dt="2021-09-22T06:39:27.551" v="11" actId="1035"/>
        <pc:sldMkLst>
          <pc:docMk/>
          <pc:sldMk cId="582674112" sldId="449"/>
        </pc:sldMkLst>
        <pc:spChg chg="mod">
          <ac:chgData name="Md" userId="fbe36f24abc08e80" providerId="LiveId" clId="{8484D05D-A5C4-4AFB-97F9-4AD89495FB5D}" dt="2021-09-22T06:39:27.551" v="11" actId="1035"/>
          <ac:spMkLst>
            <pc:docMk/>
            <pc:sldMk cId="582674112" sldId="449"/>
            <ac:spMk id="19" creationId="{5C986FB7-6BC3-4861-889F-B969DF597728}"/>
          </ac:spMkLst>
        </pc:spChg>
      </pc:sldChg>
      <pc:sldChg chg="modSp mod">
        <pc:chgData name="Md" userId="fbe36f24abc08e80" providerId="LiveId" clId="{8484D05D-A5C4-4AFB-97F9-4AD89495FB5D}" dt="2021-09-22T06:39:11.010" v="7" actId="404"/>
        <pc:sldMkLst>
          <pc:docMk/>
          <pc:sldMk cId="11850416" sldId="451"/>
        </pc:sldMkLst>
        <pc:spChg chg="mod">
          <ac:chgData name="Md" userId="fbe36f24abc08e80" providerId="LiveId" clId="{8484D05D-A5C4-4AFB-97F9-4AD89495FB5D}" dt="2021-09-22T06:39:11.010" v="7" actId="404"/>
          <ac:spMkLst>
            <pc:docMk/>
            <pc:sldMk cId="11850416" sldId="451"/>
            <ac:spMk id="5" creationId="{690FBED8-2AD5-4E24-ABEF-73FE8D12D08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321BA-3E20-4C1F-867C-9BC88C329C4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10EA2-C76C-4B2F-9837-1FF3F858976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/>
            <a:t>Creat</a:t>
          </a:r>
          <a:endParaRPr lang="en-US" dirty="0"/>
        </a:p>
      </dgm:t>
    </dgm:pt>
    <dgm:pt modelId="{A75BF321-C811-4B82-AF39-73C5006A99FE}" type="parTrans" cxnId="{65CCC220-BE27-4F9F-A795-137BE729B60F}">
      <dgm:prSet/>
      <dgm:spPr/>
      <dgm:t>
        <a:bodyPr/>
        <a:lstStyle/>
        <a:p>
          <a:endParaRPr lang="en-US"/>
        </a:p>
      </dgm:t>
    </dgm:pt>
    <dgm:pt modelId="{287A6EB3-73C9-4BC5-A292-7370A400351D}" type="sibTrans" cxnId="{65CCC220-BE27-4F9F-A795-137BE729B60F}">
      <dgm:prSet/>
      <dgm:spPr/>
      <dgm:t>
        <a:bodyPr/>
        <a:lstStyle/>
        <a:p>
          <a:endParaRPr lang="en-US"/>
        </a:p>
      </dgm:t>
    </dgm:pt>
    <dgm:pt modelId="{BCA2AFAD-53F2-4273-A7DE-D1201A5A5AD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Manage</a:t>
          </a:r>
        </a:p>
      </dgm:t>
    </dgm:pt>
    <dgm:pt modelId="{230E7EE3-3FB2-4093-9483-0331AFD42A38}" type="parTrans" cxnId="{3F4D5F0E-F0D3-42F7-A299-5E1BDD9DBB89}">
      <dgm:prSet/>
      <dgm:spPr/>
      <dgm:t>
        <a:bodyPr/>
        <a:lstStyle/>
        <a:p>
          <a:endParaRPr lang="en-US"/>
        </a:p>
      </dgm:t>
    </dgm:pt>
    <dgm:pt modelId="{1C67BC48-0A9F-45C2-BA28-806162434E69}" type="sibTrans" cxnId="{3F4D5F0E-F0D3-42F7-A299-5E1BDD9DBB89}">
      <dgm:prSet/>
      <dgm:spPr/>
      <dgm:t>
        <a:bodyPr/>
        <a:lstStyle/>
        <a:p>
          <a:endParaRPr lang="en-US"/>
        </a:p>
      </dgm:t>
    </dgm:pt>
    <dgm:pt modelId="{B362319F-1219-429E-8BAD-E22EBB7C27EF}">
      <dgm:prSet phldrT="[Text]"/>
      <dgm:spPr>
        <a:solidFill>
          <a:srgbClr val="1DE35A"/>
        </a:solidFill>
      </dgm:spPr>
      <dgm:t>
        <a:bodyPr/>
        <a:lstStyle/>
        <a:p>
          <a:r>
            <a:rPr lang="en-US" dirty="0"/>
            <a:t>  Store</a:t>
          </a:r>
        </a:p>
      </dgm:t>
    </dgm:pt>
    <dgm:pt modelId="{AC4EE87E-9DF2-4B03-9C27-A1B7E720016A}" type="parTrans" cxnId="{D79E1471-C100-4328-A31D-319607B71F8E}">
      <dgm:prSet/>
      <dgm:spPr/>
      <dgm:t>
        <a:bodyPr/>
        <a:lstStyle/>
        <a:p>
          <a:endParaRPr lang="en-US"/>
        </a:p>
      </dgm:t>
    </dgm:pt>
    <dgm:pt modelId="{FD13BE25-1C16-49C1-A4D2-DC5EADF61B18}" type="sibTrans" cxnId="{D79E1471-C100-4328-A31D-319607B71F8E}">
      <dgm:prSet/>
      <dgm:spPr/>
      <dgm:t>
        <a:bodyPr/>
        <a:lstStyle/>
        <a:p>
          <a:endParaRPr lang="en-US"/>
        </a:p>
      </dgm:t>
    </dgm:pt>
    <dgm:pt modelId="{C2303E5D-9E09-4034-89A7-8BA1758DFF15}">
      <dgm:prSet/>
      <dgm:spPr>
        <a:solidFill>
          <a:srgbClr val="4F19E7"/>
        </a:solidFill>
      </dgm:spPr>
      <dgm:t>
        <a:bodyPr/>
        <a:lstStyle/>
        <a:p>
          <a:r>
            <a:rPr lang="en-US" dirty="0"/>
            <a:t>Update</a:t>
          </a:r>
        </a:p>
      </dgm:t>
    </dgm:pt>
    <dgm:pt modelId="{452FE198-450B-4797-B4CE-1CE23D6963F6}" type="parTrans" cxnId="{FAC88117-BE41-441B-B7B7-ED46C70C6070}">
      <dgm:prSet/>
      <dgm:spPr/>
      <dgm:t>
        <a:bodyPr/>
        <a:lstStyle/>
        <a:p>
          <a:endParaRPr lang="en-US"/>
        </a:p>
      </dgm:t>
    </dgm:pt>
    <dgm:pt modelId="{49A74183-2506-4C04-81E4-AFE218EEB864}" type="sibTrans" cxnId="{FAC88117-BE41-441B-B7B7-ED46C70C6070}">
      <dgm:prSet/>
      <dgm:spPr/>
      <dgm:t>
        <a:bodyPr/>
        <a:lstStyle/>
        <a:p>
          <a:endParaRPr lang="en-US"/>
        </a:p>
      </dgm:t>
    </dgm:pt>
    <dgm:pt modelId="{EF526DC9-01C7-4D23-B64D-91C141B29ECD}" type="pres">
      <dgm:prSet presAssocID="{6E7321BA-3E20-4C1F-867C-9BC88C329C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76D43FF-E6B9-40F5-B8C5-4CDC5ED9A63E}" type="pres">
      <dgm:prSet presAssocID="{6E7321BA-3E20-4C1F-867C-9BC88C329C4B}" presName="Name1" presStyleCnt="0"/>
      <dgm:spPr/>
    </dgm:pt>
    <dgm:pt modelId="{57F06975-ED0B-434D-912A-42860D890FFB}" type="pres">
      <dgm:prSet presAssocID="{6E7321BA-3E20-4C1F-867C-9BC88C329C4B}" presName="cycle" presStyleCnt="0"/>
      <dgm:spPr/>
    </dgm:pt>
    <dgm:pt modelId="{0D4585D9-173D-4E85-A268-C97DC7317918}" type="pres">
      <dgm:prSet presAssocID="{6E7321BA-3E20-4C1F-867C-9BC88C329C4B}" presName="srcNode" presStyleLbl="node1" presStyleIdx="0" presStyleCnt="4"/>
      <dgm:spPr/>
    </dgm:pt>
    <dgm:pt modelId="{11F9F49E-FB74-4879-B202-21C6B5AA88CD}" type="pres">
      <dgm:prSet presAssocID="{6E7321BA-3E20-4C1F-867C-9BC88C329C4B}" presName="conn" presStyleLbl="parChTrans1D2" presStyleIdx="0" presStyleCnt="1"/>
      <dgm:spPr/>
      <dgm:t>
        <a:bodyPr/>
        <a:lstStyle/>
        <a:p>
          <a:endParaRPr lang="en-US"/>
        </a:p>
      </dgm:t>
    </dgm:pt>
    <dgm:pt modelId="{35BD3C7F-2216-4D6C-81A9-EABD5237B11C}" type="pres">
      <dgm:prSet presAssocID="{6E7321BA-3E20-4C1F-867C-9BC88C329C4B}" presName="extraNode" presStyleLbl="node1" presStyleIdx="0" presStyleCnt="4"/>
      <dgm:spPr/>
    </dgm:pt>
    <dgm:pt modelId="{FB0C8730-8F9B-4BE7-B140-1CFF71154454}" type="pres">
      <dgm:prSet presAssocID="{6E7321BA-3E20-4C1F-867C-9BC88C329C4B}" presName="dstNode" presStyleLbl="node1" presStyleIdx="0" presStyleCnt="4"/>
      <dgm:spPr/>
    </dgm:pt>
    <dgm:pt modelId="{D749D687-7AD8-4F52-BAF8-261E794F7055}" type="pres">
      <dgm:prSet presAssocID="{B1010EA2-C76C-4B2F-9837-1FF3F858976C}" presName="text_1" presStyleLbl="node1" presStyleIdx="0" presStyleCnt="4" custScaleX="35537" custLinFactNeighborX="-31250" custLinFactNeighborY="-1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B2CEC-FEEF-47BC-9F05-C6922B796D10}" type="pres">
      <dgm:prSet presAssocID="{B1010EA2-C76C-4B2F-9837-1FF3F858976C}" presName="accent_1" presStyleCnt="0"/>
      <dgm:spPr/>
    </dgm:pt>
    <dgm:pt modelId="{402E4BA6-92D8-4291-B3D0-E332D69FF012}" type="pres">
      <dgm:prSet presAssocID="{B1010EA2-C76C-4B2F-9837-1FF3F858976C}" presName="accentRepeatNode" presStyleLbl="solidFgAcc1" presStyleIdx="0" presStyleCnt="4" custLinFactNeighborX="-3324" custLinFactNeighborY="-10908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</dgm:pt>
    <dgm:pt modelId="{E4AD912A-57F3-4027-ACBF-9E11BC3D4FE0}" type="pres">
      <dgm:prSet presAssocID="{C2303E5D-9E09-4034-89A7-8BA1758DFF15}" presName="text_2" presStyleLbl="node1" presStyleIdx="1" presStyleCnt="4" custScaleX="51608" custLinFactNeighborX="-20285" custLinFactNeighborY="-5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B23C7-7101-4EC5-B1F1-64AFABEB75A8}" type="pres">
      <dgm:prSet presAssocID="{C2303E5D-9E09-4034-89A7-8BA1758DFF15}" presName="accent_2" presStyleCnt="0"/>
      <dgm:spPr/>
    </dgm:pt>
    <dgm:pt modelId="{4551E9C5-5038-4642-AB64-ABC1B286E3CD}" type="pres">
      <dgm:prSet presAssocID="{C2303E5D-9E09-4034-89A7-8BA1758DFF15}" presName="accentRepeatNode" presStyleLbl="solidFgAcc1" presStyleIdx="1" presStyleCnt="4" custLinFactNeighborX="-3324" custLinFactNeighborY="-10908"/>
      <dgm:spPr>
        <a:solidFill>
          <a:srgbClr val="00B050"/>
        </a:solidFill>
        <a:ln>
          <a:solidFill>
            <a:schemeClr val="tx1"/>
          </a:solidFill>
        </a:ln>
      </dgm:spPr>
    </dgm:pt>
    <dgm:pt modelId="{393A674C-478D-4AFA-932D-D00B20C4BF06}" type="pres">
      <dgm:prSet presAssocID="{BCA2AFAD-53F2-4273-A7DE-D1201A5A5AD5}" presName="text_3" presStyleLbl="node1" presStyleIdx="2" presStyleCnt="4" custScaleX="65940" custLinFactNeighborX="-11434" custLinFactNeighborY="-2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A684D-4B73-4629-B586-86F0C32A6819}" type="pres">
      <dgm:prSet presAssocID="{BCA2AFAD-53F2-4273-A7DE-D1201A5A5AD5}" presName="accent_3" presStyleCnt="0"/>
      <dgm:spPr/>
    </dgm:pt>
    <dgm:pt modelId="{8231796E-5CCE-4044-BED8-D59EA8F01225}" type="pres">
      <dgm:prSet presAssocID="{BCA2AFAD-53F2-4273-A7DE-D1201A5A5AD5}" presName="accentRepeatNode" presStyleLbl="solidFgAcc1" presStyleIdx="2" presStyleCnt="4"/>
      <dgm:spPr>
        <a:solidFill>
          <a:srgbClr val="C2290A"/>
        </a:solidFill>
        <a:ln>
          <a:solidFill>
            <a:schemeClr val="tx1"/>
          </a:solidFill>
        </a:ln>
      </dgm:spPr>
    </dgm:pt>
    <dgm:pt modelId="{3CCC1445-5D54-4092-B9E3-17C9DDE3A4EF}" type="pres">
      <dgm:prSet presAssocID="{B362319F-1219-429E-8BAD-E22EBB7C27E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E9028-2F73-4355-86FA-2FC0D95995E2}" type="pres">
      <dgm:prSet presAssocID="{B362319F-1219-429E-8BAD-E22EBB7C27EF}" presName="accent_4" presStyleCnt="0"/>
      <dgm:spPr/>
    </dgm:pt>
    <dgm:pt modelId="{D911B08B-9DF9-4E6C-9414-E594801161A1}" type="pres">
      <dgm:prSet presAssocID="{B362319F-1219-429E-8BAD-E22EBB7C27EF}" presName="accentRepeatNode" presStyleLbl="solidFgAcc1" presStyleIdx="3" presStyleCnt="4"/>
      <dgm:spPr>
        <a:solidFill>
          <a:srgbClr val="FFFF00"/>
        </a:solidFill>
        <a:ln>
          <a:solidFill>
            <a:schemeClr val="tx1"/>
          </a:solidFill>
        </a:ln>
      </dgm:spPr>
    </dgm:pt>
  </dgm:ptLst>
  <dgm:cxnLst>
    <dgm:cxn modelId="{BE1C6C7A-328B-4C53-B123-95E4DA1A8093}" type="presOf" srcId="{C2303E5D-9E09-4034-89A7-8BA1758DFF15}" destId="{E4AD912A-57F3-4027-ACBF-9E11BC3D4FE0}" srcOrd="0" destOrd="0" presId="urn:microsoft.com/office/officeart/2008/layout/VerticalCurvedList"/>
    <dgm:cxn modelId="{DAAF24B7-F1EB-4319-AAFA-4AA63AD61EC0}" type="presOf" srcId="{B1010EA2-C76C-4B2F-9837-1FF3F858976C}" destId="{D749D687-7AD8-4F52-BAF8-261E794F7055}" srcOrd="0" destOrd="0" presId="urn:microsoft.com/office/officeart/2008/layout/VerticalCurvedList"/>
    <dgm:cxn modelId="{3F4D5F0E-F0D3-42F7-A299-5E1BDD9DBB89}" srcId="{6E7321BA-3E20-4C1F-867C-9BC88C329C4B}" destId="{BCA2AFAD-53F2-4273-A7DE-D1201A5A5AD5}" srcOrd="2" destOrd="0" parTransId="{230E7EE3-3FB2-4093-9483-0331AFD42A38}" sibTransId="{1C67BC48-0A9F-45C2-BA28-806162434E69}"/>
    <dgm:cxn modelId="{D79E1471-C100-4328-A31D-319607B71F8E}" srcId="{6E7321BA-3E20-4C1F-867C-9BC88C329C4B}" destId="{B362319F-1219-429E-8BAD-E22EBB7C27EF}" srcOrd="3" destOrd="0" parTransId="{AC4EE87E-9DF2-4B03-9C27-A1B7E720016A}" sibTransId="{FD13BE25-1C16-49C1-A4D2-DC5EADF61B18}"/>
    <dgm:cxn modelId="{245D398B-DA11-4D9B-9EBF-8C5D609A7791}" type="presOf" srcId="{BCA2AFAD-53F2-4273-A7DE-D1201A5A5AD5}" destId="{393A674C-478D-4AFA-932D-D00B20C4BF06}" srcOrd="0" destOrd="0" presId="urn:microsoft.com/office/officeart/2008/layout/VerticalCurvedList"/>
    <dgm:cxn modelId="{FAC88117-BE41-441B-B7B7-ED46C70C6070}" srcId="{6E7321BA-3E20-4C1F-867C-9BC88C329C4B}" destId="{C2303E5D-9E09-4034-89A7-8BA1758DFF15}" srcOrd="1" destOrd="0" parTransId="{452FE198-450B-4797-B4CE-1CE23D6963F6}" sibTransId="{49A74183-2506-4C04-81E4-AFE218EEB864}"/>
    <dgm:cxn modelId="{3370E9F0-9215-4B5F-9F35-6D3A6794558A}" type="presOf" srcId="{B362319F-1219-429E-8BAD-E22EBB7C27EF}" destId="{3CCC1445-5D54-4092-B9E3-17C9DDE3A4EF}" srcOrd="0" destOrd="0" presId="urn:microsoft.com/office/officeart/2008/layout/VerticalCurvedList"/>
    <dgm:cxn modelId="{87343594-4F21-420A-9BE9-5B275644C954}" type="presOf" srcId="{287A6EB3-73C9-4BC5-A292-7370A400351D}" destId="{11F9F49E-FB74-4879-B202-21C6B5AA88CD}" srcOrd="0" destOrd="0" presId="urn:microsoft.com/office/officeart/2008/layout/VerticalCurvedList"/>
    <dgm:cxn modelId="{65CCC220-BE27-4F9F-A795-137BE729B60F}" srcId="{6E7321BA-3E20-4C1F-867C-9BC88C329C4B}" destId="{B1010EA2-C76C-4B2F-9837-1FF3F858976C}" srcOrd="0" destOrd="0" parTransId="{A75BF321-C811-4B82-AF39-73C5006A99FE}" sibTransId="{287A6EB3-73C9-4BC5-A292-7370A400351D}"/>
    <dgm:cxn modelId="{763F9581-1D75-4E26-98D9-9532B1C8A6DF}" type="presOf" srcId="{6E7321BA-3E20-4C1F-867C-9BC88C329C4B}" destId="{EF526DC9-01C7-4D23-B64D-91C141B29ECD}" srcOrd="0" destOrd="0" presId="urn:microsoft.com/office/officeart/2008/layout/VerticalCurvedList"/>
    <dgm:cxn modelId="{42C9D54B-9F0D-4426-90A8-120E2CFAC416}" type="presParOf" srcId="{EF526DC9-01C7-4D23-B64D-91C141B29ECD}" destId="{676D43FF-E6B9-40F5-B8C5-4CDC5ED9A63E}" srcOrd="0" destOrd="0" presId="urn:microsoft.com/office/officeart/2008/layout/VerticalCurvedList"/>
    <dgm:cxn modelId="{8A542633-EB14-41B8-B2A5-A33C01E601A5}" type="presParOf" srcId="{676D43FF-E6B9-40F5-B8C5-4CDC5ED9A63E}" destId="{57F06975-ED0B-434D-912A-42860D890FFB}" srcOrd="0" destOrd="0" presId="urn:microsoft.com/office/officeart/2008/layout/VerticalCurvedList"/>
    <dgm:cxn modelId="{6B2F2042-5AFC-4364-BF8B-20564B4149D7}" type="presParOf" srcId="{57F06975-ED0B-434D-912A-42860D890FFB}" destId="{0D4585D9-173D-4E85-A268-C97DC7317918}" srcOrd="0" destOrd="0" presId="urn:microsoft.com/office/officeart/2008/layout/VerticalCurvedList"/>
    <dgm:cxn modelId="{CAA6790C-CD1C-4A60-BE48-BBC99774AB10}" type="presParOf" srcId="{57F06975-ED0B-434D-912A-42860D890FFB}" destId="{11F9F49E-FB74-4879-B202-21C6B5AA88CD}" srcOrd="1" destOrd="0" presId="urn:microsoft.com/office/officeart/2008/layout/VerticalCurvedList"/>
    <dgm:cxn modelId="{BB593523-BCF4-4334-A277-6D7D1A0F675B}" type="presParOf" srcId="{57F06975-ED0B-434D-912A-42860D890FFB}" destId="{35BD3C7F-2216-4D6C-81A9-EABD5237B11C}" srcOrd="2" destOrd="0" presId="urn:microsoft.com/office/officeart/2008/layout/VerticalCurvedList"/>
    <dgm:cxn modelId="{8DFBC3A7-9DEA-4D29-AFAD-8AB4746E1C67}" type="presParOf" srcId="{57F06975-ED0B-434D-912A-42860D890FFB}" destId="{FB0C8730-8F9B-4BE7-B140-1CFF71154454}" srcOrd="3" destOrd="0" presId="urn:microsoft.com/office/officeart/2008/layout/VerticalCurvedList"/>
    <dgm:cxn modelId="{262EC881-53C1-453E-82DE-F6E6605B7120}" type="presParOf" srcId="{676D43FF-E6B9-40F5-B8C5-4CDC5ED9A63E}" destId="{D749D687-7AD8-4F52-BAF8-261E794F7055}" srcOrd="1" destOrd="0" presId="urn:microsoft.com/office/officeart/2008/layout/VerticalCurvedList"/>
    <dgm:cxn modelId="{5A8C5D62-A602-4893-AF22-E6C0B3AB00DC}" type="presParOf" srcId="{676D43FF-E6B9-40F5-B8C5-4CDC5ED9A63E}" destId="{D60B2CEC-FEEF-47BC-9F05-C6922B796D10}" srcOrd="2" destOrd="0" presId="urn:microsoft.com/office/officeart/2008/layout/VerticalCurvedList"/>
    <dgm:cxn modelId="{CF99BA77-B7BC-4C75-B992-AD2179005122}" type="presParOf" srcId="{D60B2CEC-FEEF-47BC-9F05-C6922B796D10}" destId="{402E4BA6-92D8-4291-B3D0-E332D69FF012}" srcOrd="0" destOrd="0" presId="urn:microsoft.com/office/officeart/2008/layout/VerticalCurvedList"/>
    <dgm:cxn modelId="{698E57F8-278E-412C-B7DA-E20B12484426}" type="presParOf" srcId="{676D43FF-E6B9-40F5-B8C5-4CDC5ED9A63E}" destId="{E4AD912A-57F3-4027-ACBF-9E11BC3D4FE0}" srcOrd="3" destOrd="0" presId="urn:microsoft.com/office/officeart/2008/layout/VerticalCurvedList"/>
    <dgm:cxn modelId="{795226CB-7AB3-4F65-B7B6-4F1179DB6E4C}" type="presParOf" srcId="{676D43FF-E6B9-40F5-B8C5-4CDC5ED9A63E}" destId="{104B23C7-7101-4EC5-B1F1-64AFABEB75A8}" srcOrd="4" destOrd="0" presId="urn:microsoft.com/office/officeart/2008/layout/VerticalCurvedList"/>
    <dgm:cxn modelId="{803AFC92-0ED2-4613-9FCD-2FFF29578F01}" type="presParOf" srcId="{104B23C7-7101-4EC5-B1F1-64AFABEB75A8}" destId="{4551E9C5-5038-4642-AB64-ABC1B286E3CD}" srcOrd="0" destOrd="0" presId="urn:microsoft.com/office/officeart/2008/layout/VerticalCurvedList"/>
    <dgm:cxn modelId="{6624E5C0-5E3A-4D70-BBC9-02B5AF9CE388}" type="presParOf" srcId="{676D43FF-E6B9-40F5-B8C5-4CDC5ED9A63E}" destId="{393A674C-478D-4AFA-932D-D00B20C4BF06}" srcOrd="5" destOrd="0" presId="urn:microsoft.com/office/officeart/2008/layout/VerticalCurvedList"/>
    <dgm:cxn modelId="{112D79A3-916D-4CC7-9CC9-942EB38459F0}" type="presParOf" srcId="{676D43FF-E6B9-40F5-B8C5-4CDC5ED9A63E}" destId="{6C0A684D-4B73-4629-B586-86F0C32A6819}" srcOrd="6" destOrd="0" presId="urn:microsoft.com/office/officeart/2008/layout/VerticalCurvedList"/>
    <dgm:cxn modelId="{9A87FDA8-22A3-4676-AE3A-EBFFE3172068}" type="presParOf" srcId="{6C0A684D-4B73-4629-B586-86F0C32A6819}" destId="{8231796E-5CCE-4044-BED8-D59EA8F01225}" srcOrd="0" destOrd="0" presId="urn:microsoft.com/office/officeart/2008/layout/VerticalCurvedList"/>
    <dgm:cxn modelId="{C0D6DF4C-AAF6-4510-A483-5CF139CDD8F6}" type="presParOf" srcId="{676D43FF-E6B9-40F5-B8C5-4CDC5ED9A63E}" destId="{3CCC1445-5D54-4092-B9E3-17C9DDE3A4EF}" srcOrd="7" destOrd="0" presId="urn:microsoft.com/office/officeart/2008/layout/VerticalCurvedList"/>
    <dgm:cxn modelId="{F2C52984-9B17-4C2A-A997-2CD0E20A4639}" type="presParOf" srcId="{676D43FF-E6B9-40F5-B8C5-4CDC5ED9A63E}" destId="{1FBE9028-2F73-4355-86FA-2FC0D95995E2}" srcOrd="8" destOrd="0" presId="urn:microsoft.com/office/officeart/2008/layout/VerticalCurvedList"/>
    <dgm:cxn modelId="{D6A2E7C3-ACF5-4765-8E0F-D072BACAFC8C}" type="presParOf" srcId="{1FBE9028-2F73-4355-86FA-2FC0D95995E2}" destId="{D911B08B-9DF9-4E6C-9414-E594801161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9F49E-FB74-4879-B202-21C6B5AA88CD}">
      <dsp:nvSpPr>
        <dsp:cNvPr id="0" name=""/>
        <dsp:cNvSpPr/>
      </dsp:nvSpPr>
      <dsp:spPr>
        <a:xfrm>
          <a:off x="-3885943" y="-596713"/>
          <a:ext cx="4631297" cy="4631297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9D687-7AD8-4F52-BAF8-261E794F7055}">
      <dsp:nvSpPr>
        <dsp:cNvPr id="0" name=""/>
        <dsp:cNvSpPr/>
      </dsp:nvSpPr>
      <dsp:spPr>
        <a:xfrm>
          <a:off x="431967" y="181607"/>
          <a:ext cx="1496917" cy="52888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0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Creat</a:t>
          </a:r>
          <a:endParaRPr lang="en-US" sz="2900" kern="1200" dirty="0"/>
        </a:p>
      </dsp:txBody>
      <dsp:txXfrm>
        <a:off x="431967" y="181607"/>
        <a:ext cx="1496917" cy="528881"/>
      </dsp:txXfrm>
    </dsp:sp>
    <dsp:sp modelId="{402E4BA6-92D8-4291-B3D0-E332D69FF012}">
      <dsp:nvSpPr>
        <dsp:cNvPr id="0" name=""/>
        <dsp:cNvSpPr/>
      </dsp:nvSpPr>
      <dsp:spPr>
        <a:xfrm>
          <a:off x="38098" y="126080"/>
          <a:ext cx="661102" cy="66110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E4AD912A-57F3-4027-ACBF-9E11BC3D4FE0}">
      <dsp:nvSpPr>
        <dsp:cNvPr id="0" name=""/>
        <dsp:cNvSpPr/>
      </dsp:nvSpPr>
      <dsp:spPr>
        <a:xfrm>
          <a:off x="846727" y="1027131"/>
          <a:ext cx="2017386" cy="528881"/>
        </a:xfrm>
        <a:prstGeom prst="rect">
          <a:avLst/>
        </a:prstGeom>
        <a:solidFill>
          <a:srgbClr val="4F19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0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Update</a:t>
          </a:r>
        </a:p>
      </dsp:txBody>
      <dsp:txXfrm>
        <a:off x="846727" y="1027131"/>
        <a:ext cx="2017386" cy="528881"/>
      </dsp:txXfrm>
    </dsp:sp>
    <dsp:sp modelId="{4551E9C5-5038-4642-AB64-ABC1B286E3CD}">
      <dsp:nvSpPr>
        <dsp:cNvPr id="0" name=""/>
        <dsp:cNvSpPr/>
      </dsp:nvSpPr>
      <dsp:spPr>
        <a:xfrm>
          <a:off x="341318" y="919540"/>
          <a:ext cx="661102" cy="66110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A674C-478D-4AFA-932D-D00B20C4BF06}">
      <dsp:nvSpPr>
        <dsp:cNvPr id="0" name=""/>
        <dsp:cNvSpPr/>
      </dsp:nvSpPr>
      <dsp:spPr>
        <a:xfrm>
          <a:off x="912595" y="1840181"/>
          <a:ext cx="2577632" cy="52888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0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Manage</a:t>
          </a:r>
        </a:p>
      </dsp:txBody>
      <dsp:txXfrm>
        <a:off x="912595" y="1840181"/>
        <a:ext cx="2577632" cy="528881"/>
      </dsp:txXfrm>
    </dsp:sp>
    <dsp:sp modelId="{8231796E-5CCE-4044-BED8-D59EA8F01225}">
      <dsp:nvSpPr>
        <dsp:cNvPr id="0" name=""/>
        <dsp:cNvSpPr/>
      </dsp:nvSpPr>
      <dsp:spPr>
        <a:xfrm>
          <a:off x="363293" y="1785113"/>
          <a:ext cx="661102" cy="661102"/>
        </a:xfrm>
        <a:prstGeom prst="ellipse">
          <a:avLst/>
        </a:prstGeom>
        <a:solidFill>
          <a:srgbClr val="C2290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C1445-5D54-4092-B9E3-17C9DDE3A4EF}">
      <dsp:nvSpPr>
        <dsp:cNvPr id="0" name=""/>
        <dsp:cNvSpPr/>
      </dsp:nvSpPr>
      <dsp:spPr>
        <a:xfrm>
          <a:off x="390624" y="2644684"/>
          <a:ext cx="4212278" cy="528881"/>
        </a:xfrm>
        <a:prstGeom prst="rect">
          <a:avLst/>
        </a:prstGeom>
        <a:solidFill>
          <a:srgbClr val="1DE3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0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  Store</a:t>
          </a:r>
        </a:p>
      </dsp:txBody>
      <dsp:txXfrm>
        <a:off x="390624" y="2644684"/>
        <a:ext cx="4212278" cy="528881"/>
      </dsp:txXfrm>
    </dsp:sp>
    <dsp:sp modelId="{D911B08B-9DF9-4E6C-9414-E594801161A1}">
      <dsp:nvSpPr>
        <dsp:cNvPr id="0" name=""/>
        <dsp:cNvSpPr/>
      </dsp:nvSpPr>
      <dsp:spPr>
        <a:xfrm>
          <a:off x="60073" y="2578574"/>
          <a:ext cx="661102" cy="66110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28082ED-6978-49A1-B089-E71CDE9806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AC7EA1-097F-4F9B-ACB6-00B2A52BC1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6F-8A82-478F-B98F-7D655070576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B7AD6A-F18F-4E65-A173-05EA6AFFB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A3A5F8-A8DC-4ECF-BEFA-950603830B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8894-E6F2-4AEC-91DC-BF8B69ED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15:14:0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7/25/2022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264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529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793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058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322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6pPr>
    <a:lvl7pPr marL="3265586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7pPr>
    <a:lvl8pPr marL="3809851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8pPr>
    <a:lvl9pPr marL="4354115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2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6"/>
            <a:ext cx="9326880" cy="1568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53278" indent="0" algn="ctr">
              <a:buNone/>
              <a:defRPr/>
            </a:lvl2pPr>
            <a:lvl3pPr marL="1106554" indent="0" algn="ctr">
              <a:buNone/>
              <a:defRPr/>
            </a:lvl3pPr>
            <a:lvl4pPr marL="1659832" indent="0" algn="ctr">
              <a:buNone/>
              <a:defRPr/>
            </a:lvl4pPr>
            <a:lvl5pPr marL="2213109" indent="0" algn="ctr">
              <a:buNone/>
              <a:defRPr/>
            </a:lvl5pPr>
            <a:lvl6pPr marL="2766386" indent="0" algn="ctr">
              <a:buNone/>
              <a:defRPr/>
            </a:lvl6pPr>
            <a:lvl7pPr marL="3319664" indent="0" algn="ctr">
              <a:buNone/>
              <a:defRPr/>
            </a:lvl7pPr>
            <a:lvl8pPr marL="3872940" indent="0" algn="ctr">
              <a:buNone/>
              <a:defRPr/>
            </a:lvl8pPr>
            <a:lvl9pPr marL="44262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4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50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50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4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7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46"/>
            </a:lvl1pPr>
            <a:lvl2pPr marL="553278" indent="0">
              <a:buNone/>
              <a:defRPr sz="2166"/>
            </a:lvl2pPr>
            <a:lvl3pPr marL="1106554" indent="0">
              <a:buNone/>
              <a:defRPr sz="1977"/>
            </a:lvl3pPr>
            <a:lvl4pPr marL="1659832" indent="0">
              <a:buNone/>
              <a:defRPr sz="1694"/>
            </a:lvl4pPr>
            <a:lvl5pPr marL="2213109" indent="0">
              <a:buNone/>
              <a:defRPr sz="1694"/>
            </a:lvl5pPr>
            <a:lvl6pPr marL="2766386" indent="0">
              <a:buNone/>
              <a:defRPr sz="1694"/>
            </a:lvl6pPr>
            <a:lvl7pPr marL="3319664" indent="0">
              <a:buNone/>
              <a:defRPr sz="1694"/>
            </a:lvl7pPr>
            <a:lvl8pPr marL="3872940" indent="0">
              <a:buNone/>
              <a:defRPr sz="1694"/>
            </a:lvl8pPr>
            <a:lvl9pPr marL="4426218" indent="0">
              <a:buNone/>
              <a:defRPr sz="16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4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3389"/>
            </a:lvl1pPr>
            <a:lvl2pPr>
              <a:defRPr sz="2917"/>
            </a:lvl2pPr>
            <a:lvl3pPr>
              <a:defRPr sz="2446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4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3389"/>
            </a:lvl1pPr>
            <a:lvl2pPr>
              <a:defRPr sz="2917"/>
            </a:lvl2pPr>
            <a:lvl3pPr>
              <a:defRPr sz="2446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1637454"/>
            <a:ext cx="484822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17" b="1"/>
            </a:lvl1pPr>
            <a:lvl2pPr marL="553278" indent="0">
              <a:buNone/>
              <a:defRPr sz="2446" b="1"/>
            </a:lvl2pPr>
            <a:lvl3pPr marL="1106554" indent="0">
              <a:buNone/>
              <a:defRPr sz="2166" b="1"/>
            </a:lvl3pPr>
            <a:lvl4pPr marL="1659832" indent="0">
              <a:buNone/>
              <a:defRPr sz="1977" b="1"/>
            </a:lvl4pPr>
            <a:lvl5pPr marL="2213109" indent="0">
              <a:buNone/>
              <a:defRPr sz="1977" b="1"/>
            </a:lvl5pPr>
            <a:lvl6pPr marL="2766386" indent="0">
              <a:buNone/>
              <a:defRPr sz="1977" b="1"/>
            </a:lvl6pPr>
            <a:lvl7pPr marL="3319664" indent="0">
              <a:buNone/>
              <a:defRPr sz="1977" b="1"/>
            </a:lvl7pPr>
            <a:lvl8pPr marL="3872940" indent="0">
              <a:buNone/>
              <a:defRPr sz="1977" b="1"/>
            </a:lvl8pPr>
            <a:lvl9pPr marL="4426218" indent="0">
              <a:buNone/>
              <a:defRPr sz="1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" y="2319867"/>
            <a:ext cx="4848225" cy="4214707"/>
          </a:xfrm>
          <a:prstGeom prst="rect">
            <a:avLst/>
          </a:prstGeom>
        </p:spPr>
        <p:txBody>
          <a:bodyPr/>
          <a:lstStyle>
            <a:lvl1pPr>
              <a:defRPr sz="2917"/>
            </a:lvl1pPr>
            <a:lvl2pPr>
              <a:defRPr sz="2446"/>
            </a:lvl2pPr>
            <a:lvl3pPr>
              <a:defRPr sz="2166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17" b="1"/>
            </a:lvl1pPr>
            <a:lvl2pPr marL="553278" indent="0">
              <a:buNone/>
              <a:defRPr sz="2446" b="1"/>
            </a:lvl2pPr>
            <a:lvl3pPr marL="1106554" indent="0">
              <a:buNone/>
              <a:defRPr sz="2166" b="1"/>
            </a:lvl3pPr>
            <a:lvl4pPr marL="1659832" indent="0">
              <a:buNone/>
              <a:defRPr sz="1977" b="1"/>
            </a:lvl4pPr>
            <a:lvl5pPr marL="2213109" indent="0">
              <a:buNone/>
              <a:defRPr sz="1977" b="1"/>
            </a:lvl5pPr>
            <a:lvl6pPr marL="2766386" indent="0">
              <a:buNone/>
              <a:defRPr sz="1977" b="1"/>
            </a:lvl6pPr>
            <a:lvl7pPr marL="3319664" indent="0">
              <a:buNone/>
              <a:defRPr sz="1977" b="1"/>
            </a:lvl7pPr>
            <a:lvl8pPr marL="3872940" indent="0">
              <a:buNone/>
              <a:defRPr sz="1977" b="1"/>
            </a:lvl8pPr>
            <a:lvl9pPr marL="4426218" indent="0">
              <a:buNone/>
              <a:defRPr sz="1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917"/>
            </a:lvl1pPr>
            <a:lvl2pPr>
              <a:defRPr sz="2446"/>
            </a:lvl2pPr>
            <a:lvl3pPr>
              <a:defRPr sz="2166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4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6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860"/>
            </a:lvl1pPr>
            <a:lvl2pPr>
              <a:defRPr sz="3389"/>
            </a:lvl2pPr>
            <a:lvl3pPr>
              <a:defRPr sz="2917"/>
            </a:lvl3pPr>
            <a:lvl4pPr>
              <a:defRPr sz="2446"/>
            </a:lvl4pPr>
            <a:lvl5pPr>
              <a:defRPr sz="2446"/>
            </a:lvl5pPr>
            <a:lvl6pPr>
              <a:defRPr sz="2446"/>
            </a:lvl6pPr>
            <a:lvl7pPr>
              <a:defRPr sz="2446"/>
            </a:lvl7pPr>
            <a:lvl8pPr>
              <a:defRPr sz="2446"/>
            </a:lvl8pPr>
            <a:lvl9pPr>
              <a:defRPr sz="24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530776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4"/>
            </a:lvl1pPr>
            <a:lvl2pPr marL="553278" indent="0">
              <a:buNone/>
              <a:defRPr sz="1412"/>
            </a:lvl2pPr>
            <a:lvl3pPr marL="1106554" indent="0">
              <a:buNone/>
              <a:defRPr sz="1224"/>
            </a:lvl3pPr>
            <a:lvl4pPr marL="1659832" indent="0">
              <a:buNone/>
              <a:defRPr sz="1130"/>
            </a:lvl4pPr>
            <a:lvl5pPr marL="2213109" indent="0">
              <a:buNone/>
              <a:defRPr sz="1130"/>
            </a:lvl5pPr>
            <a:lvl6pPr marL="2766386" indent="0">
              <a:buNone/>
              <a:defRPr sz="1130"/>
            </a:lvl6pPr>
            <a:lvl7pPr marL="3319664" indent="0">
              <a:buNone/>
              <a:defRPr sz="1130"/>
            </a:lvl7pPr>
            <a:lvl8pPr marL="3872940" indent="0">
              <a:buNone/>
              <a:defRPr sz="1130"/>
            </a:lvl8pPr>
            <a:lvl9pPr marL="4426218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4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60"/>
            </a:lvl1pPr>
            <a:lvl2pPr marL="553278" indent="0">
              <a:buNone/>
              <a:defRPr sz="3389"/>
            </a:lvl2pPr>
            <a:lvl3pPr marL="1106554" indent="0">
              <a:buNone/>
              <a:defRPr sz="2917"/>
            </a:lvl3pPr>
            <a:lvl4pPr marL="1659832" indent="0">
              <a:buNone/>
              <a:defRPr sz="2446"/>
            </a:lvl4pPr>
            <a:lvl5pPr marL="2213109" indent="0">
              <a:buNone/>
              <a:defRPr sz="2446"/>
            </a:lvl5pPr>
            <a:lvl6pPr marL="2766386" indent="0">
              <a:buNone/>
              <a:defRPr sz="2446"/>
            </a:lvl6pPr>
            <a:lvl7pPr marL="3319664" indent="0">
              <a:buNone/>
              <a:defRPr sz="2446"/>
            </a:lvl7pPr>
            <a:lvl8pPr marL="3872940" indent="0">
              <a:buNone/>
              <a:defRPr sz="2446"/>
            </a:lvl8pPr>
            <a:lvl9pPr marL="4426218" indent="0">
              <a:buNone/>
              <a:defRPr sz="24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4"/>
            </a:lvl1pPr>
            <a:lvl2pPr marL="553278" indent="0">
              <a:buNone/>
              <a:defRPr sz="1412"/>
            </a:lvl2pPr>
            <a:lvl3pPr marL="1106554" indent="0">
              <a:buNone/>
              <a:defRPr sz="1224"/>
            </a:lvl3pPr>
            <a:lvl4pPr marL="1659832" indent="0">
              <a:buNone/>
              <a:defRPr sz="1130"/>
            </a:lvl4pPr>
            <a:lvl5pPr marL="2213109" indent="0">
              <a:buNone/>
              <a:defRPr sz="1130"/>
            </a:lvl5pPr>
            <a:lvl6pPr marL="2766386" indent="0">
              <a:buNone/>
              <a:defRPr sz="1130"/>
            </a:lvl6pPr>
            <a:lvl7pPr marL="3319664" indent="0">
              <a:buNone/>
              <a:defRPr sz="1130"/>
            </a:lvl7pPr>
            <a:lvl8pPr marL="3872940" indent="0">
              <a:buNone/>
              <a:defRPr sz="1130"/>
            </a:lvl8pPr>
            <a:lvl9pPr marL="4426218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5pPr>
      <a:lvl6pPr marL="553278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6pPr>
      <a:lvl7pPr marL="1106554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7pPr>
      <a:lvl8pPr marL="1659832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8pPr>
      <a:lvl9pPr marL="2213109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14959" indent="-414959" algn="l" rtl="0" eaLnBrk="0" fontAlgn="base" hangingPunct="0">
        <a:spcBef>
          <a:spcPct val="20000"/>
        </a:spcBef>
        <a:spcAft>
          <a:spcPct val="0"/>
        </a:spcAft>
        <a:buChar char="•"/>
        <a:defRPr sz="3860">
          <a:solidFill>
            <a:schemeClr val="tx1"/>
          </a:solidFill>
          <a:latin typeface="+mn-lt"/>
          <a:ea typeface="+mn-ea"/>
          <a:cs typeface="+mn-cs"/>
        </a:defRPr>
      </a:lvl1pPr>
      <a:lvl2pPr marL="899077" indent="-345799" algn="l" rtl="0" eaLnBrk="0" fontAlgn="base" hangingPunct="0">
        <a:spcBef>
          <a:spcPct val="20000"/>
        </a:spcBef>
        <a:spcAft>
          <a:spcPct val="0"/>
        </a:spcAft>
        <a:buChar char="–"/>
        <a:defRPr sz="3389">
          <a:solidFill>
            <a:schemeClr val="tx1"/>
          </a:solidFill>
          <a:latin typeface="+mn-lt"/>
          <a:cs typeface="+mn-cs"/>
        </a:defRPr>
      </a:lvl2pPr>
      <a:lvl3pPr marL="1383192" indent="-276638" algn="l" rtl="0" eaLnBrk="0" fontAlgn="base" hangingPunct="0">
        <a:spcBef>
          <a:spcPct val="20000"/>
        </a:spcBef>
        <a:spcAft>
          <a:spcPct val="0"/>
        </a:spcAft>
        <a:buChar char="•"/>
        <a:defRPr sz="2917">
          <a:solidFill>
            <a:schemeClr val="tx1"/>
          </a:solidFill>
          <a:latin typeface="+mn-lt"/>
          <a:cs typeface="+mn-cs"/>
        </a:defRPr>
      </a:lvl3pPr>
      <a:lvl4pPr marL="1936470" indent="-276638" algn="l" rtl="0" eaLnBrk="0" fontAlgn="base" hangingPunct="0">
        <a:spcBef>
          <a:spcPct val="20000"/>
        </a:spcBef>
        <a:spcAft>
          <a:spcPct val="0"/>
        </a:spcAft>
        <a:buChar char="–"/>
        <a:defRPr sz="2446">
          <a:solidFill>
            <a:schemeClr val="tx1"/>
          </a:solidFill>
          <a:latin typeface="+mn-lt"/>
          <a:cs typeface="+mn-cs"/>
        </a:defRPr>
      </a:lvl4pPr>
      <a:lvl5pPr marL="2489748" indent="-276638" algn="l" rtl="0" eaLnBrk="0" fontAlgn="base" hangingPunct="0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5pPr>
      <a:lvl6pPr marL="3043025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6pPr>
      <a:lvl7pPr marL="3596302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7pPr>
      <a:lvl8pPr marL="4149579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8pPr>
      <a:lvl9pPr marL="4702856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1pPr>
      <a:lvl2pPr marL="553278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2pPr>
      <a:lvl3pPr marL="1106554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3pPr>
      <a:lvl4pPr marL="1659832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4pPr>
      <a:lvl5pPr marL="2213109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5pPr>
      <a:lvl6pPr marL="2766386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3319664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7pPr>
      <a:lvl8pPr marL="3872940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8pPr>
      <a:lvl9pPr marL="4426218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6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4.wdp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1DBAD5-0B32-4968-BDCF-C1C6F503EC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6914F6-4AA7-4338-BC8B-329A4C9EED58}"/>
              </a:ext>
            </a:extLst>
          </p:cNvPr>
          <p:cNvSpPr txBox="1"/>
          <p:nvPr/>
        </p:nvSpPr>
        <p:spPr>
          <a:xfrm>
            <a:off x="0" y="1143000"/>
            <a:ext cx="10972800" cy="335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227" b="1" dirty="0" err="1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1227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7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2297A25-F067-41AF-883D-E82FEA1C2421}"/>
              </a:ext>
            </a:extLst>
          </p:cNvPr>
          <p:cNvGrpSpPr/>
          <p:nvPr/>
        </p:nvGrpSpPr>
        <p:grpSpPr>
          <a:xfrm>
            <a:off x="12700" y="180320"/>
            <a:ext cx="10953750" cy="657880"/>
            <a:chOff x="12700" y="180320"/>
            <a:chExt cx="10953750" cy="6578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EA7DBDE-57C8-4F36-8A9C-D3433AFD92E9}"/>
                </a:ext>
              </a:extLst>
            </p:cNvPr>
            <p:cNvSpPr/>
            <p:nvPr/>
          </p:nvSpPr>
          <p:spPr>
            <a:xfrm>
              <a:off x="5480050" y="180320"/>
              <a:ext cx="5486400" cy="6578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88414FE-DEAF-4E32-9431-4DDA492A4F25}"/>
                </a:ext>
              </a:extLst>
            </p:cNvPr>
            <p:cNvSpPr/>
            <p:nvPr/>
          </p:nvSpPr>
          <p:spPr>
            <a:xfrm flipH="1">
              <a:off x="12700" y="180320"/>
              <a:ext cx="5486400" cy="6578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6BF0D67-1913-4469-8EFE-06150EB73A26}"/>
                </a:ext>
              </a:extLst>
            </p:cNvPr>
            <p:cNvSpPr txBox="1"/>
            <p:nvPr/>
          </p:nvSpPr>
          <p:spPr>
            <a:xfrm>
              <a:off x="228600" y="247650"/>
              <a:ext cx="105156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ডেটাবেজ</a:t>
              </a:r>
              <a:r>
                <a:rPr lang="en-US" sz="2800" dirty="0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ম্যনেজমেন্ট</a:t>
              </a:r>
              <a:r>
                <a:rPr lang="en-US" sz="2800" dirty="0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সিস্টেম</a:t>
              </a:r>
              <a:r>
                <a:rPr lang="en-US" sz="2800" dirty="0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(DBMS) </a:t>
              </a:r>
              <a:r>
                <a:rPr lang="en-US" sz="2800" dirty="0" err="1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ব্যবহারের</a:t>
              </a:r>
              <a:r>
                <a:rPr lang="en-US" sz="2800" dirty="0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কৌশলগুলো</a:t>
              </a:r>
              <a:r>
                <a:rPr lang="en-US" sz="2800" dirty="0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11E86BB-5154-4D8B-869D-C8E08136B8E2}"/>
              </a:ext>
            </a:extLst>
          </p:cNvPr>
          <p:cNvGrpSpPr/>
          <p:nvPr/>
        </p:nvGrpSpPr>
        <p:grpSpPr>
          <a:xfrm>
            <a:off x="2755900" y="1234368"/>
            <a:ext cx="5835740" cy="3437895"/>
            <a:chOff x="2387510" y="2116272"/>
            <a:chExt cx="5835740" cy="343789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3167177-CD89-471B-AE6B-C431415E07CF}"/>
                </a:ext>
              </a:extLst>
            </p:cNvPr>
            <p:cNvSpPr/>
            <p:nvPr/>
          </p:nvSpPr>
          <p:spPr>
            <a:xfrm>
              <a:off x="2387510" y="2116272"/>
              <a:ext cx="1314450" cy="3437870"/>
            </a:xfrm>
            <a:prstGeom prst="roundRect">
              <a:avLst/>
            </a:prstGeom>
            <a:solidFill>
              <a:srgbClr val="F33B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DBMS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xmlns="" id="{0D6F54FA-C51B-4121-87A2-4F2E115C95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2387502"/>
                </p:ext>
              </p:extLst>
            </p:nvPr>
          </p:nvGraphicFramePr>
          <p:xfrm>
            <a:off x="3575050" y="2116297"/>
            <a:ext cx="4648200" cy="34378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2DB6E8B9-3D65-46EB-9CFB-78B463BBB578}"/>
                </a:ext>
              </a:extLst>
            </p:cNvPr>
            <p:cNvGrpSpPr/>
            <p:nvPr/>
          </p:nvGrpSpPr>
          <p:grpSpPr>
            <a:xfrm>
              <a:off x="3701870" y="2176934"/>
              <a:ext cx="2159180" cy="3240396"/>
              <a:chOff x="723900" y="979557"/>
              <a:chExt cx="2159180" cy="324039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xmlns="" id="{B8C1728A-8636-49F5-BEBA-0974E7BB48EC}"/>
                      </a:ext>
                    </a:extLst>
                  </p14:cNvPr>
                  <p14:cNvContentPartPr/>
                  <p14:nvPr/>
                </p14:nvContentPartPr>
                <p14:xfrm>
                  <a:off x="2882720" y="2895060"/>
                  <a:ext cx="360" cy="3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8C1728A-8636-49F5-BEBA-0974E7BB48E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73720" y="288606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B4DEBE6E-95C0-40DC-9004-CD8FAC1E3D21}"/>
                  </a:ext>
                </a:extLst>
              </p:cNvPr>
              <p:cNvSpPr txBox="1"/>
              <p:nvPr/>
            </p:nvSpPr>
            <p:spPr>
              <a:xfrm>
                <a:off x="723900" y="979557"/>
                <a:ext cx="41710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86E47C8-61D2-4E44-9E4F-88A969FEAC57}"/>
                  </a:ext>
                </a:extLst>
              </p:cNvPr>
              <p:cNvSpPr txBox="1"/>
              <p:nvPr/>
            </p:nvSpPr>
            <p:spPr>
              <a:xfrm>
                <a:off x="1003300" y="1783030"/>
                <a:ext cx="4683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C0590DA-7108-4B63-B29D-B81555D9AC81}"/>
                  </a:ext>
                </a:extLst>
              </p:cNvPr>
              <p:cNvSpPr txBox="1"/>
              <p:nvPr/>
            </p:nvSpPr>
            <p:spPr>
              <a:xfrm>
                <a:off x="1054100" y="2638131"/>
                <a:ext cx="50206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83CF634-9D2F-4B05-B962-A0799BC8CA35}"/>
                  </a:ext>
                </a:extLst>
              </p:cNvPr>
              <p:cNvSpPr txBox="1"/>
              <p:nvPr/>
            </p:nvSpPr>
            <p:spPr>
              <a:xfrm>
                <a:off x="723900" y="3450512"/>
                <a:ext cx="4315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986FB7-6BC3-4861-889F-B969DF597728}"/>
              </a:ext>
            </a:extLst>
          </p:cNvPr>
          <p:cNvSpPr txBox="1"/>
          <p:nvPr/>
        </p:nvSpPr>
        <p:spPr>
          <a:xfrm>
            <a:off x="228600" y="4953000"/>
            <a:ext cx="10439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DBMS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DBMS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ডেটাকে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975693" lvl="3" indent="-34290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Creat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1975693" lvl="3" indent="-342900">
              <a:buAutoNum type="arabicPeriod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Update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1975693" lvl="3" indent="-342900"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Manage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75693" lvl="3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Stor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E709FE3-4776-4EB5-8A99-2C71AADB9510}"/>
              </a:ext>
            </a:extLst>
          </p:cNvPr>
          <p:cNvGrpSpPr/>
          <p:nvPr/>
        </p:nvGrpSpPr>
        <p:grpSpPr>
          <a:xfrm>
            <a:off x="2777391" y="2621124"/>
            <a:ext cx="5095438" cy="826926"/>
            <a:chOff x="2777391" y="2621124"/>
            <a:chExt cx="5095438" cy="826926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xmlns="" id="{95002070-BF48-4C85-94D3-D0BD5A377C9F}"/>
                </a:ext>
              </a:extLst>
            </p:cNvPr>
            <p:cNvSpPr/>
            <p:nvPr/>
          </p:nvSpPr>
          <p:spPr>
            <a:xfrm rot="5400000">
              <a:off x="5186045" y="2614295"/>
              <a:ext cx="247650" cy="353060"/>
            </a:xfrm>
            <a:prstGeom prst="rightArrow">
              <a:avLst>
                <a:gd name="adj1" fmla="val 38489"/>
                <a:gd name="adj2" fmla="val 413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Arrow: Curved Left 30">
              <a:extLst>
                <a:ext uri="{FF2B5EF4-FFF2-40B4-BE49-F238E27FC236}">
                  <a16:creationId xmlns:a16="http://schemas.microsoft.com/office/drawing/2014/main" xmlns="" id="{612CF46E-1DBC-4A73-8BF6-184805EC8F7E}"/>
                </a:ext>
              </a:extLst>
            </p:cNvPr>
            <p:cNvSpPr/>
            <p:nvPr/>
          </p:nvSpPr>
          <p:spPr>
            <a:xfrm flipH="1">
              <a:off x="2777391" y="2621124"/>
              <a:ext cx="304800" cy="826926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Arrow: Curved Left 29">
              <a:extLst>
                <a:ext uri="{FF2B5EF4-FFF2-40B4-BE49-F238E27FC236}">
                  <a16:creationId xmlns:a16="http://schemas.microsoft.com/office/drawing/2014/main" xmlns="" id="{26594566-A1A9-41D1-9DFB-33838BDCB892}"/>
                </a:ext>
              </a:extLst>
            </p:cNvPr>
            <p:cNvSpPr/>
            <p:nvPr/>
          </p:nvSpPr>
          <p:spPr>
            <a:xfrm>
              <a:off x="7568029" y="2621124"/>
              <a:ext cx="304800" cy="826926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768B38-11E8-4149-8319-9300AFF94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678680"/>
            <a:ext cx="10287000" cy="2578894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7EDCB51-B6B8-46F4-931B-3A0B17AA9E33}"/>
              </a:ext>
            </a:extLst>
          </p:cNvPr>
          <p:cNvGrpSpPr/>
          <p:nvPr/>
        </p:nvGrpSpPr>
        <p:grpSpPr>
          <a:xfrm>
            <a:off x="2265935" y="95250"/>
            <a:ext cx="6062067" cy="1553852"/>
            <a:chOff x="2265935" y="95250"/>
            <a:chExt cx="6062067" cy="155385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ABEC39E-F646-4BF3-A883-B2C270FC6789}"/>
                </a:ext>
              </a:extLst>
            </p:cNvPr>
            <p:cNvGrpSpPr/>
            <p:nvPr/>
          </p:nvGrpSpPr>
          <p:grpSpPr>
            <a:xfrm>
              <a:off x="2265935" y="458470"/>
              <a:ext cx="6062067" cy="1190632"/>
              <a:chOff x="2252067" y="220980"/>
              <a:chExt cx="6062067" cy="128524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EB1BC449-F21D-41C0-9B0D-D2E77E2C7CCC}"/>
                  </a:ext>
                </a:extLst>
              </p:cNvPr>
              <p:cNvGrpSpPr/>
              <p:nvPr/>
            </p:nvGrpSpPr>
            <p:grpSpPr>
              <a:xfrm>
                <a:off x="2252067" y="220980"/>
                <a:ext cx="6062067" cy="703580"/>
                <a:chOff x="2252067" y="220980"/>
                <a:chExt cx="6062067" cy="70358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9B2FCD4A-3D71-4C4D-A0EA-D4AC2A7974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252067" y="220980"/>
                  <a:ext cx="846534" cy="685800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xmlns="" id="{4EC9F376-67DF-4AC3-BA8A-BA8BA0177E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59833" y="238760"/>
                  <a:ext cx="846534" cy="685800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xmlns="" id="{FA273C42-45EB-4F7C-BAE5-12358B6B38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467600" y="228600"/>
                  <a:ext cx="846534" cy="685800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</p:pic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xmlns="" id="{634C0B8A-2997-488C-9D5D-85525E3855E7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>
                <a:off x="5283100" y="924559"/>
                <a:ext cx="0" cy="5816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29D6422A-84D2-4C8C-9D08-AFF95C449E71}"/>
                  </a:ext>
                </a:extLst>
              </p:cNvPr>
              <p:cNvCxnSpPr/>
              <p:nvPr/>
            </p:nvCxnSpPr>
            <p:spPr>
              <a:xfrm>
                <a:off x="7900926" y="924560"/>
                <a:ext cx="0" cy="5816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xmlns="" id="{AABD6EDD-1CC7-47D1-BEE4-7E8405E2116F}"/>
                  </a:ext>
                </a:extLst>
              </p:cNvPr>
              <p:cNvCxnSpPr/>
              <p:nvPr/>
            </p:nvCxnSpPr>
            <p:spPr>
              <a:xfrm>
                <a:off x="2658166" y="914400"/>
                <a:ext cx="0" cy="5816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87D7A9D4-87EE-4633-B623-FA4D9B9B5F89}"/>
                </a:ext>
              </a:extLst>
            </p:cNvPr>
            <p:cNvSpPr/>
            <p:nvPr/>
          </p:nvSpPr>
          <p:spPr>
            <a:xfrm>
              <a:off x="2265935" y="95250"/>
              <a:ext cx="6062066" cy="35306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ব্যবহারকারী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EADB45D-D6CC-43C4-86CB-5A2C6CE900BD}"/>
              </a:ext>
            </a:extLst>
          </p:cNvPr>
          <p:cNvGrpSpPr/>
          <p:nvPr/>
        </p:nvGrpSpPr>
        <p:grpSpPr>
          <a:xfrm>
            <a:off x="2265935" y="1649730"/>
            <a:ext cx="6062066" cy="1069463"/>
            <a:chOff x="2252067" y="2143637"/>
            <a:chExt cx="6062066" cy="10694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B23B4A7E-8C78-4BFF-925C-F03DE8984B69}"/>
                </a:ext>
              </a:extLst>
            </p:cNvPr>
            <p:cNvGrpSpPr/>
            <p:nvPr/>
          </p:nvGrpSpPr>
          <p:grpSpPr>
            <a:xfrm>
              <a:off x="2252067" y="2496820"/>
              <a:ext cx="6062066" cy="716280"/>
              <a:chOff x="2252067" y="1953260"/>
              <a:chExt cx="6062066" cy="71628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91769BE8-5CE4-4E96-B5FC-6CCDA877D8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0000"/>
              <a:stretch/>
            </p:blipFill>
            <p:spPr>
              <a:xfrm>
                <a:off x="2252067" y="1965960"/>
                <a:ext cx="846534" cy="70358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1DFDBD13-5C21-4FB6-9166-49C8C74941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0000"/>
              <a:stretch/>
            </p:blipFill>
            <p:spPr>
              <a:xfrm>
                <a:off x="4859833" y="1953260"/>
                <a:ext cx="846534" cy="70358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84C364AA-BF1C-416D-9D0B-D6CF8DC9C1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0000"/>
              <a:stretch/>
            </p:blipFill>
            <p:spPr>
              <a:xfrm>
                <a:off x="7467599" y="1953260"/>
                <a:ext cx="846534" cy="703580"/>
              </a:xfrm>
              <a:prstGeom prst="rect">
                <a:avLst/>
              </a:prstGeom>
            </p:spPr>
          </p:pic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C05EB690-FB0E-43E7-BFAB-74DD2DDED9BA}"/>
                </a:ext>
              </a:extLst>
            </p:cNvPr>
            <p:cNvSpPr/>
            <p:nvPr/>
          </p:nvSpPr>
          <p:spPr>
            <a:xfrm>
              <a:off x="2252067" y="2143637"/>
              <a:ext cx="6062066" cy="35306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অ্যাপ্লিকেশন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01D8C3E-928F-4311-98C2-B490087DC155}"/>
              </a:ext>
            </a:extLst>
          </p:cNvPr>
          <p:cNvSpPr/>
          <p:nvPr/>
        </p:nvSpPr>
        <p:spPr>
          <a:xfrm>
            <a:off x="3112469" y="2914650"/>
            <a:ext cx="4445199" cy="8269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DBMS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AAA6A652-EFE7-4437-AC1B-C30BDCB37554}"/>
              </a:ext>
            </a:extLst>
          </p:cNvPr>
          <p:cNvSpPr/>
          <p:nvPr/>
        </p:nvSpPr>
        <p:spPr>
          <a:xfrm rot="5400000">
            <a:off x="5173143" y="3710940"/>
            <a:ext cx="247650" cy="353060"/>
          </a:xfrm>
          <a:prstGeom prst="rightArrow">
            <a:avLst>
              <a:gd name="adj1" fmla="val 38489"/>
              <a:gd name="adj2" fmla="val 413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092E96DD-94FE-43EB-B38B-D948DDCA4742}"/>
              </a:ext>
            </a:extLst>
          </p:cNvPr>
          <p:cNvSpPr/>
          <p:nvPr/>
        </p:nvSpPr>
        <p:spPr>
          <a:xfrm>
            <a:off x="4495800" y="4011295"/>
            <a:ext cx="1600200" cy="62420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4DC211-92AC-4BE5-986F-9AC92FE741A4}"/>
              </a:ext>
            </a:extLst>
          </p:cNvPr>
          <p:cNvGrpSpPr/>
          <p:nvPr/>
        </p:nvGrpSpPr>
        <p:grpSpPr>
          <a:xfrm>
            <a:off x="0" y="228600"/>
            <a:ext cx="10953750" cy="662861"/>
            <a:chOff x="12700" y="180320"/>
            <a:chExt cx="10953750" cy="6628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2EA3EAF-44B1-4B6D-8C12-7DD1835BDD14}"/>
                </a:ext>
              </a:extLst>
            </p:cNvPr>
            <p:cNvSpPr/>
            <p:nvPr/>
          </p:nvSpPr>
          <p:spPr>
            <a:xfrm>
              <a:off x="5480050" y="180320"/>
              <a:ext cx="5486400" cy="6578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C4F617B-3F76-4793-A672-3EF89F6E70C3}"/>
                </a:ext>
              </a:extLst>
            </p:cNvPr>
            <p:cNvSpPr/>
            <p:nvPr/>
          </p:nvSpPr>
          <p:spPr>
            <a:xfrm flipH="1">
              <a:off x="12700" y="180320"/>
              <a:ext cx="5486400" cy="6578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90FBED8-2AD5-4E24-ABEF-73FE8D12D087}"/>
                </a:ext>
              </a:extLst>
            </p:cNvPr>
            <p:cNvSpPr txBox="1"/>
            <p:nvPr/>
          </p:nvSpPr>
          <p:spPr>
            <a:xfrm>
              <a:off x="228600" y="196850"/>
              <a:ext cx="105156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ম্যনেজমেন্ট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সিস্টেম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DBMS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)-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bn-BD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B00AFE-819B-491A-A86E-48A0CEB66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886480"/>
            <a:ext cx="10325101" cy="6276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D04F92-F778-46AE-9DE9-58DC4C6592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438400"/>
            <a:ext cx="570293" cy="64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287F80-7242-4B9F-A283-95D241705E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3011269"/>
            <a:ext cx="570293" cy="64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E7D8BB5-C491-49C1-A632-0C5FBD4841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3584138"/>
            <a:ext cx="570293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923C4D-F0AE-424A-8611-B9122FE886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4157007"/>
            <a:ext cx="570293" cy="646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8ABDD36-6679-48D3-8EF8-85ADBC9BD0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4819460"/>
            <a:ext cx="570293" cy="64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550734-84AC-4339-948D-8CDA01E85E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5481913"/>
            <a:ext cx="570293" cy="646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381454-914D-45C3-9E5B-E490839C11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99" y="6105225"/>
            <a:ext cx="570293" cy="646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A033469-B602-4C6B-80DA-E56D331EDA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00" y="6678094"/>
            <a:ext cx="57029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23C5AB2-B185-408B-B69E-D9C11B819DE1}"/>
              </a:ext>
            </a:extLst>
          </p:cNvPr>
          <p:cNvGrpSpPr/>
          <p:nvPr/>
        </p:nvGrpSpPr>
        <p:grpSpPr>
          <a:xfrm>
            <a:off x="356644" y="381000"/>
            <a:ext cx="6260056" cy="3505200"/>
            <a:chOff x="356644" y="381000"/>
            <a:chExt cx="6260056" cy="3505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3806074-7A4B-4724-9D7A-9F4C7BD80FF5}"/>
                </a:ext>
              </a:extLst>
            </p:cNvPr>
            <p:cNvSpPr txBox="1"/>
            <p:nvPr/>
          </p:nvSpPr>
          <p:spPr>
            <a:xfrm>
              <a:off x="356644" y="381000"/>
              <a:ext cx="2624436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800" b="1" u="sng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b="1" u="sng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u="sng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D1D1339-1C59-42C1-A591-39162C504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300" y="1211997"/>
              <a:ext cx="6248400" cy="2674203"/>
            </a:xfrm>
            <a:prstGeom prst="rect">
              <a:avLst/>
            </a:prstGeom>
            <a:ln w="190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DD413FF-56B3-4D08-A70A-373A0A068A6E}"/>
              </a:ext>
            </a:extLst>
          </p:cNvPr>
          <p:cNvSpPr txBox="1"/>
          <p:nvPr/>
        </p:nvSpPr>
        <p:spPr>
          <a:xfrm>
            <a:off x="228600" y="4228009"/>
            <a:ext cx="982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ম্যনেজমেন্ট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DBMS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)-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86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D52D75-5DEF-47B4-B93A-607806E373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0"/>
            <a:ext cx="7649251" cy="54076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5D96B07-116D-4F9C-8DFB-2DDCEA996F48}"/>
              </a:ext>
            </a:extLst>
          </p:cNvPr>
          <p:cNvGrpSpPr/>
          <p:nvPr/>
        </p:nvGrpSpPr>
        <p:grpSpPr>
          <a:xfrm>
            <a:off x="3996648" y="762000"/>
            <a:ext cx="6887252" cy="5407681"/>
            <a:chOff x="3996648" y="762000"/>
            <a:chExt cx="6887252" cy="54076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8D93D61-3C97-4230-97D9-45A84E129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6648" y="762000"/>
              <a:ext cx="6887252" cy="5407681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32B74F5-6DCD-4DDA-97A3-D3DF9C635038}"/>
                </a:ext>
              </a:extLst>
            </p:cNvPr>
            <p:cNvSpPr/>
            <p:nvPr/>
          </p:nvSpPr>
          <p:spPr>
            <a:xfrm>
              <a:off x="4055866" y="791699"/>
              <a:ext cx="1295400" cy="1295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33B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BD96A6F-F92F-40DF-8F84-976F2E8F4DAB}"/>
              </a:ext>
            </a:extLst>
          </p:cNvPr>
          <p:cNvGrpSpPr/>
          <p:nvPr/>
        </p:nvGrpSpPr>
        <p:grpSpPr>
          <a:xfrm>
            <a:off x="50800" y="94065"/>
            <a:ext cx="10952020" cy="559461"/>
            <a:chOff x="0" y="519546"/>
            <a:chExt cx="10952020" cy="5594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7E0654B-D996-4BB5-BE2B-015AFF07D1DE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520552DA-E39D-4796-A142-741C42670BB8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D6FA5BBD-6753-4189-BB6C-8EB345362FA5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C75F53B-66F2-40A4-9D00-8D35E9BF0324}"/>
                </a:ext>
              </a:extLst>
            </p:cNvPr>
            <p:cNvSpPr txBox="1"/>
            <p:nvPr/>
          </p:nvSpPr>
          <p:spPr>
            <a:xfrm>
              <a:off x="210070" y="555787"/>
              <a:ext cx="10507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এক্সেস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প্রোগ্রাম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খোলার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পদ্ধতি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F92A2E5-1101-42DC-9A55-9AAC1B81ADEF}"/>
              </a:ext>
            </a:extLst>
          </p:cNvPr>
          <p:cNvGrpSpPr/>
          <p:nvPr/>
        </p:nvGrpSpPr>
        <p:grpSpPr>
          <a:xfrm>
            <a:off x="4252229" y="3047132"/>
            <a:ext cx="5740620" cy="4219271"/>
            <a:chOff x="4252229" y="3047132"/>
            <a:chExt cx="5740620" cy="421927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67F4010-0F6C-44BC-BBEF-01AEF7255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891576" y="6533348"/>
              <a:ext cx="1881496" cy="73305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CED5B0F-B152-4674-BF69-8F5BF52343C5}"/>
                </a:ext>
              </a:extLst>
            </p:cNvPr>
            <p:cNvGrpSpPr/>
            <p:nvPr/>
          </p:nvGrpSpPr>
          <p:grpSpPr>
            <a:xfrm>
              <a:off x="4252229" y="3047132"/>
              <a:ext cx="5740620" cy="4176439"/>
              <a:chOff x="4252229" y="3047132"/>
              <a:chExt cx="5740620" cy="417643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84413AB4-7172-4AB0-8C7E-A85FDFECFAAA}"/>
                  </a:ext>
                </a:extLst>
              </p:cNvPr>
              <p:cNvGrpSpPr/>
              <p:nvPr/>
            </p:nvGrpSpPr>
            <p:grpSpPr>
              <a:xfrm>
                <a:off x="4252229" y="3047132"/>
                <a:ext cx="2314575" cy="4176439"/>
                <a:chOff x="4366529" y="3115955"/>
                <a:chExt cx="2314575" cy="417643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xmlns="" id="{C8C01A28-F86E-4A08-ACDF-F6A10258DC9C}"/>
                    </a:ext>
                  </a:extLst>
                </p:cNvPr>
                <p:cNvGrpSpPr/>
                <p:nvPr/>
              </p:nvGrpSpPr>
              <p:grpSpPr>
                <a:xfrm>
                  <a:off x="4366529" y="3415224"/>
                  <a:ext cx="2314575" cy="3877170"/>
                  <a:chOff x="4366529" y="3415224"/>
                  <a:chExt cx="2314575" cy="3877170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xmlns="" id="{D3780C74-565D-400C-966F-DBE400CB7C93}"/>
                      </a:ext>
                    </a:extLst>
                  </p:cNvPr>
                  <p:cNvGrpSpPr/>
                  <p:nvPr/>
                </p:nvGrpSpPr>
                <p:grpSpPr>
                  <a:xfrm>
                    <a:off x="4366529" y="5965117"/>
                    <a:ext cx="2314575" cy="1327277"/>
                    <a:chOff x="3592510" y="5896321"/>
                    <a:chExt cx="2314575" cy="1327277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xmlns="" id="{8EF0D78C-F6A2-4C08-AFC8-4F8E9D8D9F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2510" y="6490543"/>
                      <a:ext cx="2314575" cy="733055"/>
                      <a:chOff x="2769389" y="6402313"/>
                      <a:chExt cx="2314575" cy="733055"/>
                    </a:xfrm>
                  </p:grpSpPr>
                  <p:pic>
                    <p:nvPicPr>
                      <p:cNvPr id="32" name="Picture 31">
                        <a:extLst>
                          <a:ext uri="{FF2B5EF4-FFF2-40B4-BE49-F238E27FC236}">
                            <a16:creationId xmlns:a16="http://schemas.microsoft.com/office/drawing/2014/main" xmlns="" id="{3B727432-4008-482C-9FA6-2F1AD3E046E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 flipH="1">
                        <a:off x="2966729" y="6402313"/>
                        <a:ext cx="1881496" cy="7330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xmlns="" id="{E5BC0F69-48FD-4C81-96E6-1CCCF69BC7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69389" y="6526480"/>
                        <a:ext cx="231457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200" dirty="0">
                            <a:highlight>
                              <a:srgbClr val="FFFF00"/>
                            </a:highlight>
                            <a:latin typeface="NikoshBAN" panose="02000000000000000000" pitchFamily="2" charset="0"/>
                            <a:cs typeface="NikoshBAN" pitchFamily="2" charset="0"/>
                          </a:rPr>
                          <a:t>Type here to search </a:t>
                        </a: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200" dirty="0">
                            <a:highlight>
                              <a:srgbClr val="00FF00"/>
                            </a:highlight>
                            <a:latin typeface="NikoshBAN" panose="02000000000000000000" pitchFamily="2" charset="0"/>
                            <a:cs typeface="NikoshBAN" pitchFamily="2" charset="0"/>
                          </a:rPr>
                          <a:t>(Access)</a:t>
                        </a:r>
                      </a:p>
                    </p:txBody>
                  </p:sp>
                </p:grpSp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xmlns="" id="{71521A1F-62BD-4B61-BCF7-3CE30B0781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198276" y="6127132"/>
                      <a:ext cx="221324" cy="450907"/>
                    </a:xfrm>
                    <a:prstGeom prst="straightConnector1">
                      <a:avLst/>
                    </a:prstGeom>
                    <a:ln w="3810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xmlns="" id="{00F52476-24F8-4BD6-96A5-7A8BCC472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9380" y="5896321"/>
                      <a:ext cx="1801966" cy="252327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xmlns="" id="{60E17812-471D-4940-9CF1-B74DBE0C80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34000" y="3415224"/>
                    <a:ext cx="0" cy="2521524"/>
                  </a:xfrm>
                  <a:prstGeom prst="straightConnector1">
                    <a:avLst/>
                  </a:prstGeom>
                  <a:ln w="38100">
                    <a:solidFill>
                      <a:srgbClr val="F33B5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89649174-4E0A-4152-B370-2990817706F8}"/>
                    </a:ext>
                  </a:extLst>
                </p:cNvPr>
                <p:cNvSpPr/>
                <p:nvPr/>
              </p:nvSpPr>
              <p:spPr>
                <a:xfrm>
                  <a:off x="4366529" y="3115955"/>
                  <a:ext cx="2078836" cy="299269"/>
                </a:xfrm>
                <a:prstGeom prst="rect">
                  <a:avLst/>
                </a:prstGeom>
                <a:noFill/>
                <a:ln w="38100">
                  <a:solidFill>
                    <a:srgbClr val="F33B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xmlns="" id="{1AFB95E8-540E-4E9E-8824-D74C0FBE70A9}"/>
                  </a:ext>
                </a:extLst>
              </p:cNvPr>
              <p:cNvSpPr/>
              <p:nvPr/>
            </p:nvSpPr>
            <p:spPr>
              <a:xfrm>
                <a:off x="6431448" y="6691626"/>
                <a:ext cx="332696" cy="307777"/>
              </a:xfrm>
              <a:prstGeom prst="plus">
                <a:avLst>
                  <a:gd name="adj" fmla="val 3820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CFBED09F-4B8E-4F85-A2BE-25C730BA0012}"/>
                  </a:ext>
                </a:extLst>
              </p:cNvPr>
              <p:cNvGrpSpPr/>
              <p:nvPr/>
            </p:nvGrpSpPr>
            <p:grpSpPr>
              <a:xfrm>
                <a:off x="9357360" y="6672663"/>
                <a:ext cx="635489" cy="461665"/>
                <a:chOff x="3584434" y="6657515"/>
                <a:chExt cx="635489" cy="461665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xmlns="" id="{67144BCB-37A1-4F59-8569-5194A2DE27F6}"/>
                    </a:ext>
                  </a:extLst>
                </p:cNvPr>
                <p:cNvSpPr/>
                <p:nvPr/>
              </p:nvSpPr>
              <p:spPr>
                <a:xfrm>
                  <a:off x="3661613" y="6657515"/>
                  <a:ext cx="478424" cy="46166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BEDD0E67-A993-4BFD-BE98-9D05F48E9C88}"/>
                    </a:ext>
                  </a:extLst>
                </p:cNvPr>
                <p:cNvSpPr txBox="1"/>
                <p:nvPr/>
              </p:nvSpPr>
              <p:spPr>
                <a:xfrm>
                  <a:off x="3584434" y="6722328"/>
                  <a:ext cx="63548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Ok</a:t>
                  </a: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39D8C4F-CDDA-427A-BA9A-676BE85FE124}"/>
                  </a:ext>
                </a:extLst>
              </p:cNvPr>
              <p:cNvSpPr txBox="1"/>
              <p:nvPr/>
            </p:nvSpPr>
            <p:spPr>
              <a:xfrm>
                <a:off x="6663756" y="6738481"/>
                <a:ext cx="23145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highlight>
                      <a:srgbClr val="00FF00"/>
                    </a:highlight>
                    <a:latin typeface="NikoshBAN" panose="02000000000000000000" pitchFamily="2" charset="0"/>
                    <a:cs typeface="NikoshBAN" pitchFamily="2" charset="0"/>
                  </a:rPr>
                  <a:t>(Access)</a:t>
                </a:r>
              </a:p>
            </p:txBody>
          </p:sp>
          <p:sp>
            <p:nvSpPr>
              <p:cNvPr id="45" name="Cross 44">
                <a:extLst>
                  <a:ext uri="{FF2B5EF4-FFF2-40B4-BE49-F238E27FC236}">
                    <a16:creationId xmlns:a16="http://schemas.microsoft.com/office/drawing/2014/main" xmlns="" id="{9F670F5C-2AE4-4170-AD64-4B3D51F4AAB2}"/>
                  </a:ext>
                </a:extLst>
              </p:cNvPr>
              <p:cNvSpPr/>
              <p:nvPr/>
            </p:nvSpPr>
            <p:spPr>
              <a:xfrm>
                <a:off x="8930756" y="6747115"/>
                <a:ext cx="332696" cy="307777"/>
              </a:xfrm>
              <a:prstGeom prst="plus">
                <a:avLst>
                  <a:gd name="adj" fmla="val 3820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373CDB2-654C-4836-8299-71275226B565}"/>
              </a:ext>
            </a:extLst>
          </p:cNvPr>
          <p:cNvGrpSpPr/>
          <p:nvPr/>
        </p:nvGrpSpPr>
        <p:grpSpPr>
          <a:xfrm>
            <a:off x="-46229" y="4125636"/>
            <a:ext cx="4306283" cy="3059258"/>
            <a:chOff x="-46229" y="4125636"/>
            <a:chExt cx="4306283" cy="30592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E7831E4-1F7C-4A19-941D-B47ADE5A83AE}"/>
                </a:ext>
              </a:extLst>
            </p:cNvPr>
            <p:cNvGrpSpPr/>
            <p:nvPr/>
          </p:nvGrpSpPr>
          <p:grpSpPr>
            <a:xfrm>
              <a:off x="-46229" y="4125636"/>
              <a:ext cx="4306283" cy="3059258"/>
              <a:chOff x="-76200" y="4114800"/>
              <a:chExt cx="4306283" cy="305925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A7456879-4594-49FD-A823-F86E17397CF6}"/>
                  </a:ext>
                </a:extLst>
              </p:cNvPr>
              <p:cNvGrpSpPr/>
              <p:nvPr/>
            </p:nvGrpSpPr>
            <p:grpSpPr>
              <a:xfrm>
                <a:off x="-76200" y="4114800"/>
                <a:ext cx="2057399" cy="2987020"/>
                <a:chOff x="38100" y="4183623"/>
                <a:chExt cx="2057399" cy="2987020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xmlns="" id="{B9D98163-06F5-4148-B7DF-F9F010859FD3}"/>
                    </a:ext>
                  </a:extLst>
                </p:cNvPr>
                <p:cNvGrpSpPr/>
                <p:nvPr/>
              </p:nvGrpSpPr>
              <p:grpSpPr>
                <a:xfrm>
                  <a:off x="38100" y="5936747"/>
                  <a:ext cx="1828800" cy="1233896"/>
                  <a:chOff x="-159505" y="5410160"/>
                  <a:chExt cx="2171700" cy="1465251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xmlns="" id="{1C83C46C-F5A9-47D8-8DBB-F670071D2EC8}"/>
                      </a:ext>
                    </a:extLst>
                  </p:cNvPr>
                  <p:cNvGrpSpPr/>
                  <p:nvPr/>
                </p:nvGrpSpPr>
                <p:grpSpPr>
                  <a:xfrm>
                    <a:off x="-159505" y="6101080"/>
                    <a:ext cx="2171700" cy="774331"/>
                    <a:chOff x="-288131" y="6151515"/>
                    <a:chExt cx="2171700" cy="774331"/>
                  </a:xfrm>
                </p:grpSpPr>
                <p:pic>
                  <p:nvPicPr>
                    <p:cNvPr id="22" name="Picture 21">
                      <a:extLst>
                        <a:ext uri="{FF2B5EF4-FFF2-40B4-BE49-F238E27FC236}">
                          <a16:creationId xmlns:a16="http://schemas.microsoft.com/office/drawing/2014/main" xmlns="" id="{C9FF265C-713B-42E8-A47B-A6EB8C00DA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696" y="6151515"/>
                      <a:ext cx="1633640" cy="77433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xmlns="" id="{EF4CFC1A-E8AD-4C5E-806D-EBBA619EF0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88131" y="6418851"/>
                      <a:ext cx="2171700" cy="3654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Start Button </a:t>
                      </a:r>
                    </a:p>
                  </p:txBody>
                </p:sp>
              </p:grpSp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xmlns="" id="{D92D03C4-A3A3-4EBE-AC9E-C3833284421D}"/>
                      </a:ext>
                    </a:extLst>
                  </p:cNvPr>
                  <p:cNvCxnSpPr>
                    <a:cxnSpLocks/>
                    <a:endCxn id="21" idx="2"/>
                  </p:cNvCxnSpPr>
                  <p:nvPr/>
                </p:nvCxnSpPr>
                <p:spPr>
                  <a:xfrm flipH="1" flipV="1">
                    <a:off x="241300" y="5717937"/>
                    <a:ext cx="48438" cy="3809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xmlns="" id="{93A13805-D8AB-4E43-885F-639F34E853C7}"/>
                      </a:ext>
                    </a:extLst>
                  </p:cNvPr>
                  <p:cNvSpPr/>
                  <p:nvPr/>
                </p:nvSpPr>
                <p:spPr>
                  <a:xfrm>
                    <a:off x="0" y="5410160"/>
                    <a:ext cx="482600" cy="307777"/>
                  </a:xfrm>
                  <a:prstGeom prst="rect">
                    <a:avLst/>
                  </a:prstGeom>
                  <a:no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4308E0BE-6206-4B0C-9452-6F2617D8B294}"/>
                    </a:ext>
                  </a:extLst>
                </p:cNvPr>
                <p:cNvSpPr/>
                <p:nvPr/>
              </p:nvSpPr>
              <p:spPr>
                <a:xfrm>
                  <a:off x="546618" y="4183623"/>
                  <a:ext cx="1548881" cy="217842"/>
                </a:xfrm>
                <a:prstGeom prst="rect">
                  <a:avLst/>
                </a:prstGeom>
                <a:noFill/>
                <a:ln w="38100">
                  <a:solidFill>
                    <a:srgbClr val="F33B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xmlns="" id="{732A1A95-595B-4598-AC6F-D09E5D54D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6119" y="4426865"/>
                  <a:ext cx="406400" cy="1516736"/>
                </a:xfrm>
                <a:prstGeom prst="straightConnector1">
                  <a:avLst/>
                </a:prstGeom>
                <a:ln w="38100">
                  <a:solidFill>
                    <a:srgbClr val="F33B5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D8EBF99A-8EE0-4734-A264-B197249B24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1402" y="6521990"/>
                <a:ext cx="1375697" cy="652068"/>
              </a:xfrm>
              <a:prstGeom prst="rect">
                <a:avLst/>
              </a:prstGeom>
            </p:spPr>
          </p:pic>
          <p:sp>
            <p:nvSpPr>
              <p:cNvPr id="2" name="Cross 1">
                <a:extLst>
                  <a:ext uri="{FF2B5EF4-FFF2-40B4-BE49-F238E27FC236}">
                    <a16:creationId xmlns:a16="http://schemas.microsoft.com/office/drawing/2014/main" xmlns="" id="{6C4B92D1-11ED-484C-B1C2-7F3A7F0464A9}"/>
                  </a:ext>
                </a:extLst>
              </p:cNvPr>
              <p:cNvSpPr/>
              <p:nvPr/>
            </p:nvSpPr>
            <p:spPr>
              <a:xfrm>
                <a:off x="1566078" y="6674877"/>
                <a:ext cx="332696" cy="307777"/>
              </a:xfrm>
              <a:prstGeom prst="plus">
                <a:avLst>
                  <a:gd name="adj" fmla="val 3820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Cross 37">
                <a:extLst>
                  <a:ext uri="{FF2B5EF4-FFF2-40B4-BE49-F238E27FC236}">
                    <a16:creationId xmlns:a16="http://schemas.microsoft.com/office/drawing/2014/main" xmlns="" id="{32D8D733-1C51-4DEC-904F-09CCAE7BADAC}"/>
                  </a:ext>
                </a:extLst>
              </p:cNvPr>
              <p:cNvSpPr/>
              <p:nvPr/>
            </p:nvSpPr>
            <p:spPr>
              <a:xfrm>
                <a:off x="3270620" y="6734460"/>
                <a:ext cx="332696" cy="307777"/>
              </a:xfrm>
              <a:prstGeom prst="plus">
                <a:avLst>
                  <a:gd name="adj" fmla="val 3820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90D96D0F-2D42-47E4-83D5-7A7C7448261F}"/>
                  </a:ext>
                </a:extLst>
              </p:cNvPr>
              <p:cNvGrpSpPr/>
              <p:nvPr/>
            </p:nvGrpSpPr>
            <p:grpSpPr>
              <a:xfrm>
                <a:off x="3562676" y="6657515"/>
                <a:ext cx="667407" cy="461665"/>
                <a:chOff x="3562676" y="6657515"/>
                <a:chExt cx="667407" cy="461665"/>
              </a:xfrm>
            </p:grpSpPr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xmlns="" id="{1FB95DD8-7AA1-449F-A22B-BF27B258E52A}"/>
                    </a:ext>
                  </a:extLst>
                </p:cNvPr>
                <p:cNvSpPr/>
                <p:nvPr/>
              </p:nvSpPr>
              <p:spPr>
                <a:xfrm>
                  <a:off x="3661613" y="6657515"/>
                  <a:ext cx="478424" cy="46166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C2B0E0AA-CA24-4778-B890-DC17F9229937}"/>
                    </a:ext>
                  </a:extLst>
                </p:cNvPr>
                <p:cNvSpPr txBox="1"/>
                <p:nvPr/>
              </p:nvSpPr>
              <p:spPr>
                <a:xfrm>
                  <a:off x="3562676" y="6722328"/>
                  <a:ext cx="66740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Ok</a:t>
                  </a:r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A31F8DF-22ED-4333-8DCB-AD278A53E5F0}"/>
                </a:ext>
              </a:extLst>
            </p:cNvPr>
            <p:cNvSpPr txBox="1"/>
            <p:nvPr/>
          </p:nvSpPr>
          <p:spPr>
            <a:xfrm>
              <a:off x="1665653" y="6747115"/>
              <a:ext cx="1828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4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9564B1-5DEF-47CC-B503-C70DC3E916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" y="0"/>
            <a:ext cx="10820400" cy="6477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B3C55EB-E88A-429C-9DC1-F6B59ADE5E4A}"/>
              </a:ext>
            </a:extLst>
          </p:cNvPr>
          <p:cNvGrpSpPr/>
          <p:nvPr/>
        </p:nvGrpSpPr>
        <p:grpSpPr>
          <a:xfrm>
            <a:off x="88900" y="469900"/>
            <a:ext cx="1282700" cy="901700"/>
            <a:chOff x="-12700" y="469900"/>
            <a:chExt cx="1384300" cy="9017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C3CB912-AEBF-4241-962A-9AD67566CCB8}"/>
                </a:ext>
              </a:extLst>
            </p:cNvPr>
            <p:cNvSpPr/>
            <p:nvPr/>
          </p:nvSpPr>
          <p:spPr>
            <a:xfrm>
              <a:off x="-12700" y="533400"/>
              <a:ext cx="1219200" cy="838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3FF3E83-3E53-4E7B-8D50-9B90B38D394E}"/>
                </a:ext>
              </a:extLst>
            </p:cNvPr>
            <p:cNvSpPr/>
            <p:nvPr/>
          </p:nvSpPr>
          <p:spPr>
            <a:xfrm>
              <a:off x="838200" y="469900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5CEC68E-1380-4802-8206-52067199A0A1}"/>
              </a:ext>
            </a:extLst>
          </p:cNvPr>
          <p:cNvGrpSpPr/>
          <p:nvPr/>
        </p:nvGrpSpPr>
        <p:grpSpPr>
          <a:xfrm>
            <a:off x="1905000" y="800100"/>
            <a:ext cx="990600" cy="838200"/>
            <a:chOff x="-12700" y="469900"/>
            <a:chExt cx="1384300" cy="9017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0396AC6-5349-4454-8828-D5A9BBB6A7F0}"/>
                </a:ext>
              </a:extLst>
            </p:cNvPr>
            <p:cNvSpPr/>
            <p:nvPr/>
          </p:nvSpPr>
          <p:spPr>
            <a:xfrm>
              <a:off x="-12700" y="533400"/>
              <a:ext cx="1219200" cy="838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62E7F7A-318A-4CAC-B2ED-32E00EEA2A4F}"/>
                </a:ext>
              </a:extLst>
            </p:cNvPr>
            <p:cNvSpPr/>
            <p:nvPr/>
          </p:nvSpPr>
          <p:spPr>
            <a:xfrm>
              <a:off x="838200" y="469900"/>
              <a:ext cx="533400" cy="4191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29D9B56-9190-46AA-B49A-5E29A1F57C77}"/>
              </a:ext>
            </a:extLst>
          </p:cNvPr>
          <p:cNvGrpSpPr/>
          <p:nvPr/>
        </p:nvGrpSpPr>
        <p:grpSpPr>
          <a:xfrm>
            <a:off x="805576" y="1763710"/>
            <a:ext cx="6210650" cy="4503093"/>
            <a:chOff x="820723" y="1477493"/>
            <a:chExt cx="6210650" cy="45030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F0E1828-5917-4862-9AE8-FDD53BC9A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0" y="1710028"/>
              <a:ext cx="6040773" cy="4270558"/>
            </a:xfrm>
            <a:prstGeom prst="rect">
              <a:avLst/>
            </a:prstGeom>
            <a:ln w="571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EFC7A84-A94B-414E-8301-CC365F262705}"/>
                </a:ext>
              </a:extLst>
            </p:cNvPr>
            <p:cNvSpPr/>
            <p:nvPr/>
          </p:nvSpPr>
          <p:spPr>
            <a:xfrm>
              <a:off x="820723" y="1477493"/>
              <a:ext cx="494251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AED9377-961C-4F57-B3CA-B3F0BCCBFC1F}"/>
              </a:ext>
            </a:extLst>
          </p:cNvPr>
          <p:cNvGrpSpPr/>
          <p:nvPr/>
        </p:nvGrpSpPr>
        <p:grpSpPr>
          <a:xfrm>
            <a:off x="5602284" y="3048000"/>
            <a:ext cx="1143000" cy="1308675"/>
            <a:chOff x="5602284" y="3048000"/>
            <a:chExt cx="1143000" cy="13086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EB04B21-3F63-47E1-AF93-FDC5E4CB85AF}"/>
                </a:ext>
              </a:extLst>
            </p:cNvPr>
            <p:cNvSpPr/>
            <p:nvPr/>
          </p:nvSpPr>
          <p:spPr>
            <a:xfrm>
              <a:off x="5943599" y="3048000"/>
              <a:ext cx="457201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6979D7B-4281-4CDB-B091-63D7F59487AE}"/>
                </a:ext>
              </a:extLst>
            </p:cNvPr>
            <p:cNvSpPr txBox="1"/>
            <p:nvPr/>
          </p:nvSpPr>
          <p:spPr>
            <a:xfrm>
              <a:off x="5602284" y="377190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EA90C0F9-5E6D-457F-A056-A46F3755D7F7}"/>
                </a:ext>
              </a:extLst>
            </p:cNvPr>
            <p:cNvCxnSpPr/>
            <p:nvPr/>
          </p:nvCxnSpPr>
          <p:spPr>
            <a:xfrm>
              <a:off x="6172199" y="3505200"/>
              <a:ext cx="0" cy="3666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15D3BCF-DC66-4ECB-8860-0A8D2F2D09F2}"/>
              </a:ext>
            </a:extLst>
          </p:cNvPr>
          <p:cNvGrpSpPr/>
          <p:nvPr/>
        </p:nvGrpSpPr>
        <p:grpSpPr>
          <a:xfrm>
            <a:off x="174831" y="2882538"/>
            <a:ext cx="4871845" cy="3392198"/>
            <a:chOff x="174831" y="2882538"/>
            <a:chExt cx="4871845" cy="339219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DD81A71F-6AF7-4E89-83FF-CF35AD00E48F}"/>
                </a:ext>
              </a:extLst>
            </p:cNvPr>
            <p:cNvGrpSpPr/>
            <p:nvPr/>
          </p:nvGrpSpPr>
          <p:grpSpPr>
            <a:xfrm>
              <a:off x="174831" y="2882538"/>
              <a:ext cx="4871845" cy="3392198"/>
              <a:chOff x="174831" y="2882538"/>
              <a:chExt cx="4871845" cy="339219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770E7578-D4A5-429D-A25F-4FE994883B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4831" y="3084802"/>
                <a:ext cx="4701968" cy="3189934"/>
              </a:xfrm>
              <a:prstGeom prst="rect">
                <a:avLst/>
              </a:prstGeom>
              <a:ln w="38100" cap="sq" cmpd="thickThin">
                <a:solidFill>
                  <a:srgbClr val="FF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2355C705-B293-4291-B84E-CC9CC0B3A4CC}"/>
                  </a:ext>
                </a:extLst>
              </p:cNvPr>
              <p:cNvSpPr/>
              <p:nvPr/>
            </p:nvSpPr>
            <p:spPr>
              <a:xfrm>
                <a:off x="4552425" y="2882538"/>
                <a:ext cx="494251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FE2F356-A805-4CB3-9846-D02394CD73F9}"/>
                </a:ext>
              </a:extLst>
            </p:cNvPr>
            <p:cNvSpPr txBox="1"/>
            <p:nvPr/>
          </p:nvSpPr>
          <p:spPr>
            <a:xfrm>
              <a:off x="1299827" y="4876800"/>
              <a:ext cx="35159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অবস্থানে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পারো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EAA89B1-88CB-4625-AF8F-4D3F73AC9BB5}"/>
              </a:ext>
            </a:extLst>
          </p:cNvPr>
          <p:cNvGrpSpPr/>
          <p:nvPr/>
        </p:nvGrpSpPr>
        <p:grpSpPr>
          <a:xfrm>
            <a:off x="1729740" y="5855495"/>
            <a:ext cx="2308860" cy="584775"/>
            <a:chOff x="4256096" y="2956552"/>
            <a:chExt cx="2308860" cy="5847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ED4C3D4-D31B-4CD0-93A2-F01D53A86EA6}"/>
                </a:ext>
              </a:extLst>
            </p:cNvPr>
            <p:cNvSpPr/>
            <p:nvPr/>
          </p:nvSpPr>
          <p:spPr>
            <a:xfrm>
              <a:off x="5943599" y="3136097"/>
              <a:ext cx="621357" cy="1905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782160A-E464-45E4-A4E2-FFA667A39335}"/>
                </a:ext>
              </a:extLst>
            </p:cNvPr>
            <p:cNvSpPr txBox="1"/>
            <p:nvPr/>
          </p:nvSpPr>
          <p:spPr>
            <a:xfrm>
              <a:off x="4256096" y="29565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0E5D1AE9-C8FC-4FBA-8CAE-A41CB3C4D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2397" y="3197057"/>
              <a:ext cx="82644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53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39A157-893C-4F28-9F79-7CD620E5CE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10058400" cy="609600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DDDB36-CF15-4AA6-BBDC-4DB22FAC896B}"/>
              </a:ext>
            </a:extLst>
          </p:cNvPr>
          <p:cNvSpPr txBox="1"/>
          <p:nvPr/>
        </p:nvSpPr>
        <p:spPr>
          <a:xfrm>
            <a:off x="2743200" y="12700"/>
            <a:ext cx="548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এক্সেস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5C8E45-3F3E-4EF2-85DB-1A6286E3A6DF}"/>
              </a:ext>
            </a:extLst>
          </p:cNvPr>
          <p:cNvSpPr txBox="1"/>
          <p:nvPr/>
        </p:nvSpPr>
        <p:spPr>
          <a:xfrm>
            <a:off x="2743200" y="-117048"/>
            <a:ext cx="548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</a:t>
            </a:r>
            <a:r>
              <a:rPr lang="en-US" sz="48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48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4800" b="1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F11338-A26B-40EB-997C-72BA529A8A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599" y="4114800"/>
            <a:ext cx="8137071" cy="1676400"/>
          </a:xfrm>
          <a:prstGeom prst="rect">
            <a:avLst/>
          </a:prstGeom>
          <a:ln w="31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0054C6-968C-48B5-829E-20692BC93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73200"/>
            <a:ext cx="1314450" cy="752475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305A67-7CD1-4E07-8C1B-72E68BE2C8C1}"/>
              </a:ext>
            </a:extLst>
          </p:cNvPr>
          <p:cNvSpPr/>
          <p:nvPr/>
        </p:nvSpPr>
        <p:spPr>
          <a:xfrm>
            <a:off x="457200" y="1066800"/>
            <a:ext cx="457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A7F87BA-9073-4D33-8BEA-EF7180C41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370425"/>
            <a:ext cx="2533650" cy="1133475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EA04698-6986-4C5B-B999-A334282DD1E6}"/>
              </a:ext>
            </a:extLst>
          </p:cNvPr>
          <p:cNvCxnSpPr/>
          <p:nvPr/>
        </p:nvCxnSpPr>
        <p:spPr>
          <a:xfrm>
            <a:off x="1771650" y="2225675"/>
            <a:ext cx="2419350" cy="711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763E2F-0889-4F6E-88EA-1BE2AC4A8D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762000"/>
            <a:ext cx="10439400" cy="60960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D4E87A-AD06-4917-BF56-0AEDB72198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1" y="1882589"/>
            <a:ext cx="1295400" cy="2743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78F348-6270-403D-9113-F8AA27D6D7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5709025"/>
            <a:ext cx="8101393" cy="1148975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6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C42DB1-82BE-45A0-A406-99128F90E368}"/>
              </a:ext>
            </a:extLst>
          </p:cNvPr>
          <p:cNvSpPr txBox="1"/>
          <p:nvPr/>
        </p:nvSpPr>
        <p:spPr>
          <a:xfrm>
            <a:off x="0" y="986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2A6AA0-D413-4613-A29F-D3F94A05FA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838200"/>
            <a:ext cx="9829800" cy="609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D1504B-880F-4D84-BD7C-46C1751584AA}"/>
              </a:ext>
            </a:extLst>
          </p:cNvPr>
          <p:cNvGrpSpPr/>
          <p:nvPr/>
        </p:nvGrpSpPr>
        <p:grpSpPr>
          <a:xfrm>
            <a:off x="571500" y="1229958"/>
            <a:ext cx="4457700" cy="3037242"/>
            <a:chOff x="571500" y="1229958"/>
            <a:chExt cx="4457700" cy="30372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226AE07-8671-4C81-B799-ECFE10E0737C}"/>
                </a:ext>
              </a:extLst>
            </p:cNvPr>
            <p:cNvSpPr/>
            <p:nvPr/>
          </p:nvSpPr>
          <p:spPr>
            <a:xfrm>
              <a:off x="571500" y="1229958"/>
              <a:ext cx="41910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DFDBF34F-2BD7-444C-8719-26CCBB46992C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1676400"/>
              <a:ext cx="4038600" cy="2590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BECDA4-5B62-4647-9FB1-5A60ED9552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5490606"/>
            <a:ext cx="7545716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33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7E10EC-71E1-4360-9086-9E442D85B539}"/>
              </a:ext>
            </a:extLst>
          </p:cNvPr>
          <p:cNvSpPr/>
          <p:nvPr/>
        </p:nvSpPr>
        <p:spPr>
          <a:xfrm>
            <a:off x="0" y="5141893"/>
            <a:ext cx="10972800" cy="95410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kern="0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Access </a:t>
            </a:r>
            <a:r>
              <a:rPr lang="en-US" sz="2800" kern="0" dirty="0" err="1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প্রোগ্রাম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তোমাদের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দলের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নামে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ফাইল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Computer Desktop এ Save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।</a:t>
            </a:r>
            <a:endParaRPr lang="bn-BD" sz="2800" kern="0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B8612C2-7750-4222-8678-2D4DF8BC635F}"/>
              </a:ext>
            </a:extLst>
          </p:cNvPr>
          <p:cNvGrpSpPr/>
          <p:nvPr/>
        </p:nvGrpSpPr>
        <p:grpSpPr>
          <a:xfrm>
            <a:off x="292100" y="63500"/>
            <a:ext cx="7620000" cy="4737100"/>
            <a:chOff x="292100" y="63500"/>
            <a:chExt cx="7620000" cy="47371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8571C8E-5DC6-4130-BFD3-F8588A7CFC11}"/>
                </a:ext>
              </a:extLst>
            </p:cNvPr>
            <p:cNvSpPr txBox="1"/>
            <p:nvPr/>
          </p:nvSpPr>
          <p:spPr>
            <a:xfrm>
              <a:off x="292100" y="63500"/>
              <a:ext cx="504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0DD9BC7-1DC2-413C-BFA9-7825C02C9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0" y="990600"/>
              <a:ext cx="762000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1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5DB9AED-FD2D-4AD6-BFD6-D011AE450A92}"/>
              </a:ext>
            </a:extLst>
          </p:cNvPr>
          <p:cNvGrpSpPr/>
          <p:nvPr/>
        </p:nvGrpSpPr>
        <p:grpSpPr>
          <a:xfrm>
            <a:off x="56480" y="990600"/>
            <a:ext cx="10972800" cy="5976671"/>
            <a:chOff x="56480" y="990600"/>
            <a:chExt cx="10972800" cy="597667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3F636FF-FB5E-491F-834B-1C0603CE83A8}"/>
                </a:ext>
              </a:extLst>
            </p:cNvPr>
            <p:cNvGrpSpPr/>
            <p:nvPr/>
          </p:nvGrpSpPr>
          <p:grpSpPr>
            <a:xfrm>
              <a:off x="56480" y="990600"/>
              <a:ext cx="10972800" cy="5762640"/>
              <a:chOff x="56480" y="990600"/>
              <a:chExt cx="10972800" cy="576264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D0A3E91-678B-41CB-9BA0-2573C4F7138E}"/>
                  </a:ext>
                </a:extLst>
              </p:cNvPr>
              <p:cNvGrpSpPr/>
              <p:nvPr/>
            </p:nvGrpSpPr>
            <p:grpSpPr>
              <a:xfrm>
                <a:off x="623819" y="1821295"/>
                <a:ext cx="4495800" cy="2469901"/>
                <a:chOff x="-304800" y="2135545"/>
                <a:chExt cx="4495800" cy="246990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xmlns="" id="{D98A4F7A-F849-4BAC-A28C-A370E98CB61F}"/>
                    </a:ext>
                  </a:extLst>
                </p:cNvPr>
                <p:cNvGrpSpPr/>
                <p:nvPr/>
              </p:nvGrpSpPr>
              <p:grpSpPr>
                <a:xfrm>
                  <a:off x="-304800" y="2743200"/>
                  <a:ext cx="4495800" cy="1862246"/>
                  <a:chOff x="4806503" y="3207365"/>
                  <a:chExt cx="4979733" cy="1862246"/>
                </a:xfrm>
              </p:grpSpPr>
              <p:sp>
                <p:nvSpPr>
                  <p:cNvPr id="7" name="Flowchart: Alternate Process 6">
                    <a:extLst>
                      <a:ext uri="{FF2B5EF4-FFF2-40B4-BE49-F238E27FC236}">
                        <a16:creationId xmlns:a16="http://schemas.microsoft.com/office/drawing/2014/main" xmlns="" id="{221A0AA0-212C-49BF-A0C2-42193DEF7847}"/>
                      </a:ext>
                    </a:extLst>
                  </p:cNvPr>
                  <p:cNvSpPr/>
                  <p:nvPr/>
                </p:nvSpPr>
                <p:spPr>
                  <a:xfrm>
                    <a:off x="5481721" y="3207365"/>
                    <a:ext cx="3629297" cy="1846659"/>
                  </a:xfrm>
                  <a:prstGeom prst="flowChartAlternateProcess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xmlns="" id="{3F6C9958-3635-458B-B2F2-3ED2A82D87E6}"/>
                      </a:ext>
                    </a:extLst>
                  </p:cNvPr>
                  <p:cNvSpPr txBox="1"/>
                  <p:nvPr/>
                </p:nvSpPr>
                <p:spPr>
                  <a:xfrm>
                    <a:off x="4806503" y="3222952"/>
                    <a:ext cx="4979733" cy="1846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 নুরুল ইসলাম  </a:t>
                    </a:r>
                    <a:r>
                      <a: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সহকারী শিক্ষক (কৃষি</a:t>
                    </a:r>
                    <a:r>
                      <a:rPr lang="en-US" sz="16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শিক্ষা</a:t>
                    </a:r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</a:t>
                    </a: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জালদিয়া উচ্চ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বিদ্যালয়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রাজবাড়ী সাদর, রাজবাড়ী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মোবাঃ </a:t>
                    </a:r>
                    <a:r>
                      <a: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01711  515476</a:t>
                    </a:r>
                    <a:endParaRPr lang="bn-BD" sz="16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E-mail: 26kesloy@gmail.com</a:t>
                    </a:r>
                    <a:endParaRPr lang="bn-BD" sz="1600" b="1" dirty="0">
                      <a:latin typeface="Times New Roman" panose="02020603050405020304" pitchFamily="18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xmlns="" id="{15DD64AF-6811-4B94-8A8F-4F84A16BCC4A}"/>
                    </a:ext>
                  </a:extLst>
                </p:cNvPr>
                <p:cNvSpPr/>
                <p:nvPr/>
              </p:nvSpPr>
              <p:spPr>
                <a:xfrm>
                  <a:off x="304800" y="2135545"/>
                  <a:ext cx="317162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 পরিচিতি 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137BF2DF-C065-45C5-BF4D-FBF1CD2F2CF2}"/>
                  </a:ext>
                </a:extLst>
              </p:cNvPr>
              <p:cNvGrpSpPr/>
              <p:nvPr/>
            </p:nvGrpSpPr>
            <p:grpSpPr>
              <a:xfrm>
                <a:off x="5790306" y="1853625"/>
                <a:ext cx="4529839" cy="2400657"/>
                <a:chOff x="-228600" y="2033965"/>
                <a:chExt cx="4748814" cy="2400657"/>
              </a:xfrm>
            </p:grpSpPr>
            <p:sp>
              <p:nvSpPr>
                <p:cNvPr id="10" name="Flowchart: Alternate Process 9">
                  <a:extLst>
                    <a:ext uri="{FF2B5EF4-FFF2-40B4-BE49-F238E27FC236}">
                      <a16:creationId xmlns:a16="http://schemas.microsoft.com/office/drawing/2014/main" xmlns="" id="{EF6E2B55-21DE-4117-9270-905431950835}"/>
                    </a:ext>
                  </a:extLst>
                </p:cNvPr>
                <p:cNvSpPr/>
                <p:nvPr/>
              </p:nvSpPr>
              <p:spPr>
                <a:xfrm>
                  <a:off x="685800" y="2567713"/>
                  <a:ext cx="3171624" cy="1846659"/>
                </a:xfrm>
                <a:prstGeom prst="flowChartAlternate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FB7387EC-8947-4DB8-B831-E4A9C8E13B50}"/>
                    </a:ext>
                  </a:extLst>
                </p:cNvPr>
                <p:cNvGrpSpPr/>
                <p:nvPr/>
              </p:nvGrpSpPr>
              <p:grpSpPr>
                <a:xfrm>
                  <a:off x="-228600" y="2033965"/>
                  <a:ext cx="4748814" cy="2400657"/>
                  <a:chOff x="-125028" y="2033965"/>
                  <a:chExt cx="4748814" cy="2400657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1A6FFB40-3D4E-47F0-B0DA-3FE1AAE608EC}"/>
                      </a:ext>
                    </a:extLst>
                  </p:cNvPr>
                  <p:cNvSpPr/>
                  <p:nvPr/>
                </p:nvSpPr>
                <p:spPr>
                  <a:xfrm>
                    <a:off x="685799" y="2033965"/>
                    <a:ext cx="3171623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BD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</a:t>
                    </a:r>
                    <a:r>
                      <a: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  <a:endPara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1D1BE45D-BF0B-4330-8335-2742A9B94129}"/>
                      </a:ext>
                    </a:extLst>
                  </p:cNvPr>
                  <p:cNvSpPr/>
                  <p:nvPr/>
                </p:nvSpPr>
                <p:spPr>
                  <a:xfrm>
                    <a:off x="-125028" y="2618740"/>
                    <a:ext cx="4748814" cy="181588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BD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শ্রেণীঃ </a:t>
                    </a:r>
                    <a:r>
                      <a: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9ম</a:t>
                    </a:r>
                    <a:endPara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বিষয়ঃ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তথ্য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ও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যোগাযোগ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প্রযুক্তি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অধ্যায়ঃ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৬ষ্ঠ</a:t>
                    </a:r>
                  </a:p>
                  <a:p>
                    <a:pPr algn="ctr"/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ডেটাবেজ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এর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ব্যবহার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</a:t>
                    </a:r>
                    <a:endParaRPr lang="en-US" sz="2000" b="1" dirty="0">
                      <a:effectLst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তারিখঃ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25/০7/২০</a:t>
                    </a:r>
                    <a:r>
                      <a:rPr lang="bn-BD" sz="2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r>
                      <a:rPr lang="en-US" sz="2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2</a:t>
                    </a:r>
                    <a:r>
                      <a:rPr lang="bn-BD" sz="2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খ্রীঃ 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E60721C1-974E-4418-9D69-C1F5D983B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6819" y="4335895"/>
                <a:ext cx="2102479" cy="241734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95AEA87-9A9E-4052-B602-DF358AA52739}"/>
                  </a:ext>
                </a:extLst>
              </p:cNvPr>
              <p:cNvSpPr txBox="1"/>
              <p:nvPr/>
            </p:nvSpPr>
            <p:spPr>
              <a:xfrm>
                <a:off x="56480" y="990600"/>
                <a:ext cx="10972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u="sng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5400" b="1" u="sng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3F0C86B-B9DF-44DD-A012-F76E3A8DE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7143" y="4254282"/>
              <a:ext cx="1795399" cy="271298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906BFF-1DA6-4564-8CB9-D3931E186A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328088"/>
            <a:ext cx="2102479" cy="2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5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EC2347A-A5BA-496E-8890-659919F56EE0}"/>
              </a:ext>
            </a:extLst>
          </p:cNvPr>
          <p:cNvGrpSpPr/>
          <p:nvPr/>
        </p:nvGrpSpPr>
        <p:grpSpPr>
          <a:xfrm>
            <a:off x="20780" y="76200"/>
            <a:ext cx="10952020" cy="646331"/>
            <a:chOff x="0" y="470718"/>
            <a:chExt cx="10952020" cy="6463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62B2B60-FEAB-4824-8EEB-8A55B39A1D4F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FF63037-0AFA-4E63-ABED-E8262DACD663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A13708D3-31C8-4EC4-897A-BD743A9F09CB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C9F471B-D257-4D29-A638-010F1127BE2D}"/>
                </a:ext>
              </a:extLst>
            </p:cNvPr>
            <p:cNvSpPr txBox="1"/>
            <p:nvPr/>
          </p:nvSpPr>
          <p:spPr>
            <a:xfrm>
              <a:off x="210070" y="470718"/>
              <a:ext cx="105078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b="1" u="sng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910919-5C5D-4617-A36B-09661B79F2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79" y="635000"/>
            <a:ext cx="6303821" cy="66518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BCDB92B-9AE0-4FD8-AF6E-8CE732F715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" y="884019"/>
            <a:ext cx="313090" cy="3548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755AE5E-4FB6-46EF-BED7-AAABE76F42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80" y="777901"/>
            <a:ext cx="5210681" cy="2209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5CAEA5F-3A78-43B5-A673-245458CE3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" y="1882801"/>
            <a:ext cx="313090" cy="3548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A84C283-3503-4CA8-BD3A-3D4611E363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799" y="3683738"/>
            <a:ext cx="313090" cy="3548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77A591A-B17B-4DE7-BBC4-CE5526FD7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" y="4864100"/>
            <a:ext cx="313090" cy="3548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B6F60A9-102A-43E9-945A-3542B7711E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799" y="6853685"/>
            <a:ext cx="313090" cy="354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73CA7EF-50E6-45DD-A168-C8D4FD871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255" y="2237636"/>
            <a:ext cx="446086" cy="5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68D5D9-5E86-4F36-9816-97453DB2D994}"/>
              </a:ext>
            </a:extLst>
          </p:cNvPr>
          <p:cNvSpPr txBox="1"/>
          <p:nvPr/>
        </p:nvSpPr>
        <p:spPr>
          <a:xfrm>
            <a:off x="838200" y="5186419"/>
            <a:ext cx="8297375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defTabSz="1422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DBMS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05F50F-59B8-40E9-A5CF-167EE806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88" y="480723"/>
            <a:ext cx="8631787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2FD2D66-9E9B-4010-9C31-B62B4574A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" y="648835"/>
            <a:ext cx="10858500" cy="58281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95F873D-C125-4B06-A33F-136D8B0E9D7B}"/>
              </a:ext>
            </a:extLst>
          </p:cNvPr>
          <p:cNvSpPr txBox="1"/>
          <p:nvPr/>
        </p:nvSpPr>
        <p:spPr>
          <a:xfrm>
            <a:off x="0" y="1143000"/>
            <a:ext cx="10972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BB2267-E0C2-4694-A514-C517E392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7200" y="0"/>
            <a:ext cx="11125200" cy="731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7F5AE4-429A-44A1-A8F2-34AAD0C62DE6}"/>
              </a:ext>
            </a:extLst>
          </p:cNvPr>
          <p:cNvSpPr txBox="1"/>
          <p:nvPr/>
        </p:nvSpPr>
        <p:spPr>
          <a:xfrm>
            <a:off x="736600" y="-63500"/>
            <a:ext cx="942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7" name="videoplayback (4)">
            <a:hlinkClick r:id="" action="ppaction://media"/>
            <a:extLst>
              <a:ext uri="{FF2B5EF4-FFF2-40B4-BE49-F238E27FC236}">
                <a16:creationId xmlns:a16="http://schemas.microsoft.com/office/drawing/2014/main" xmlns="" id="{7FC59074-1AFE-4994-BA8F-351E498B7C1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93" end="516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685800"/>
            <a:ext cx="8763000" cy="3429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730161-822E-4E34-B97A-04BB6A0F87DF}"/>
              </a:ext>
            </a:extLst>
          </p:cNvPr>
          <p:cNvSpPr/>
          <p:nvPr/>
        </p:nvSpPr>
        <p:spPr>
          <a:xfrm>
            <a:off x="914400" y="605770"/>
            <a:ext cx="8763000" cy="35179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0972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0A6BF6-8FD2-4017-BE70-8FD8891E46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636" y="648963"/>
            <a:ext cx="8913124" cy="6017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64963E-77A8-4A2B-9578-D015B64215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01" y="1138846"/>
            <a:ext cx="2992299" cy="6100155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xmlns="" id="{9ABAEF27-C5EF-4E15-B921-BB3A06F3F8C2}"/>
              </a:ext>
            </a:extLst>
          </p:cNvPr>
          <p:cNvSpPr/>
          <p:nvPr/>
        </p:nvSpPr>
        <p:spPr>
          <a:xfrm>
            <a:off x="3352800" y="2025825"/>
            <a:ext cx="6335892" cy="1154527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24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</a:t>
            </a:r>
            <a:r>
              <a:rPr lang="en-US" sz="2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endParaRPr lang="en-US" sz="2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2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ম্যনেজমেন্ট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(DBMS)-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C22C92-23BF-426A-AF69-6C96CECA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62" y="731926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45E32A-5C23-461F-888B-2E501DBF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74" y="1525595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25E46CA-1887-47D3-8289-78C0EC86E9E8}"/>
              </a:ext>
            </a:extLst>
          </p:cNvPr>
          <p:cNvGrpSpPr/>
          <p:nvPr/>
        </p:nvGrpSpPr>
        <p:grpSpPr>
          <a:xfrm>
            <a:off x="457200" y="2511321"/>
            <a:ext cx="9001871" cy="751470"/>
            <a:chOff x="712691" y="2568798"/>
            <a:chExt cx="9001871" cy="7514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123420F-F364-4BB2-91BE-31B5AE5AB14B}"/>
                </a:ext>
              </a:extLst>
            </p:cNvPr>
            <p:cNvSpPr/>
            <p:nvPr/>
          </p:nvSpPr>
          <p:spPr>
            <a:xfrm>
              <a:off x="1256362" y="2635465"/>
              <a:ext cx="8458200" cy="684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Graphic 8" descr="Professor">
              <a:extLst>
                <a:ext uri="{FF2B5EF4-FFF2-40B4-BE49-F238E27FC236}">
                  <a16:creationId xmlns:a16="http://schemas.microsoft.com/office/drawing/2014/main" xmlns="" id="{1C756F7C-646C-4C28-87D4-4ACBF85C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flipH="1">
              <a:off x="712691" y="2568798"/>
              <a:ext cx="636098" cy="5350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A06E621-6187-4D56-B74E-772DCC270217}"/>
              </a:ext>
            </a:extLst>
          </p:cNvPr>
          <p:cNvGrpSpPr/>
          <p:nvPr/>
        </p:nvGrpSpPr>
        <p:grpSpPr>
          <a:xfrm>
            <a:off x="476026" y="3060247"/>
            <a:ext cx="10681427" cy="825953"/>
            <a:chOff x="1449253" y="3628754"/>
            <a:chExt cx="9791568" cy="694337"/>
          </a:xfrm>
        </p:grpSpPr>
        <p:pic>
          <p:nvPicPr>
            <p:cNvPr id="11" name="Graphic 10" descr="Professor">
              <a:extLst>
                <a:ext uri="{FF2B5EF4-FFF2-40B4-BE49-F238E27FC236}">
                  <a16:creationId xmlns:a16="http://schemas.microsoft.com/office/drawing/2014/main" xmlns="" id="{CD72AF8B-AF17-4483-9DC7-4688C425E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1449253" y="3628754"/>
              <a:ext cx="636098" cy="53503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178BCFB-315C-45BB-8DF0-C751FDAC841E}"/>
                </a:ext>
              </a:extLst>
            </p:cNvPr>
            <p:cNvSpPr txBox="1"/>
            <p:nvPr/>
          </p:nvSpPr>
          <p:spPr>
            <a:xfrm>
              <a:off x="1999753" y="3747412"/>
              <a:ext cx="9241068" cy="575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422400">
                <a:lnSpc>
                  <a:spcPct val="150000"/>
                </a:lnSpc>
                <a:spcAft>
                  <a:spcPts val="600"/>
                </a:spcAft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ম্যনেজমেন্ট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সিস্টেম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(DBMS)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কৌশলগুলো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5531224-12D5-4465-BCA6-6E13914377E4}"/>
              </a:ext>
            </a:extLst>
          </p:cNvPr>
          <p:cNvGrpSpPr/>
          <p:nvPr/>
        </p:nvGrpSpPr>
        <p:grpSpPr>
          <a:xfrm>
            <a:off x="452718" y="3829204"/>
            <a:ext cx="10125566" cy="666596"/>
            <a:chOff x="1449802" y="5118318"/>
            <a:chExt cx="10125566" cy="666596"/>
          </a:xfrm>
        </p:grpSpPr>
        <p:pic>
          <p:nvPicPr>
            <p:cNvPr id="14" name="Graphic 13" descr="Professor">
              <a:extLst>
                <a:ext uri="{FF2B5EF4-FFF2-40B4-BE49-F238E27FC236}">
                  <a16:creationId xmlns:a16="http://schemas.microsoft.com/office/drawing/2014/main" xmlns="" id="{325C477E-BC52-42DA-9BBC-9A50F7CF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324F747-7214-45E9-8D2F-0AE4428BFBD4}"/>
                </a:ext>
              </a:extLst>
            </p:cNvPr>
            <p:cNvSpPr txBox="1"/>
            <p:nvPr/>
          </p:nvSpPr>
          <p:spPr>
            <a:xfrm>
              <a:off x="2005664" y="5261694"/>
              <a:ext cx="9569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ম্যনেজমেন্ট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সিস্টেম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(DBMS)-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পারবে।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0EE12E-657E-4EB9-A289-A0C04A4FB73A}"/>
              </a:ext>
            </a:extLst>
          </p:cNvPr>
          <p:cNvGrpSpPr/>
          <p:nvPr/>
        </p:nvGrpSpPr>
        <p:grpSpPr>
          <a:xfrm>
            <a:off x="476026" y="4462632"/>
            <a:ext cx="10114810" cy="666596"/>
            <a:chOff x="1449802" y="5118318"/>
            <a:chExt cx="10114810" cy="666596"/>
          </a:xfrm>
        </p:grpSpPr>
        <p:pic>
          <p:nvPicPr>
            <p:cNvPr id="19" name="Graphic 18" descr="Professor">
              <a:extLst>
                <a:ext uri="{FF2B5EF4-FFF2-40B4-BE49-F238E27FC236}">
                  <a16:creationId xmlns:a16="http://schemas.microsoft.com/office/drawing/2014/main" xmlns="" id="{B73C8E64-012E-46D9-A162-FDD8E4DF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AA33DEF-C62F-42AD-B5C3-3FD9564A8C7C}"/>
                </a:ext>
              </a:extLst>
            </p:cNvPr>
            <p:cNvSpPr txBox="1"/>
            <p:nvPr/>
          </p:nvSpPr>
          <p:spPr>
            <a:xfrm>
              <a:off x="1994908" y="5261694"/>
              <a:ext cx="9569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এক্সেস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প্রোগ্রাম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খোলার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পদ্ধতি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E8DB7E-E148-4C1F-949B-8CCB6B6A4AE9}"/>
              </a:ext>
            </a:extLst>
          </p:cNvPr>
          <p:cNvSpPr/>
          <p:nvPr/>
        </p:nvSpPr>
        <p:spPr>
          <a:xfrm>
            <a:off x="0" y="0"/>
            <a:ext cx="10961077" cy="7315200"/>
          </a:xfrm>
          <a:prstGeom prst="rect">
            <a:avLst/>
          </a:prstGeom>
          <a:noFill/>
          <a:ln w="2222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929E23C-7EF0-4D29-9C99-24E9B64C12AB}"/>
              </a:ext>
            </a:extLst>
          </p:cNvPr>
          <p:cNvGrpSpPr/>
          <p:nvPr/>
        </p:nvGrpSpPr>
        <p:grpSpPr>
          <a:xfrm>
            <a:off x="457200" y="5022664"/>
            <a:ext cx="10205595" cy="715638"/>
            <a:chOff x="1449253" y="3721490"/>
            <a:chExt cx="9355377" cy="601601"/>
          </a:xfrm>
        </p:grpSpPr>
        <p:pic>
          <p:nvPicPr>
            <p:cNvPr id="21" name="Graphic 20" descr="Professor">
              <a:extLst>
                <a:ext uri="{FF2B5EF4-FFF2-40B4-BE49-F238E27FC236}">
                  <a16:creationId xmlns:a16="http://schemas.microsoft.com/office/drawing/2014/main" xmlns="" id="{59838CB4-CEA7-4619-B73C-64EF31A87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1449253" y="3721490"/>
              <a:ext cx="636098" cy="53503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CA96579-FFA2-46C8-A0EB-AAB143D2E8B4}"/>
                </a:ext>
              </a:extLst>
            </p:cNvPr>
            <p:cNvSpPr txBox="1"/>
            <p:nvPr/>
          </p:nvSpPr>
          <p:spPr>
            <a:xfrm>
              <a:off x="1999753" y="3747412"/>
              <a:ext cx="8804877" cy="575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422400">
                <a:lnSpc>
                  <a:spcPct val="150000"/>
                </a:lnSpc>
                <a:spcAft>
                  <a:spcPts val="600"/>
                </a:spcAft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টেবিল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5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86E798-89F6-47B5-A5C4-9A439AE7F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699510"/>
            <a:ext cx="9505950" cy="316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BBC7D5-2778-45B8-9E42-0A3567DFD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641" y="457200"/>
            <a:ext cx="78535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AD257C-3E74-41C3-B181-C6C0E57DF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41585"/>
            <a:ext cx="9041451" cy="406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BFA40C-4F52-4970-9B07-20DA209B3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06" y="4010459"/>
            <a:ext cx="9877388" cy="162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8404AD-16BF-4E03-8696-820333CFC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06" y="5573358"/>
            <a:ext cx="9877388" cy="17636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00826D-65BC-4DB1-853B-6CC264C344FF}"/>
              </a:ext>
            </a:extLst>
          </p:cNvPr>
          <p:cNvGrpSpPr/>
          <p:nvPr/>
        </p:nvGrpSpPr>
        <p:grpSpPr>
          <a:xfrm>
            <a:off x="4631967" y="1524000"/>
            <a:ext cx="5246690" cy="2209800"/>
            <a:chOff x="5368656" y="1524000"/>
            <a:chExt cx="6490324" cy="2209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8E2F198-FDDD-416B-9121-D838E3F73FF9}"/>
                </a:ext>
              </a:extLst>
            </p:cNvPr>
            <p:cNvSpPr/>
            <p:nvPr/>
          </p:nvSpPr>
          <p:spPr>
            <a:xfrm>
              <a:off x="5368656" y="1524000"/>
              <a:ext cx="707636" cy="2209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4162F3F-FDAA-4408-8CE2-6D7249574490}"/>
                </a:ext>
              </a:extLst>
            </p:cNvPr>
            <p:cNvSpPr/>
            <p:nvPr/>
          </p:nvSpPr>
          <p:spPr>
            <a:xfrm>
              <a:off x="6089600" y="2534511"/>
              <a:ext cx="5769380" cy="2848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47E2D2E-9F6F-47C9-B5DD-AC6741392C73}"/>
              </a:ext>
            </a:extLst>
          </p:cNvPr>
          <p:cNvGrpSpPr/>
          <p:nvPr/>
        </p:nvGrpSpPr>
        <p:grpSpPr>
          <a:xfrm>
            <a:off x="654871" y="2840916"/>
            <a:ext cx="5517329" cy="1567032"/>
            <a:chOff x="654871" y="2840916"/>
            <a:chExt cx="5517329" cy="15670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B7F530F-3B1A-4413-AF13-F790C2A6283D}"/>
                </a:ext>
              </a:extLst>
            </p:cNvPr>
            <p:cNvGrpSpPr/>
            <p:nvPr/>
          </p:nvGrpSpPr>
          <p:grpSpPr>
            <a:xfrm>
              <a:off x="5334000" y="2840916"/>
              <a:ext cx="685800" cy="717180"/>
              <a:chOff x="5334000" y="2840916"/>
              <a:chExt cx="685800" cy="71718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8984475-065B-4F1E-A982-4D0BD713C1B2}"/>
                  </a:ext>
                </a:extLst>
              </p:cNvPr>
              <p:cNvSpPr txBox="1"/>
              <p:nvPr/>
            </p:nvSpPr>
            <p:spPr>
              <a:xfrm>
                <a:off x="5334000" y="3188764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সারি</a:t>
                </a:r>
                <a:endPara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9B224343-5267-440F-B6C2-14C4B38E8A04}"/>
                  </a:ext>
                </a:extLst>
              </p:cNvPr>
              <p:cNvCxnSpPr/>
              <p:nvPr/>
            </p:nvCxnSpPr>
            <p:spPr>
              <a:xfrm flipV="1">
                <a:off x="5683175" y="2840916"/>
                <a:ext cx="0" cy="3962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FAFA511-395F-4AB5-9F02-A05E634B2786}"/>
                </a:ext>
              </a:extLst>
            </p:cNvPr>
            <p:cNvGrpSpPr/>
            <p:nvPr/>
          </p:nvGrpSpPr>
          <p:grpSpPr>
            <a:xfrm>
              <a:off x="3436172" y="3318131"/>
              <a:ext cx="1222786" cy="371741"/>
              <a:chOff x="3436172" y="3318131"/>
              <a:chExt cx="1222786" cy="371741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468F58AE-FEB4-4021-8ADF-B29E059993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6660" y="3502798"/>
                <a:ext cx="65229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94B2323-EF50-4AAC-A15E-B231B45F4AAD}"/>
                  </a:ext>
                </a:extLst>
              </p:cNvPr>
              <p:cNvSpPr txBox="1"/>
              <p:nvPr/>
            </p:nvSpPr>
            <p:spPr>
              <a:xfrm>
                <a:off x="3436172" y="3318131"/>
                <a:ext cx="656217" cy="37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কলাম</a:t>
                </a:r>
                <a:endPara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94374B8-46B2-42BE-8EDF-EABD23D4CF6B}"/>
                </a:ext>
              </a:extLst>
            </p:cNvPr>
            <p:cNvCxnSpPr/>
            <p:nvPr/>
          </p:nvCxnSpPr>
          <p:spPr>
            <a:xfrm>
              <a:off x="654871" y="4407948"/>
              <a:ext cx="55173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853BB65-C837-4C81-9E49-85E47A1AC676}"/>
              </a:ext>
            </a:extLst>
          </p:cNvPr>
          <p:cNvGrpSpPr/>
          <p:nvPr/>
        </p:nvGrpSpPr>
        <p:grpSpPr>
          <a:xfrm>
            <a:off x="1520862" y="1534758"/>
            <a:ext cx="8304006" cy="308671"/>
            <a:chOff x="1520862" y="1534758"/>
            <a:chExt cx="8304006" cy="30867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694C7C3-1F67-4947-B5A4-ABEC99B83DA2}"/>
                </a:ext>
              </a:extLst>
            </p:cNvPr>
            <p:cNvSpPr/>
            <p:nvPr/>
          </p:nvSpPr>
          <p:spPr>
            <a:xfrm>
              <a:off x="2199042" y="1534758"/>
              <a:ext cx="2287343" cy="28488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A047608-AC2F-4C6C-A644-6CB058ECBE72}"/>
                </a:ext>
              </a:extLst>
            </p:cNvPr>
            <p:cNvSpPr/>
            <p:nvPr/>
          </p:nvSpPr>
          <p:spPr>
            <a:xfrm>
              <a:off x="4523142" y="1548913"/>
              <a:ext cx="681317" cy="2848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80EE51F-2465-44D4-9B0D-2D345833B5C8}"/>
                </a:ext>
              </a:extLst>
            </p:cNvPr>
            <p:cNvSpPr/>
            <p:nvPr/>
          </p:nvSpPr>
          <p:spPr>
            <a:xfrm>
              <a:off x="5212973" y="1544950"/>
              <a:ext cx="1586754" cy="28488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28C49150-9112-4FF8-BFB6-0FE21B3D2AD6}"/>
                </a:ext>
              </a:extLst>
            </p:cNvPr>
            <p:cNvSpPr/>
            <p:nvPr/>
          </p:nvSpPr>
          <p:spPr>
            <a:xfrm>
              <a:off x="6799727" y="1558540"/>
              <a:ext cx="1429873" cy="284889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72D9207-AD9B-4660-9076-7A6C2A4DD3A0}"/>
                </a:ext>
              </a:extLst>
            </p:cNvPr>
            <p:cNvSpPr/>
            <p:nvPr/>
          </p:nvSpPr>
          <p:spPr>
            <a:xfrm>
              <a:off x="8229600" y="1544950"/>
              <a:ext cx="1595268" cy="2848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5FE60D4-C23B-45F7-A921-4E29E24294ED}"/>
                </a:ext>
              </a:extLst>
            </p:cNvPr>
            <p:cNvSpPr/>
            <p:nvPr/>
          </p:nvSpPr>
          <p:spPr>
            <a:xfrm>
              <a:off x="1520862" y="1548913"/>
              <a:ext cx="641423" cy="28488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1AC8324-DB75-4267-A6BC-D6DF88904FFA}"/>
              </a:ext>
            </a:extLst>
          </p:cNvPr>
          <p:cNvGrpSpPr/>
          <p:nvPr/>
        </p:nvGrpSpPr>
        <p:grpSpPr>
          <a:xfrm>
            <a:off x="680184" y="4407948"/>
            <a:ext cx="9606816" cy="1111620"/>
            <a:chOff x="680184" y="4407948"/>
            <a:chExt cx="9606816" cy="111162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8686EF6-B815-44C3-B9A7-4E12788341BD}"/>
                </a:ext>
              </a:extLst>
            </p:cNvPr>
            <p:cNvCxnSpPr/>
            <p:nvPr/>
          </p:nvCxnSpPr>
          <p:spPr>
            <a:xfrm>
              <a:off x="6400800" y="4407948"/>
              <a:ext cx="375014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8D7EB53-76FF-4ADD-8AF2-2CFEE7A3AD90}"/>
                </a:ext>
              </a:extLst>
            </p:cNvPr>
            <p:cNvCxnSpPr>
              <a:cxnSpLocks/>
            </p:cNvCxnSpPr>
            <p:nvPr/>
          </p:nvCxnSpPr>
          <p:spPr>
            <a:xfrm>
              <a:off x="736236" y="4779084"/>
              <a:ext cx="95507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4748214-683F-4866-B1CF-28FD36992F81}"/>
                </a:ext>
              </a:extLst>
            </p:cNvPr>
            <p:cNvCxnSpPr>
              <a:cxnSpLocks/>
            </p:cNvCxnSpPr>
            <p:nvPr/>
          </p:nvCxnSpPr>
          <p:spPr>
            <a:xfrm>
              <a:off x="708210" y="5149326"/>
              <a:ext cx="95507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169B7EB-D532-4B6A-AB1F-B0A36F24B4EE}"/>
                </a:ext>
              </a:extLst>
            </p:cNvPr>
            <p:cNvCxnSpPr>
              <a:cxnSpLocks/>
            </p:cNvCxnSpPr>
            <p:nvPr/>
          </p:nvCxnSpPr>
          <p:spPr>
            <a:xfrm>
              <a:off x="680184" y="5519568"/>
              <a:ext cx="35870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574FFD69-3DD7-4941-ACBB-79580DF16ED5}"/>
              </a:ext>
            </a:extLst>
          </p:cNvPr>
          <p:cNvGrpSpPr/>
          <p:nvPr/>
        </p:nvGrpSpPr>
        <p:grpSpPr>
          <a:xfrm>
            <a:off x="654871" y="31236"/>
            <a:ext cx="9604103" cy="6245132"/>
            <a:chOff x="654871" y="31236"/>
            <a:chExt cx="9604103" cy="624513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B47AF394-F2E6-4673-AAAD-0AB20AE97A11}"/>
                </a:ext>
              </a:extLst>
            </p:cNvPr>
            <p:cNvGrpSpPr/>
            <p:nvPr/>
          </p:nvGrpSpPr>
          <p:grpSpPr>
            <a:xfrm>
              <a:off x="1606025" y="31236"/>
              <a:ext cx="7772402" cy="1480308"/>
              <a:chOff x="1606025" y="31236"/>
              <a:chExt cx="7772402" cy="1480308"/>
            </a:xfrm>
          </p:grpSpPr>
          <p:sp>
            <p:nvSpPr>
              <p:cNvPr id="44" name="Left Brace 43">
                <a:extLst>
                  <a:ext uri="{FF2B5EF4-FFF2-40B4-BE49-F238E27FC236}">
                    <a16:creationId xmlns:a16="http://schemas.microsoft.com/office/drawing/2014/main" xmlns="" id="{623A7149-77D7-4326-94CF-F6DEB87C5309}"/>
                  </a:ext>
                </a:extLst>
              </p:cNvPr>
              <p:cNvSpPr/>
              <p:nvPr/>
            </p:nvSpPr>
            <p:spPr>
              <a:xfrm rot="5400000">
                <a:off x="4904335" y="-2962548"/>
                <a:ext cx="1175782" cy="7772402"/>
              </a:xfrm>
              <a:prstGeom prst="leftBrace">
                <a:avLst>
                  <a:gd name="adj1" fmla="val 15652"/>
                  <a:gd name="adj2" fmla="val 5000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CDBDD198-C37A-46F5-BCCD-9337244F42E2}"/>
                  </a:ext>
                </a:extLst>
              </p:cNvPr>
              <p:cNvSpPr txBox="1"/>
              <p:nvPr/>
            </p:nvSpPr>
            <p:spPr>
              <a:xfrm>
                <a:off x="5149326" y="31236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ফিল্ড</a:t>
                </a:r>
                <a:endParaRPr lang="en-US" sz="24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9C7C91A9-9D0E-4486-A146-2F89BA29BA61}"/>
                </a:ext>
              </a:extLst>
            </p:cNvPr>
            <p:cNvGrpSpPr/>
            <p:nvPr/>
          </p:nvGrpSpPr>
          <p:grpSpPr>
            <a:xfrm>
              <a:off x="654871" y="5926748"/>
              <a:ext cx="9604103" cy="349620"/>
              <a:chOff x="654871" y="5926748"/>
              <a:chExt cx="9604103" cy="34962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93FFEBF8-6A47-4F42-8D4C-DDEEA2E719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871" y="5926748"/>
                <a:ext cx="9604103" cy="48232"/>
              </a:xfrm>
              <a:prstGeom prst="line">
                <a:avLst/>
              </a:pr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81BF4021-9EA9-4FB2-816A-69905F4005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2897" y="6270715"/>
                <a:ext cx="514954" cy="5653"/>
              </a:xfrm>
              <a:prstGeom prst="line">
                <a:avLst/>
              </a:pr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BEFC1B9A-E95B-4550-A169-EA2475B46FB8}"/>
              </a:ext>
            </a:extLst>
          </p:cNvPr>
          <p:cNvGrpSpPr/>
          <p:nvPr/>
        </p:nvGrpSpPr>
        <p:grpSpPr>
          <a:xfrm>
            <a:off x="273725" y="1900542"/>
            <a:ext cx="9877224" cy="4826574"/>
            <a:chOff x="273725" y="1900542"/>
            <a:chExt cx="9877224" cy="482657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D3DC0AFA-8528-487B-85AF-013AC26C324E}"/>
                </a:ext>
              </a:extLst>
            </p:cNvPr>
            <p:cNvGrpSpPr/>
            <p:nvPr/>
          </p:nvGrpSpPr>
          <p:grpSpPr>
            <a:xfrm flipH="1">
              <a:off x="273725" y="1900542"/>
              <a:ext cx="1818644" cy="1790847"/>
              <a:chOff x="9448800" y="1915349"/>
              <a:chExt cx="1109462" cy="1790847"/>
            </a:xfrm>
          </p:grpSpPr>
          <p:sp>
            <p:nvSpPr>
              <p:cNvPr id="56" name="Right Brace 55">
                <a:extLst>
                  <a:ext uri="{FF2B5EF4-FFF2-40B4-BE49-F238E27FC236}">
                    <a16:creationId xmlns:a16="http://schemas.microsoft.com/office/drawing/2014/main" xmlns="" id="{B3CD6C07-3F7F-493B-B002-D5E688651F83}"/>
                  </a:ext>
                </a:extLst>
              </p:cNvPr>
              <p:cNvSpPr/>
              <p:nvPr/>
            </p:nvSpPr>
            <p:spPr>
              <a:xfrm>
                <a:off x="9448800" y="1915349"/>
                <a:ext cx="646799" cy="1790847"/>
              </a:xfrm>
              <a:prstGeom prst="rightBrace">
                <a:avLst>
                  <a:gd name="adj1" fmla="val 24965"/>
                  <a:gd name="adj2" fmla="val 5000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1A4B0E8B-0E3E-4C21-A3A6-39B3DD05DB71}"/>
                  </a:ext>
                </a:extLst>
              </p:cNvPr>
              <p:cNvSpPr txBox="1"/>
              <p:nvPr/>
            </p:nvSpPr>
            <p:spPr>
              <a:xfrm>
                <a:off x="9861705" y="2648457"/>
                <a:ext cx="696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ডেটা</a:t>
                </a:r>
                <a:endPara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62A2F551-3A29-496C-9B3D-0AB801AD36EF}"/>
                </a:ext>
              </a:extLst>
            </p:cNvPr>
            <p:cNvCxnSpPr/>
            <p:nvPr/>
          </p:nvCxnSpPr>
          <p:spPr>
            <a:xfrm>
              <a:off x="1905000" y="6324600"/>
              <a:ext cx="824594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F5121B0E-8DD7-4DE1-8E70-68F1FE654BDC}"/>
                </a:ext>
              </a:extLst>
            </p:cNvPr>
            <p:cNvCxnSpPr>
              <a:cxnSpLocks/>
            </p:cNvCxnSpPr>
            <p:nvPr/>
          </p:nvCxnSpPr>
          <p:spPr>
            <a:xfrm>
              <a:off x="658668" y="6727116"/>
              <a:ext cx="76471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1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377C86-02D2-43C9-BD6F-176AB797AD1F}"/>
              </a:ext>
            </a:extLst>
          </p:cNvPr>
          <p:cNvSpPr txBox="1"/>
          <p:nvPr/>
        </p:nvSpPr>
        <p:spPr>
          <a:xfrm>
            <a:off x="139700" y="9562"/>
            <a:ext cx="857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1F23A7F-DB9A-4732-BE6D-BAEF7FCF96BB}"/>
              </a:ext>
            </a:extLst>
          </p:cNvPr>
          <p:cNvGrpSpPr/>
          <p:nvPr/>
        </p:nvGrpSpPr>
        <p:grpSpPr>
          <a:xfrm>
            <a:off x="297697" y="622918"/>
            <a:ext cx="5015841" cy="3265904"/>
            <a:chOff x="234197" y="609600"/>
            <a:chExt cx="5015841" cy="3265904"/>
          </a:xfrm>
          <a:scene3d>
            <a:camera prst="perspectiveRight"/>
            <a:lightRig rig="threePt" dir="t"/>
          </a:scene3d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8431DF9-3F3A-476A-90AF-9CCC9526A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197" y="609600"/>
              <a:ext cx="5015840" cy="28194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C91D44D-5CAA-49A8-9DD1-4B3A0C4E04F7}"/>
                </a:ext>
              </a:extLst>
            </p:cNvPr>
            <p:cNvSpPr txBox="1"/>
            <p:nvPr/>
          </p:nvSpPr>
          <p:spPr>
            <a:xfrm>
              <a:off x="234198" y="3352284"/>
              <a:ext cx="50158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				  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এক্সেস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F745C05-842F-420F-8C5A-D836188756F2}"/>
              </a:ext>
            </a:extLst>
          </p:cNvPr>
          <p:cNvGrpSpPr/>
          <p:nvPr/>
        </p:nvGrpSpPr>
        <p:grpSpPr>
          <a:xfrm>
            <a:off x="5786264" y="3898900"/>
            <a:ext cx="5015841" cy="3327400"/>
            <a:chOff x="5722764" y="3962400"/>
            <a:chExt cx="5015841" cy="3327400"/>
          </a:xfrm>
          <a:scene3d>
            <a:camera prst="perspectiveRight"/>
            <a:lightRig rig="threePt" dir="t"/>
          </a:scene3d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7E73B3B-24D4-48D2-94A3-9E23B7C95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2765" y="3962400"/>
              <a:ext cx="5015840" cy="28194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E66C4BC-1DF0-4EFB-BCB4-73E2661C4C46}"/>
                </a:ext>
              </a:extLst>
            </p:cNvPr>
            <p:cNvSpPr txBox="1"/>
            <p:nvPr/>
          </p:nvSpPr>
          <p:spPr>
            <a:xfrm>
              <a:off x="5722764" y="6766580"/>
              <a:ext cx="50031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				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ফক্সপ্রো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B0DB846-C5E7-4668-AD93-2A33B70AAE18}"/>
              </a:ext>
            </a:extLst>
          </p:cNvPr>
          <p:cNvGrpSpPr/>
          <p:nvPr/>
        </p:nvGrpSpPr>
        <p:grpSpPr>
          <a:xfrm>
            <a:off x="297697" y="3898900"/>
            <a:ext cx="5040373" cy="3320534"/>
            <a:chOff x="234197" y="3962400"/>
            <a:chExt cx="5040373" cy="3320534"/>
          </a:xfrm>
          <a:scene3d>
            <a:camera prst="perspectiveRight"/>
            <a:lightRig rig="threePt" dir="t"/>
          </a:scene3d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294C52A-8027-45A4-9001-D721ED3FA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1749"/>
            <a:stretch/>
          </p:blipFill>
          <p:spPr>
            <a:xfrm>
              <a:off x="234197" y="3962400"/>
              <a:ext cx="5015840" cy="28194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60A1769-E72B-4D90-88C5-F0F094A7532F}"/>
                </a:ext>
              </a:extLst>
            </p:cNvPr>
            <p:cNvSpPr txBox="1"/>
            <p:nvPr/>
          </p:nvSpPr>
          <p:spPr>
            <a:xfrm>
              <a:off x="258730" y="6759714"/>
              <a:ext cx="50158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				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ওরাকল</a:t>
              </a:r>
              <a:endParaRPr lang="en-US" sz="2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F3F3BE6-77D8-4C69-8656-293E38C4774F}"/>
              </a:ext>
            </a:extLst>
          </p:cNvPr>
          <p:cNvGrpSpPr/>
          <p:nvPr/>
        </p:nvGrpSpPr>
        <p:grpSpPr>
          <a:xfrm>
            <a:off x="5773563" y="610218"/>
            <a:ext cx="5015840" cy="3288682"/>
            <a:chOff x="5710063" y="596900"/>
            <a:chExt cx="5015840" cy="3288682"/>
          </a:xfrm>
          <a:scene3d>
            <a:camera prst="perspectiveRight"/>
            <a:lightRig rig="threePt" dir="t"/>
          </a:scene3d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1A4E64A-8351-4521-BCF3-501EA8756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0063" y="596900"/>
              <a:ext cx="5015840" cy="27432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7F14628-2012-4D83-83CD-316A8972949B}"/>
                </a:ext>
              </a:extLst>
            </p:cNvPr>
            <p:cNvSpPr txBox="1"/>
            <p:nvPr/>
          </p:nvSpPr>
          <p:spPr>
            <a:xfrm>
              <a:off x="5722764" y="3362362"/>
              <a:ext cx="50031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			</a:t>
              </a:r>
              <a:r>
                <a:rPr lang="en-US" sz="2800" dirty="0" err="1"/>
                <a:t>ফোর্থ</a:t>
              </a:r>
              <a:r>
                <a:rPr lang="en-US" sz="2800" dirty="0"/>
                <a:t> </a:t>
              </a:r>
              <a:r>
                <a:rPr lang="en-US" sz="2800" dirty="0" err="1"/>
                <a:t>ডাইমেনশন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1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A2D7FA-EEAD-4E31-94C8-8405DF9CB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185" y="1446901"/>
            <a:ext cx="4828922" cy="2286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007100-4295-4C80-8F52-AE563D228E46}"/>
              </a:ext>
            </a:extLst>
          </p:cNvPr>
          <p:cNvSpPr txBox="1"/>
          <p:nvPr/>
        </p:nvSpPr>
        <p:spPr>
          <a:xfrm>
            <a:off x="3037243" y="4361945"/>
            <a:ext cx="59543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রেকর্ডের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E01E00-1D57-4DF8-90ED-F5FD18B1F5B2}"/>
              </a:ext>
            </a:extLst>
          </p:cNvPr>
          <p:cNvSpPr txBox="1"/>
          <p:nvPr/>
        </p:nvSpPr>
        <p:spPr>
          <a:xfrm>
            <a:off x="3048000" y="3733800"/>
            <a:ext cx="629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4F19E7"/>
              </a:buClr>
              <a:buFont typeface="Wingdings" panose="05000000000000000000" pitchFamily="2" charset="2"/>
              <a:buChar char="q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301</Words>
  <Application>Microsoft Office PowerPoint</Application>
  <PresentationFormat>Custom</PresentationFormat>
  <Paragraphs>89</Paragraphs>
  <Slides>22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NikoshBAN</vt:lpstr>
      <vt:lpstr>Shonar Bangla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Microsoft account</cp:lastModifiedBy>
  <cp:revision>698</cp:revision>
  <dcterms:created xsi:type="dcterms:W3CDTF">2015-05-05T06:43:27Z</dcterms:created>
  <dcterms:modified xsi:type="dcterms:W3CDTF">2022-07-25T15:03:53Z</dcterms:modified>
</cp:coreProperties>
</file>