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5" r:id="rId2"/>
    <p:sldId id="426" r:id="rId3"/>
    <p:sldId id="461" r:id="rId4"/>
    <p:sldId id="462" r:id="rId5"/>
    <p:sldId id="313" r:id="rId6"/>
    <p:sldId id="427" r:id="rId7"/>
    <p:sldId id="454" r:id="rId8"/>
    <p:sldId id="455" r:id="rId9"/>
    <p:sldId id="314" r:id="rId10"/>
    <p:sldId id="444" r:id="rId11"/>
    <p:sldId id="456" r:id="rId12"/>
    <p:sldId id="457" r:id="rId13"/>
    <p:sldId id="330" r:id="rId14"/>
    <p:sldId id="445" r:id="rId15"/>
    <p:sldId id="458" r:id="rId16"/>
    <p:sldId id="448" r:id="rId17"/>
    <p:sldId id="443" r:id="rId18"/>
    <p:sldId id="447" r:id="rId19"/>
    <p:sldId id="459" r:id="rId20"/>
    <p:sldId id="450" r:id="rId21"/>
    <p:sldId id="327" r:id="rId22"/>
    <p:sldId id="439" r:id="rId23"/>
    <p:sldId id="306" r:id="rId24"/>
    <p:sldId id="440" r:id="rId25"/>
  </p:sldIdLst>
  <p:sldSz cx="109728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F9"/>
    <a:srgbClr val="029EF3"/>
    <a:srgbClr val="1DE35A"/>
    <a:srgbClr val="4F19E7"/>
    <a:srgbClr val="F33B5A"/>
    <a:srgbClr val="C2290A"/>
    <a:srgbClr val="D73217"/>
    <a:srgbClr val="DFF12F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120" autoAdjust="0"/>
  </p:normalViewPr>
  <p:slideViewPr>
    <p:cSldViewPr>
      <p:cViewPr varScale="1">
        <p:scale>
          <a:sx n="105" d="100"/>
          <a:sy n="105" d="100"/>
        </p:scale>
        <p:origin x="1290" y="8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" userId="fbe36f24abc08e80" providerId="LiveId" clId="{6A7EEBC1-43DB-4725-900E-895110474344}"/>
    <pc:docChg chg="undo custSel addSld delSld modSld modMainMaster">
      <pc:chgData name="Md" userId="fbe36f24abc08e80" providerId="LiveId" clId="{6A7EEBC1-43DB-4725-900E-895110474344}" dt="2021-09-19T14:41:37.359" v="1537"/>
      <pc:docMkLst>
        <pc:docMk/>
      </pc:docMkLst>
      <pc:sldChg chg="addSp delSp modSp mod">
        <pc:chgData name="Md" userId="fbe36f24abc08e80" providerId="LiveId" clId="{6A7EEBC1-43DB-4725-900E-895110474344}" dt="2021-09-17T15:20:41.103" v="291" actId="1036"/>
        <pc:sldMkLst>
          <pc:docMk/>
          <pc:sldMk cId="828113206" sldId="313"/>
        </pc:sldMkLst>
        <pc:spChg chg="del mod topLvl">
          <ac:chgData name="Md" userId="fbe36f24abc08e80" providerId="LiveId" clId="{6A7EEBC1-43DB-4725-900E-895110474344}" dt="2021-09-17T15:19:27.302" v="261" actId="21"/>
          <ac:spMkLst>
            <pc:docMk/>
            <pc:sldMk cId="828113206" sldId="313"/>
            <ac:spMk id="5" creationId="{E06EF9D4-404E-4FC5-952F-9CD8A2FB5831}"/>
          </ac:spMkLst>
        </pc:spChg>
        <pc:spChg chg="add mod">
          <ac:chgData name="Md" userId="fbe36f24abc08e80" providerId="LiveId" clId="{6A7EEBC1-43DB-4725-900E-895110474344}" dt="2021-09-17T15:20:41.103" v="291" actId="1036"/>
          <ac:spMkLst>
            <pc:docMk/>
            <pc:sldMk cId="828113206" sldId="313"/>
            <ac:spMk id="10" creationId="{9ABAEF27-C5EF-4E15-B921-BB3A06F3F8C2}"/>
          </ac:spMkLst>
        </pc:spChg>
        <pc:grpChg chg="add del mod">
          <ac:chgData name="Md" userId="fbe36f24abc08e80" providerId="LiveId" clId="{6A7EEBC1-43DB-4725-900E-895110474344}" dt="2021-09-17T15:19:27.302" v="261" actId="21"/>
          <ac:grpSpMkLst>
            <pc:docMk/>
            <pc:sldMk cId="828113206" sldId="313"/>
            <ac:grpSpMk id="6" creationId="{ADEE0DAA-CCDD-4431-B277-11BA0BAD6A35}"/>
          </ac:grpSpMkLst>
        </pc:grpChg>
        <pc:picChg chg="add del">
          <ac:chgData name="Md" userId="fbe36f24abc08e80" providerId="LiveId" clId="{6A7EEBC1-43DB-4725-900E-895110474344}" dt="2021-09-17T15:19:23.370" v="259"/>
          <ac:picMkLst>
            <pc:docMk/>
            <pc:sldMk cId="828113206" sldId="313"/>
            <ac:picMk id="2" creationId="{D302BF41-F20F-4C46-982C-A8F2919BDA87}"/>
          </ac:picMkLst>
        </pc:picChg>
        <pc:picChg chg="del topLvl">
          <ac:chgData name="Md" userId="fbe36f24abc08e80" providerId="LiveId" clId="{6A7EEBC1-43DB-4725-900E-895110474344}" dt="2021-09-17T15:19:37.234" v="264" actId="21"/>
          <ac:picMkLst>
            <pc:docMk/>
            <pc:sldMk cId="828113206" sldId="313"/>
            <ac:picMk id="3" creationId="{147F61F5-8E87-4114-B000-41591C246E67}"/>
          </ac:picMkLst>
        </pc:picChg>
        <pc:picChg chg="del">
          <ac:chgData name="Md" userId="fbe36f24abc08e80" providerId="LiveId" clId="{6A7EEBC1-43DB-4725-900E-895110474344}" dt="2021-09-17T15:17:29.999" v="245" actId="478"/>
          <ac:picMkLst>
            <pc:docMk/>
            <pc:sldMk cId="828113206" sldId="313"/>
            <ac:picMk id="4" creationId="{30378BF2-EE28-430B-9FB9-6E505B07B0A1}"/>
          </ac:picMkLst>
        </pc:picChg>
        <pc:picChg chg="add del mod">
          <ac:chgData name="Md" userId="fbe36f24abc08e80" providerId="LiveId" clId="{6A7EEBC1-43DB-4725-900E-895110474344}" dt="2021-09-17T15:19:37.234" v="264" actId="21"/>
          <ac:picMkLst>
            <pc:docMk/>
            <pc:sldMk cId="828113206" sldId="313"/>
            <ac:picMk id="7" creationId="{C5FF41B0-6E63-409F-B10D-845406929F5A}"/>
          </ac:picMkLst>
        </pc:picChg>
        <pc:picChg chg="add mod ord">
          <ac:chgData name="Md" userId="fbe36f24abc08e80" providerId="LiveId" clId="{6A7EEBC1-43DB-4725-900E-895110474344}" dt="2021-09-17T15:20:00.847" v="274" actId="1038"/>
          <ac:picMkLst>
            <pc:docMk/>
            <pc:sldMk cId="828113206" sldId="313"/>
            <ac:picMk id="8" creationId="{770A6BF6-8FD2-4017-BE70-8FD8891E464B}"/>
          </ac:picMkLst>
        </pc:picChg>
      </pc:sldChg>
      <pc:sldChg chg="addSp delSp modSp mod">
        <pc:chgData name="Md" userId="fbe36f24abc08e80" providerId="LiveId" clId="{6A7EEBC1-43DB-4725-900E-895110474344}" dt="2021-09-17T14:57:16.610" v="36" actId="1035"/>
        <pc:sldMkLst>
          <pc:docMk/>
          <pc:sldMk cId="2104476925" sldId="425"/>
        </pc:sldMkLst>
        <pc:spChg chg="mod">
          <ac:chgData name="Md" userId="fbe36f24abc08e80" providerId="LiveId" clId="{6A7EEBC1-43DB-4725-900E-895110474344}" dt="2021-09-17T14:57:16.610" v="36" actId="1035"/>
          <ac:spMkLst>
            <pc:docMk/>
            <pc:sldMk cId="2104476925" sldId="425"/>
            <ac:spMk id="17" creationId="{986914F6-4AA7-4338-BC8B-329A4C9EED58}"/>
          </ac:spMkLst>
        </pc:spChg>
        <pc:picChg chg="add mod ord">
          <ac:chgData name="Md" userId="fbe36f24abc08e80" providerId="LiveId" clId="{6A7EEBC1-43DB-4725-900E-895110474344}" dt="2021-09-17T14:56:21.144" v="16" actId="167"/>
          <ac:picMkLst>
            <pc:docMk/>
            <pc:sldMk cId="2104476925" sldId="425"/>
            <ac:picMk id="3" creationId="{051DBAD5-0B32-4968-BDCF-C1C6F503EC7A}"/>
          </ac:picMkLst>
        </pc:picChg>
        <pc:picChg chg="del">
          <ac:chgData name="Md" userId="fbe36f24abc08e80" providerId="LiveId" clId="{6A7EEBC1-43DB-4725-900E-895110474344}" dt="2021-09-17T14:55:52.833" v="10" actId="478"/>
          <ac:picMkLst>
            <pc:docMk/>
            <pc:sldMk cId="2104476925" sldId="425"/>
            <ac:picMk id="16" creationId="{34AD2493-DE6A-4514-915F-D529DF1BC9C5}"/>
          </ac:picMkLst>
        </pc:picChg>
      </pc:sldChg>
      <pc:sldChg chg="modSp mod">
        <pc:chgData name="Md" userId="fbe36f24abc08e80" providerId="LiveId" clId="{6A7EEBC1-43DB-4725-900E-895110474344}" dt="2021-09-17T15:01:16.010" v="102" actId="20577"/>
        <pc:sldMkLst>
          <pc:docMk/>
          <pc:sldMk cId="2187945182" sldId="426"/>
        </pc:sldMkLst>
        <pc:spChg chg="mod">
          <ac:chgData name="Md" userId="fbe36f24abc08e80" providerId="LiveId" clId="{6A7EEBC1-43DB-4725-900E-895110474344}" dt="2021-09-17T14:59:24.206" v="86" actId="20577"/>
          <ac:spMkLst>
            <pc:docMk/>
            <pc:sldMk cId="2187945182" sldId="426"/>
            <ac:spMk id="8" creationId="{3F6C9958-3635-458B-B2F2-3ED2A82D87E6}"/>
          </ac:spMkLst>
        </pc:spChg>
        <pc:spChg chg="mod">
          <ac:chgData name="Md" userId="fbe36f24abc08e80" providerId="LiveId" clId="{6A7EEBC1-43DB-4725-900E-895110474344}" dt="2021-09-17T15:01:16.010" v="102" actId="20577"/>
          <ac:spMkLst>
            <pc:docMk/>
            <pc:sldMk cId="2187945182" sldId="426"/>
            <ac:spMk id="13" creationId="{1D1BE45D-BF0B-4330-8335-2742A9B94129}"/>
          </ac:spMkLst>
        </pc:spChg>
      </pc:sldChg>
      <pc:sldChg chg="addSp modSp mod">
        <pc:chgData name="Md" userId="fbe36f24abc08e80" providerId="LiveId" clId="{6A7EEBC1-43DB-4725-900E-895110474344}" dt="2021-09-19T12:58:20.999" v="591" actId="1035"/>
        <pc:sldMkLst>
          <pc:docMk/>
          <pc:sldMk cId="641564235" sldId="427"/>
        </pc:sldMkLst>
        <pc:spChg chg="mod">
          <ac:chgData name="Md" userId="fbe36f24abc08e80" providerId="LiveId" clId="{6A7EEBC1-43DB-4725-900E-895110474344}" dt="2021-09-19T12:38:53.765" v="430" actId="255"/>
          <ac:spMkLst>
            <pc:docMk/>
            <pc:sldMk cId="641564235" sldId="427"/>
            <ac:spMk id="2" creationId="{50E8DB7E-E148-4C1F-949B-8CCB6B6A4AE9}"/>
          </ac:spMkLst>
        </pc:spChg>
        <pc:spChg chg="mod">
          <ac:chgData name="Md" userId="fbe36f24abc08e80" providerId="LiveId" clId="{6A7EEBC1-43DB-4725-900E-895110474344}" dt="2021-09-19T12:39:04.632" v="437" actId="1076"/>
          <ac:spMkLst>
            <pc:docMk/>
            <pc:sldMk cId="641564235" sldId="427"/>
            <ac:spMk id="5" creationId="{89C22C92-23BF-426A-AF69-6C96CECA9F36}"/>
          </ac:spMkLst>
        </pc:spChg>
        <pc:spChg chg="mod">
          <ac:chgData name="Md" userId="fbe36f24abc08e80" providerId="LiveId" clId="{6A7EEBC1-43DB-4725-900E-895110474344}" dt="2021-09-19T12:39:15.759" v="439" actId="1076"/>
          <ac:spMkLst>
            <pc:docMk/>
            <pc:sldMk cId="641564235" sldId="427"/>
            <ac:spMk id="6" creationId="{4345E32A-5C23-461F-888B-2E501DBF1364}"/>
          </ac:spMkLst>
        </pc:spChg>
        <pc:spChg chg="mod">
          <ac:chgData name="Md" userId="fbe36f24abc08e80" providerId="LiveId" clId="{6A7EEBC1-43DB-4725-900E-895110474344}" dt="2021-09-19T12:38:53.765" v="430" actId="255"/>
          <ac:spMkLst>
            <pc:docMk/>
            <pc:sldMk cId="641564235" sldId="427"/>
            <ac:spMk id="8" creationId="{5123420F-F364-4BB2-91BE-31B5AE5AB14B}"/>
          </ac:spMkLst>
        </pc:spChg>
        <pc:spChg chg="mod">
          <ac:chgData name="Md" userId="fbe36f24abc08e80" providerId="LiveId" clId="{6A7EEBC1-43DB-4725-900E-895110474344}" dt="2021-09-19T12:39:08.579" v="438" actId="14100"/>
          <ac:spMkLst>
            <pc:docMk/>
            <pc:sldMk cId="641564235" sldId="427"/>
            <ac:spMk id="12" creationId="{4178BCFB-315C-45BB-8DF0-C751FDAC841E}"/>
          </ac:spMkLst>
        </pc:spChg>
        <pc:spChg chg="mod">
          <ac:chgData name="Md" userId="fbe36f24abc08e80" providerId="LiveId" clId="{6A7EEBC1-43DB-4725-900E-895110474344}" dt="2021-09-19T12:38:53.765" v="430" actId="255"/>
          <ac:spMkLst>
            <pc:docMk/>
            <pc:sldMk cId="641564235" sldId="427"/>
            <ac:spMk id="15" creationId="{3324F747-7214-45E9-8D2F-0AE4428BFBD4}"/>
          </ac:spMkLst>
        </pc:spChg>
        <pc:spChg chg="mod">
          <ac:chgData name="Md" userId="fbe36f24abc08e80" providerId="LiveId" clId="{6A7EEBC1-43DB-4725-900E-895110474344}" dt="2021-09-19T12:42:08.396" v="564" actId="20577"/>
          <ac:spMkLst>
            <pc:docMk/>
            <pc:sldMk cId="641564235" sldId="427"/>
            <ac:spMk id="20" creationId="{DAA33DEF-C62F-42AD-B5C3-3FD9564A8C7C}"/>
          </ac:spMkLst>
        </pc:spChg>
        <pc:spChg chg="mod">
          <ac:chgData name="Md" userId="fbe36f24abc08e80" providerId="LiveId" clId="{6A7EEBC1-43DB-4725-900E-895110474344}" dt="2021-09-19T12:38:53.765" v="430" actId="255"/>
          <ac:spMkLst>
            <pc:docMk/>
            <pc:sldMk cId="641564235" sldId="427"/>
            <ac:spMk id="22" creationId="{7CA96579-FFA2-46C8-A0EB-AAB143D2E8B4}"/>
          </ac:spMkLst>
        </pc:spChg>
        <pc:grpChg chg="mod">
          <ac:chgData name="Md" userId="fbe36f24abc08e80" providerId="LiveId" clId="{6A7EEBC1-43DB-4725-900E-895110474344}" dt="2021-09-19T12:39:27.057" v="440" actId="1076"/>
          <ac:grpSpMkLst>
            <pc:docMk/>
            <pc:sldMk cId="641564235" sldId="427"/>
            <ac:grpSpMk id="7" creationId="{A25E46CA-1887-47D3-8289-78C0EC86E9E8}"/>
          </ac:grpSpMkLst>
        </pc:grpChg>
        <pc:grpChg chg="mod">
          <ac:chgData name="Md" userId="fbe36f24abc08e80" providerId="LiveId" clId="{6A7EEBC1-43DB-4725-900E-895110474344}" dt="2021-09-19T12:57:55.515" v="565" actId="1036"/>
          <ac:grpSpMkLst>
            <pc:docMk/>
            <pc:sldMk cId="641564235" sldId="427"/>
            <ac:grpSpMk id="10" creationId="{5A06E621-6187-4D56-B74E-772DCC270217}"/>
          </ac:grpSpMkLst>
        </pc:grpChg>
        <pc:grpChg chg="mod">
          <ac:chgData name="Md" userId="fbe36f24abc08e80" providerId="LiveId" clId="{6A7EEBC1-43DB-4725-900E-895110474344}" dt="2021-09-19T12:58:01.367" v="567" actId="1036"/>
          <ac:grpSpMkLst>
            <pc:docMk/>
            <pc:sldMk cId="641564235" sldId="427"/>
            <ac:grpSpMk id="13" creationId="{B5531224-12D5-4465-BCA6-6E13914377E4}"/>
          </ac:grpSpMkLst>
        </pc:grpChg>
        <pc:grpChg chg="add mod">
          <ac:chgData name="Md" userId="fbe36f24abc08e80" providerId="LiveId" clId="{6A7EEBC1-43DB-4725-900E-895110474344}" dt="2021-09-19T12:58:20.999" v="591" actId="1035"/>
          <ac:grpSpMkLst>
            <pc:docMk/>
            <pc:sldMk cId="641564235" sldId="427"/>
            <ac:grpSpMk id="17" creationId="{D929E23C-7EF0-4D29-9C99-24E9B64C12AB}"/>
          </ac:grpSpMkLst>
        </pc:grpChg>
        <pc:grpChg chg="mod">
          <ac:chgData name="Md" userId="fbe36f24abc08e80" providerId="LiveId" clId="{6A7EEBC1-43DB-4725-900E-895110474344}" dt="2021-09-19T12:58:08.831" v="575" actId="1036"/>
          <ac:grpSpMkLst>
            <pc:docMk/>
            <pc:sldMk cId="641564235" sldId="427"/>
            <ac:grpSpMk id="18" creationId="{3B0EE12E-657E-4EB9-A289-A0C04A4FB73A}"/>
          </ac:grpSpMkLst>
        </pc:grpChg>
        <pc:picChg chg="mod">
          <ac:chgData name="Md" userId="fbe36f24abc08e80" providerId="LiveId" clId="{6A7EEBC1-43DB-4725-900E-895110474344}" dt="2021-09-19T12:34:56.296" v="292"/>
          <ac:picMkLst>
            <pc:docMk/>
            <pc:sldMk cId="641564235" sldId="427"/>
            <ac:picMk id="21" creationId="{59838CB4-CEA7-4619-B73C-64EF31A87B65}"/>
          </ac:picMkLst>
        </pc:picChg>
      </pc:sldChg>
      <pc:sldChg chg="addSp delSp modSp mod delAnim">
        <pc:chgData name="Md" userId="fbe36f24abc08e80" providerId="LiveId" clId="{6A7EEBC1-43DB-4725-900E-895110474344}" dt="2021-09-19T13:10:12.902" v="631" actId="21"/>
        <pc:sldMkLst>
          <pc:docMk/>
          <pc:sldMk cId="120192580" sldId="432"/>
        </pc:sldMkLst>
        <pc:spChg chg="del">
          <ac:chgData name="Md" userId="fbe36f24abc08e80" providerId="LiveId" clId="{6A7EEBC1-43DB-4725-900E-895110474344}" dt="2021-09-19T13:04:43.830" v="608" actId="478"/>
          <ac:spMkLst>
            <pc:docMk/>
            <pc:sldMk cId="120192580" sldId="432"/>
            <ac:spMk id="3" creationId="{A9B34194-3114-444E-987E-D3C5A4DC10BC}"/>
          </ac:spMkLst>
        </pc:spChg>
        <pc:spChg chg="del">
          <ac:chgData name="Md" userId="fbe36f24abc08e80" providerId="LiveId" clId="{6A7EEBC1-43DB-4725-900E-895110474344}" dt="2021-09-19T13:04:45.712" v="609" actId="478"/>
          <ac:spMkLst>
            <pc:docMk/>
            <pc:sldMk cId="120192580" sldId="432"/>
            <ac:spMk id="5" creationId="{09B634DD-7D5A-45AF-9D95-5AD13514061E}"/>
          </ac:spMkLst>
        </pc:spChg>
        <pc:picChg chg="add del mod modCrop">
          <ac:chgData name="Md" userId="fbe36f24abc08e80" providerId="LiveId" clId="{6A7EEBC1-43DB-4725-900E-895110474344}" dt="2021-09-19T13:04:22.663" v="600" actId="21"/>
          <ac:picMkLst>
            <pc:docMk/>
            <pc:sldMk cId="120192580" sldId="432"/>
            <ac:picMk id="4" creationId="{CD01A100-2289-4643-A6B3-0F3D666EE925}"/>
          </ac:picMkLst>
        </pc:picChg>
        <pc:picChg chg="add mod modCrop">
          <ac:chgData name="Md" userId="fbe36f24abc08e80" providerId="LiveId" clId="{6A7EEBC1-43DB-4725-900E-895110474344}" dt="2021-09-19T13:05:34.463" v="624" actId="1076"/>
          <ac:picMkLst>
            <pc:docMk/>
            <pc:sldMk cId="120192580" sldId="432"/>
            <ac:picMk id="7" creationId="{A886E798-89F6-47B5-A5C4-9A439AE7F803}"/>
          </ac:picMkLst>
        </pc:picChg>
        <pc:picChg chg="del">
          <ac:chgData name="Md" userId="fbe36f24abc08e80" providerId="LiveId" clId="{6A7EEBC1-43DB-4725-900E-895110474344}" dt="2021-09-19T13:03:37.253" v="592" actId="478"/>
          <ac:picMkLst>
            <pc:docMk/>
            <pc:sldMk cId="120192580" sldId="432"/>
            <ac:picMk id="8" creationId="{0EB30F1F-2C08-4D4A-A65F-C243B4D98976}"/>
          </ac:picMkLst>
        </pc:picChg>
        <pc:picChg chg="add mod modCrop">
          <ac:chgData name="Md" userId="fbe36f24abc08e80" providerId="LiveId" clId="{6A7EEBC1-43DB-4725-900E-895110474344}" dt="2021-09-19T13:05:23.519" v="621" actId="1076"/>
          <ac:picMkLst>
            <pc:docMk/>
            <pc:sldMk cId="120192580" sldId="432"/>
            <ac:picMk id="9" creationId="{4ABBC7D5-2778-45B8-9E42-0A3567DFD9C5}"/>
          </ac:picMkLst>
        </pc:picChg>
        <pc:picChg chg="add del mod">
          <ac:chgData name="Md" userId="fbe36f24abc08e80" providerId="LiveId" clId="{6A7EEBC1-43DB-4725-900E-895110474344}" dt="2021-09-19T13:10:12.902" v="631" actId="21"/>
          <ac:picMkLst>
            <pc:docMk/>
            <pc:sldMk cId="120192580" sldId="432"/>
            <ac:picMk id="10" creationId="{714B197F-4CF2-4BC7-8904-5272D50841B2}"/>
          </ac:picMkLst>
        </pc:picChg>
      </pc:sldChg>
      <pc:sldChg chg="modSp mod">
        <pc:chgData name="Md" userId="fbe36f24abc08e80" providerId="LiveId" clId="{6A7EEBC1-43DB-4725-900E-895110474344}" dt="2021-09-17T15:16:08.377" v="225" actId="1036"/>
        <pc:sldMkLst>
          <pc:docMk/>
          <pc:sldMk cId="470019333" sldId="441"/>
        </pc:sldMkLst>
        <pc:spChg chg="mod">
          <ac:chgData name="Md" userId="fbe36f24abc08e80" providerId="LiveId" clId="{6A7EEBC1-43DB-4725-900E-895110474344}" dt="2021-09-17T15:16:08.377" v="225" actId="1036"/>
          <ac:spMkLst>
            <pc:docMk/>
            <pc:sldMk cId="470019333" sldId="441"/>
            <ac:spMk id="10" creationId="{B762E3C8-4674-493F-AA23-D854AF100C86}"/>
          </ac:spMkLst>
        </pc:spChg>
        <pc:spChg chg="mod">
          <ac:chgData name="Md" userId="fbe36f24abc08e80" providerId="LiveId" clId="{6A7EEBC1-43DB-4725-900E-895110474344}" dt="2021-09-17T15:00:50.230" v="100" actId="20577"/>
          <ac:spMkLst>
            <pc:docMk/>
            <pc:sldMk cId="470019333" sldId="441"/>
            <ac:spMk id="12" creationId="{10C623EA-087F-4CE7-9364-B41F6EFD90C9}"/>
          </ac:spMkLst>
        </pc:spChg>
      </pc:sldChg>
      <pc:sldChg chg="addSp modSp new mod">
        <pc:chgData name="Md" userId="fbe36f24abc08e80" providerId="LiveId" clId="{6A7EEBC1-43DB-4725-900E-895110474344}" dt="2021-09-17T15:18:43.023" v="251" actId="14100"/>
        <pc:sldMkLst>
          <pc:docMk/>
          <pc:sldMk cId="802545511" sldId="442"/>
        </pc:sldMkLst>
        <pc:picChg chg="add mod modCrop">
          <ac:chgData name="Md" userId="fbe36f24abc08e80" providerId="LiveId" clId="{6A7EEBC1-43DB-4725-900E-895110474344}" dt="2021-09-17T15:18:43.023" v="251" actId="14100"/>
          <ac:picMkLst>
            <pc:docMk/>
            <pc:sldMk cId="802545511" sldId="442"/>
            <ac:picMk id="3" creationId="{933DD910-C8A1-4F5D-980A-F0F37E15568C}"/>
          </ac:picMkLst>
        </pc:picChg>
      </pc:sldChg>
      <pc:sldChg chg="addSp delSp modSp new del mod">
        <pc:chgData name="Md" userId="fbe36f24abc08e80" providerId="LiveId" clId="{6A7EEBC1-43DB-4725-900E-895110474344}" dt="2021-09-17T14:57:20.174" v="37" actId="47"/>
        <pc:sldMkLst>
          <pc:docMk/>
          <pc:sldMk cId="2047099108" sldId="442"/>
        </pc:sldMkLst>
        <pc:spChg chg="del">
          <ac:chgData name="Md" userId="fbe36f24abc08e80" providerId="LiveId" clId="{6A7EEBC1-43DB-4725-900E-895110474344}" dt="2021-09-17T13:58:19.976" v="1" actId="478"/>
          <ac:spMkLst>
            <pc:docMk/>
            <pc:sldMk cId="2047099108" sldId="442"/>
            <ac:spMk id="2" creationId="{CCC8960D-6F4B-486B-ADF7-E71240D48266}"/>
          </ac:spMkLst>
        </pc:spChg>
        <pc:spChg chg="del">
          <ac:chgData name="Md" userId="fbe36f24abc08e80" providerId="LiveId" clId="{6A7EEBC1-43DB-4725-900E-895110474344}" dt="2021-09-17T13:58:19.976" v="1" actId="478"/>
          <ac:spMkLst>
            <pc:docMk/>
            <pc:sldMk cId="2047099108" sldId="442"/>
            <ac:spMk id="3" creationId="{7F4DECF4-FFE9-45BB-B663-CFC15D4FA68B}"/>
          </ac:spMkLst>
        </pc:spChg>
        <pc:spChg chg="add mod">
          <ac:chgData name="Md" userId="fbe36f24abc08e80" providerId="LiveId" clId="{6A7EEBC1-43DB-4725-900E-895110474344}" dt="2021-09-17T13:59:05.473" v="9"/>
          <ac:spMkLst>
            <pc:docMk/>
            <pc:sldMk cId="2047099108" sldId="442"/>
            <ac:spMk id="8" creationId="{9DC0674D-F72A-4399-86FD-5A1C1E65F037}"/>
          </ac:spMkLst>
        </pc:spChg>
        <pc:picChg chg="add mod">
          <ac:chgData name="Md" userId="fbe36f24abc08e80" providerId="LiveId" clId="{6A7EEBC1-43DB-4725-900E-895110474344}" dt="2021-09-17T13:58:49.713" v="6" actId="14100"/>
          <ac:picMkLst>
            <pc:docMk/>
            <pc:sldMk cId="2047099108" sldId="442"/>
            <ac:picMk id="5" creationId="{81F1DD87-6903-483B-A99C-D99C47B2D1F9}"/>
          </ac:picMkLst>
        </pc:picChg>
        <pc:picChg chg="add del">
          <ac:chgData name="Md" userId="fbe36f24abc08e80" providerId="LiveId" clId="{6A7EEBC1-43DB-4725-900E-895110474344}" dt="2021-09-17T13:58:59.575" v="8" actId="22"/>
          <ac:picMkLst>
            <pc:docMk/>
            <pc:sldMk cId="2047099108" sldId="442"/>
            <ac:picMk id="7" creationId="{C8522D0C-D5E9-4D59-9794-DEBE5F91A213}"/>
          </ac:picMkLst>
        </pc:picChg>
      </pc:sldChg>
      <pc:sldChg chg="addSp delSp modSp new mod modAnim">
        <pc:chgData name="Md" userId="fbe36f24abc08e80" providerId="LiveId" clId="{6A7EEBC1-43DB-4725-900E-895110474344}" dt="2021-09-19T14:12:40.260" v="1168"/>
        <pc:sldMkLst>
          <pc:docMk/>
          <pc:sldMk cId="203168651" sldId="443"/>
        </pc:sldMkLst>
        <pc:spChg chg="add mod">
          <ac:chgData name="Md" userId="fbe36f24abc08e80" providerId="LiveId" clId="{6A7EEBC1-43DB-4725-900E-895110474344}" dt="2021-09-19T13:38:10.689" v="1086" actId="1038"/>
          <ac:spMkLst>
            <pc:docMk/>
            <pc:sldMk cId="203168651" sldId="443"/>
            <ac:spMk id="6" creationId="{38E2F198-FDDD-416B-9121-D838E3F73FF9}"/>
          </ac:spMkLst>
        </pc:spChg>
        <pc:spChg chg="add mod">
          <ac:chgData name="Md" userId="fbe36f24abc08e80" providerId="LiveId" clId="{6A7EEBC1-43DB-4725-900E-895110474344}" dt="2021-09-19T13:38:21.812" v="1092" actId="1038"/>
          <ac:spMkLst>
            <pc:docMk/>
            <pc:sldMk cId="203168651" sldId="443"/>
            <ac:spMk id="7" creationId="{84162F3F-FDAA-4408-8CE2-6D7249574490}"/>
          </ac:spMkLst>
        </pc:spChg>
        <pc:spChg chg="add del mod topLvl">
          <ac:chgData name="Md" userId="fbe36f24abc08e80" providerId="LiveId" clId="{6A7EEBC1-43DB-4725-900E-895110474344}" dt="2021-09-19T13:22:14.993" v="782" actId="21"/>
          <ac:spMkLst>
            <pc:docMk/>
            <pc:sldMk cId="203168651" sldId="443"/>
            <ac:spMk id="9" creationId="{C5B3038E-8D68-4713-81E3-AB447601170B}"/>
          </ac:spMkLst>
        </pc:spChg>
        <pc:spChg chg="add mod topLvl">
          <ac:chgData name="Md" userId="fbe36f24abc08e80" providerId="LiveId" clId="{6A7EEBC1-43DB-4725-900E-895110474344}" dt="2021-09-19T13:38:02.841" v="1081" actId="1036"/>
          <ac:spMkLst>
            <pc:docMk/>
            <pc:sldMk cId="203168651" sldId="443"/>
            <ac:spMk id="10" creationId="{38984475-065B-4F1E-A982-4D0BD713C1B2}"/>
          </ac:spMkLst>
        </pc:spChg>
        <pc:spChg chg="add mod">
          <ac:chgData name="Md" userId="fbe36f24abc08e80" providerId="LiveId" clId="{6A7EEBC1-43DB-4725-900E-895110474344}" dt="2021-09-19T13:39:11.135" v="1150" actId="1038"/>
          <ac:spMkLst>
            <pc:docMk/>
            <pc:sldMk cId="203168651" sldId="443"/>
            <ac:spMk id="18" creationId="{894B2323-EF50-4AAC-A15E-B231B45F4AAD}"/>
          </ac:spMkLst>
        </pc:spChg>
        <pc:spChg chg="add mod">
          <ac:chgData name="Md" userId="fbe36f24abc08e80" providerId="LiveId" clId="{6A7EEBC1-43DB-4725-900E-895110474344}" dt="2021-09-19T13:27:22.482" v="841" actId="164"/>
          <ac:spMkLst>
            <pc:docMk/>
            <pc:sldMk cId="203168651" sldId="443"/>
            <ac:spMk id="23" creationId="{2694C7C3-1F67-4947-B5A4-ABEC99B83DA2}"/>
          </ac:spMkLst>
        </pc:spChg>
        <pc:spChg chg="add mod">
          <ac:chgData name="Md" userId="fbe36f24abc08e80" providerId="LiveId" clId="{6A7EEBC1-43DB-4725-900E-895110474344}" dt="2021-09-19T13:27:22.482" v="841" actId="164"/>
          <ac:spMkLst>
            <pc:docMk/>
            <pc:sldMk cId="203168651" sldId="443"/>
            <ac:spMk id="24" creationId="{4A047608-AC2F-4C6C-A644-6CB058ECBE72}"/>
          </ac:spMkLst>
        </pc:spChg>
        <pc:spChg chg="add mod">
          <ac:chgData name="Md" userId="fbe36f24abc08e80" providerId="LiveId" clId="{6A7EEBC1-43DB-4725-900E-895110474344}" dt="2021-09-19T13:27:22.482" v="841" actId="164"/>
          <ac:spMkLst>
            <pc:docMk/>
            <pc:sldMk cId="203168651" sldId="443"/>
            <ac:spMk id="25" creationId="{D80EE51F-2465-44D4-9B0D-2D345833B5C8}"/>
          </ac:spMkLst>
        </pc:spChg>
        <pc:spChg chg="add mod">
          <ac:chgData name="Md" userId="fbe36f24abc08e80" providerId="LiveId" clId="{6A7EEBC1-43DB-4725-900E-895110474344}" dt="2021-09-19T13:27:22.482" v="841" actId="164"/>
          <ac:spMkLst>
            <pc:docMk/>
            <pc:sldMk cId="203168651" sldId="443"/>
            <ac:spMk id="26" creationId="{28C49150-9112-4FF8-BFB6-0FE21B3D2AD6}"/>
          </ac:spMkLst>
        </pc:spChg>
        <pc:spChg chg="add mod">
          <ac:chgData name="Md" userId="fbe36f24abc08e80" providerId="LiveId" clId="{6A7EEBC1-43DB-4725-900E-895110474344}" dt="2021-09-19T13:27:22.482" v="841" actId="164"/>
          <ac:spMkLst>
            <pc:docMk/>
            <pc:sldMk cId="203168651" sldId="443"/>
            <ac:spMk id="27" creationId="{C72D9207-AD9B-4660-9076-7A6C2A4DD3A0}"/>
          </ac:spMkLst>
        </pc:spChg>
        <pc:spChg chg="add mod">
          <ac:chgData name="Md" userId="fbe36f24abc08e80" providerId="LiveId" clId="{6A7EEBC1-43DB-4725-900E-895110474344}" dt="2021-09-19T13:27:22.482" v="841" actId="164"/>
          <ac:spMkLst>
            <pc:docMk/>
            <pc:sldMk cId="203168651" sldId="443"/>
            <ac:spMk id="28" creationId="{A5FE60D4-C23B-45F7-A921-4E29E24294ED}"/>
          </ac:spMkLst>
        </pc:spChg>
        <pc:spChg chg="add del mod topLvl">
          <ac:chgData name="Md" userId="fbe36f24abc08e80" providerId="LiveId" clId="{6A7EEBC1-43DB-4725-900E-895110474344}" dt="2021-09-19T13:34:00.190" v="939" actId="21"/>
          <ac:spMkLst>
            <pc:docMk/>
            <pc:sldMk cId="203168651" sldId="443"/>
            <ac:spMk id="38" creationId="{E45275BF-0643-4886-905C-E3B57DF9DAFB}"/>
          </ac:spMkLst>
        </pc:spChg>
        <pc:spChg chg="add del mod">
          <ac:chgData name="Md" userId="fbe36f24abc08e80" providerId="LiveId" clId="{6A7EEBC1-43DB-4725-900E-895110474344}" dt="2021-09-19T13:32:23.024" v="894" actId="478"/>
          <ac:spMkLst>
            <pc:docMk/>
            <pc:sldMk cId="203168651" sldId="443"/>
            <ac:spMk id="43" creationId="{F666B821-03CC-42CA-810A-7F1A02337BCE}"/>
          </ac:spMkLst>
        </pc:spChg>
        <pc:spChg chg="add del mod">
          <ac:chgData name="Md" userId="fbe36f24abc08e80" providerId="LiveId" clId="{6A7EEBC1-43DB-4725-900E-895110474344}" dt="2021-09-19T13:34:06.408" v="941" actId="164"/>
          <ac:spMkLst>
            <pc:docMk/>
            <pc:sldMk cId="203168651" sldId="443"/>
            <ac:spMk id="44" creationId="{623A7149-77D7-4326-94CF-F6DEB87C5309}"/>
          </ac:spMkLst>
        </pc:spChg>
        <pc:spChg chg="add mod">
          <ac:chgData name="Md" userId="fbe36f24abc08e80" providerId="LiveId" clId="{6A7EEBC1-43DB-4725-900E-895110474344}" dt="2021-09-19T13:36:02.908" v="998" actId="1036"/>
          <ac:spMkLst>
            <pc:docMk/>
            <pc:sldMk cId="203168651" sldId="443"/>
            <ac:spMk id="45" creationId="{CDBDD198-C37A-46F5-BCCD-9337244F42E2}"/>
          </ac:spMkLst>
        </pc:spChg>
        <pc:spChg chg="add mod">
          <ac:chgData name="Md" userId="fbe36f24abc08e80" providerId="LiveId" clId="{6A7EEBC1-43DB-4725-900E-895110474344}" dt="2021-09-19T13:37:19.662" v="1012" actId="164"/>
          <ac:spMkLst>
            <pc:docMk/>
            <pc:sldMk cId="203168651" sldId="443"/>
            <ac:spMk id="56" creationId="{B3CD6C07-3F7F-493B-B002-D5E688651F83}"/>
          </ac:spMkLst>
        </pc:spChg>
        <pc:spChg chg="add mod">
          <ac:chgData name="Md" userId="fbe36f24abc08e80" providerId="LiveId" clId="{6A7EEBC1-43DB-4725-900E-895110474344}" dt="2021-09-19T13:38:57.927" v="1107" actId="1037"/>
          <ac:spMkLst>
            <pc:docMk/>
            <pc:sldMk cId="203168651" sldId="443"/>
            <ac:spMk id="57" creationId="{1A4B0E8B-0E3E-4C21-A3A6-39B3DD05DB71}"/>
          </ac:spMkLst>
        </pc:spChg>
        <pc:grpChg chg="add mod topLvl">
          <ac:chgData name="Md" userId="fbe36f24abc08e80" providerId="LiveId" clId="{6A7EEBC1-43DB-4725-900E-895110474344}" dt="2021-09-19T13:30:26.696" v="873" actId="14100"/>
          <ac:grpSpMkLst>
            <pc:docMk/>
            <pc:sldMk cId="203168651" sldId="443"/>
            <ac:grpSpMk id="8" creationId="{7A00826D-65BC-4DB1-853B-6CC264C344FF}"/>
          </ac:grpSpMkLst>
        </pc:grpChg>
        <pc:grpChg chg="add del mod">
          <ac:chgData name="Md" userId="fbe36f24abc08e80" providerId="LiveId" clId="{6A7EEBC1-43DB-4725-900E-895110474344}" dt="2021-09-19T13:21:11.713" v="771" actId="165"/>
          <ac:grpSpMkLst>
            <pc:docMk/>
            <pc:sldMk cId="203168651" sldId="443"/>
            <ac:grpSpMk id="11" creationId="{D11E5EAD-4977-4F28-AF36-914A4B22508C}"/>
          </ac:grpSpMkLst>
        </pc:grpChg>
        <pc:grpChg chg="add mod">
          <ac:chgData name="Md" userId="fbe36f24abc08e80" providerId="LiveId" clId="{6A7EEBC1-43DB-4725-900E-895110474344}" dt="2021-09-19T13:23:27.612" v="802" actId="164"/>
          <ac:grpSpMkLst>
            <pc:docMk/>
            <pc:sldMk cId="203168651" sldId="443"/>
            <ac:grpSpMk id="14" creationId="{5B7F530F-3B1A-4413-AF13-F790C2A6283D}"/>
          </ac:grpSpMkLst>
        </pc:grpChg>
        <pc:grpChg chg="add mod">
          <ac:chgData name="Md" userId="fbe36f24abc08e80" providerId="LiveId" clId="{6A7EEBC1-43DB-4725-900E-895110474344}" dt="2021-09-19T13:23:27.612" v="802" actId="164"/>
          <ac:grpSpMkLst>
            <pc:docMk/>
            <pc:sldMk cId="203168651" sldId="443"/>
            <ac:grpSpMk id="19" creationId="{BFAFA511-395F-4AB5-9F02-A05E634B2786}"/>
          </ac:grpSpMkLst>
        </pc:grpChg>
        <pc:grpChg chg="add mod">
          <ac:chgData name="Md" userId="fbe36f24abc08e80" providerId="LiveId" clId="{6A7EEBC1-43DB-4725-900E-895110474344}" dt="2021-09-19T13:23:27.612" v="802" actId="164"/>
          <ac:grpSpMkLst>
            <pc:docMk/>
            <pc:sldMk cId="203168651" sldId="443"/>
            <ac:grpSpMk id="22" creationId="{F47E2D2E-9F6F-47C9-B5DD-AC6741392C73}"/>
          </ac:grpSpMkLst>
        </pc:grpChg>
        <pc:grpChg chg="add mod">
          <ac:chgData name="Md" userId="fbe36f24abc08e80" providerId="LiveId" clId="{6A7EEBC1-43DB-4725-900E-895110474344}" dt="2021-09-19T13:27:22.482" v="841" actId="164"/>
          <ac:grpSpMkLst>
            <pc:docMk/>
            <pc:sldMk cId="203168651" sldId="443"/>
            <ac:grpSpMk id="29" creationId="{F853BB65-C837-4C81-9E49-85E47A1AC676}"/>
          </ac:grpSpMkLst>
        </pc:grpChg>
        <pc:grpChg chg="add mod">
          <ac:chgData name="Md" userId="fbe36f24abc08e80" providerId="LiveId" clId="{6A7EEBC1-43DB-4725-900E-895110474344}" dt="2021-09-19T13:28:36.986" v="867" actId="164"/>
          <ac:grpSpMkLst>
            <pc:docMk/>
            <pc:sldMk cId="203168651" sldId="443"/>
            <ac:grpSpMk id="37" creationId="{41AC8324-DB75-4267-A6BC-D6DF88904FFA}"/>
          </ac:grpSpMkLst>
        </pc:grpChg>
        <pc:grpChg chg="add del mod">
          <ac:chgData name="Md" userId="fbe36f24abc08e80" providerId="LiveId" clId="{6A7EEBC1-43DB-4725-900E-895110474344}" dt="2021-09-19T13:33:33.740" v="931" actId="165"/>
          <ac:grpSpMkLst>
            <pc:docMk/>
            <pc:sldMk cId="203168651" sldId="443"/>
            <ac:grpSpMk id="42" creationId="{3513062A-7C54-4ACB-9807-1599D190A894}"/>
          </ac:grpSpMkLst>
        </pc:grpChg>
        <pc:grpChg chg="add mod">
          <ac:chgData name="Md" userId="fbe36f24abc08e80" providerId="LiveId" clId="{6A7EEBC1-43DB-4725-900E-895110474344}" dt="2021-09-19T13:35:29.125" v="987" actId="164"/>
          <ac:grpSpMkLst>
            <pc:docMk/>
            <pc:sldMk cId="203168651" sldId="443"/>
            <ac:grpSpMk id="46" creationId="{B47AF394-F2E6-4673-AAAD-0AB20AE97A11}"/>
          </ac:grpSpMkLst>
        </pc:grpChg>
        <pc:grpChg chg="add mod">
          <ac:chgData name="Md" userId="fbe36f24abc08e80" providerId="LiveId" clId="{6A7EEBC1-43DB-4725-900E-895110474344}" dt="2021-09-19T13:35:29.125" v="987" actId="164"/>
          <ac:grpSpMkLst>
            <pc:docMk/>
            <pc:sldMk cId="203168651" sldId="443"/>
            <ac:grpSpMk id="54" creationId="{9C7C91A9-9D0E-4486-A146-2F89BA29BA61}"/>
          </ac:grpSpMkLst>
        </pc:grpChg>
        <pc:grpChg chg="add mod">
          <ac:chgData name="Md" userId="fbe36f24abc08e80" providerId="LiveId" clId="{6A7EEBC1-43DB-4725-900E-895110474344}" dt="2021-09-19T13:35:29.125" v="987" actId="164"/>
          <ac:grpSpMkLst>
            <pc:docMk/>
            <pc:sldMk cId="203168651" sldId="443"/>
            <ac:grpSpMk id="55" creationId="{574FFD69-3DD7-4941-ACBB-79580DF16ED5}"/>
          </ac:grpSpMkLst>
        </pc:grpChg>
        <pc:grpChg chg="add mod">
          <ac:chgData name="Md" userId="fbe36f24abc08e80" providerId="LiveId" clId="{6A7EEBC1-43DB-4725-900E-895110474344}" dt="2021-09-19T14:12:32.854" v="1164" actId="164"/>
          <ac:grpSpMkLst>
            <pc:docMk/>
            <pc:sldMk cId="203168651" sldId="443"/>
            <ac:grpSpMk id="58" creationId="{D3DC0AFA-8528-487B-85AF-013AC26C324E}"/>
          </ac:grpSpMkLst>
        </pc:grpChg>
        <pc:grpChg chg="add mod">
          <ac:chgData name="Md" userId="fbe36f24abc08e80" providerId="LiveId" clId="{6A7EEBC1-43DB-4725-900E-895110474344}" dt="2021-09-19T14:12:32.854" v="1164" actId="164"/>
          <ac:grpSpMkLst>
            <pc:docMk/>
            <pc:sldMk cId="203168651" sldId="443"/>
            <ac:grpSpMk id="63" creationId="{BEFC1B9A-E95B-4550-A169-EA2475B46FB8}"/>
          </ac:grpSpMkLst>
        </pc:grpChg>
        <pc:picChg chg="add mod modCrop">
          <ac:chgData name="Md" userId="fbe36f24abc08e80" providerId="LiveId" clId="{6A7EEBC1-43DB-4725-900E-895110474344}" dt="2021-09-19T13:38:39.238" v="1096" actId="1076"/>
          <ac:picMkLst>
            <pc:docMk/>
            <pc:sldMk cId="203168651" sldId="443"/>
            <ac:picMk id="2" creationId="{92AD257C-3E74-41C3-B181-C6C0E57DFB18}"/>
          </ac:picMkLst>
        </pc:picChg>
        <pc:picChg chg="add mod modCrop">
          <ac:chgData name="Md" userId="fbe36f24abc08e80" providerId="LiveId" clId="{6A7EEBC1-43DB-4725-900E-895110474344}" dt="2021-09-19T13:16:47.315" v="687" actId="1036"/>
          <ac:picMkLst>
            <pc:docMk/>
            <pc:sldMk cId="203168651" sldId="443"/>
            <ac:picMk id="3" creationId="{53BFA40C-4F52-4970-9B07-20DA209B30DB}"/>
          </ac:picMkLst>
        </pc:picChg>
        <pc:picChg chg="add mod modCrop">
          <ac:chgData name="Md" userId="fbe36f24abc08e80" providerId="LiveId" clId="{6A7EEBC1-43DB-4725-900E-895110474344}" dt="2021-09-19T13:17:24.118" v="696" actId="1036"/>
          <ac:picMkLst>
            <pc:docMk/>
            <pc:sldMk cId="203168651" sldId="443"/>
            <ac:picMk id="4" creationId="{F48404AD-16BF-4E03-8696-820333CFC204}"/>
          </ac:picMkLst>
        </pc:picChg>
        <pc:picChg chg="add mod">
          <ac:chgData name="Md" userId="fbe36f24abc08e80" providerId="LiveId" clId="{6A7EEBC1-43DB-4725-900E-895110474344}" dt="2021-09-19T13:17:35.265" v="697" actId="1076"/>
          <ac:picMkLst>
            <pc:docMk/>
            <pc:sldMk cId="203168651" sldId="443"/>
            <ac:picMk id="5" creationId="{FBC1C0AA-6E0E-4D47-8D4B-F0D88E1C34A4}"/>
          </ac:picMkLst>
        </pc:picChg>
        <pc:cxnChg chg="add mod">
          <ac:chgData name="Md" userId="fbe36f24abc08e80" providerId="LiveId" clId="{6A7EEBC1-43DB-4725-900E-895110474344}" dt="2021-09-19T13:38:02.841" v="1081" actId="1036"/>
          <ac:cxnSpMkLst>
            <pc:docMk/>
            <pc:sldMk cId="203168651" sldId="443"/>
            <ac:cxnSpMk id="13" creationId="{9B224343-5267-440F-B6C2-14C4B38E8A04}"/>
          </ac:cxnSpMkLst>
        </pc:cxnChg>
        <pc:cxnChg chg="add mod">
          <ac:chgData name="Md" userId="fbe36f24abc08e80" providerId="LiveId" clId="{6A7EEBC1-43DB-4725-900E-895110474344}" dt="2021-09-19T13:39:11.135" v="1150" actId="1038"/>
          <ac:cxnSpMkLst>
            <pc:docMk/>
            <pc:sldMk cId="203168651" sldId="443"/>
            <ac:cxnSpMk id="16" creationId="{468F58AE-FEB4-4021-8ADF-B29E059993FC}"/>
          </ac:cxnSpMkLst>
        </pc:cxnChg>
        <pc:cxnChg chg="add mod">
          <ac:chgData name="Md" userId="fbe36f24abc08e80" providerId="LiveId" clId="{6A7EEBC1-43DB-4725-900E-895110474344}" dt="2021-09-19T13:23:27.612" v="802" actId="164"/>
          <ac:cxnSpMkLst>
            <pc:docMk/>
            <pc:sldMk cId="203168651" sldId="443"/>
            <ac:cxnSpMk id="21" creationId="{894374B8-46B2-42BE-8EDF-EABD23D4CF6B}"/>
          </ac:cxnSpMkLst>
        </pc:cxnChg>
        <pc:cxnChg chg="add mod">
          <ac:chgData name="Md" userId="fbe36f24abc08e80" providerId="LiveId" clId="{6A7EEBC1-43DB-4725-900E-895110474344}" dt="2021-09-19T13:28:36.986" v="867" actId="164"/>
          <ac:cxnSpMkLst>
            <pc:docMk/>
            <pc:sldMk cId="203168651" sldId="443"/>
            <ac:cxnSpMk id="31" creationId="{38686EF6-B815-44C3-B9A7-4E12788341BD}"/>
          </ac:cxnSpMkLst>
        </pc:cxnChg>
        <pc:cxnChg chg="add mod">
          <ac:chgData name="Md" userId="fbe36f24abc08e80" providerId="LiveId" clId="{6A7EEBC1-43DB-4725-900E-895110474344}" dt="2021-09-19T13:28:36.986" v="867" actId="164"/>
          <ac:cxnSpMkLst>
            <pc:docMk/>
            <pc:sldMk cId="203168651" sldId="443"/>
            <ac:cxnSpMk id="32" creationId="{48D7EB53-76FF-4ADD-8AF2-2CFEE7A3AD90}"/>
          </ac:cxnSpMkLst>
        </pc:cxnChg>
        <pc:cxnChg chg="add mod">
          <ac:chgData name="Md" userId="fbe36f24abc08e80" providerId="LiveId" clId="{6A7EEBC1-43DB-4725-900E-895110474344}" dt="2021-09-19T13:28:36.986" v="867" actId="164"/>
          <ac:cxnSpMkLst>
            <pc:docMk/>
            <pc:sldMk cId="203168651" sldId="443"/>
            <ac:cxnSpMk id="34" creationId="{A4748214-683F-4866-B1CF-28FD36992F81}"/>
          </ac:cxnSpMkLst>
        </pc:cxnChg>
        <pc:cxnChg chg="add mod">
          <ac:chgData name="Md" userId="fbe36f24abc08e80" providerId="LiveId" clId="{6A7EEBC1-43DB-4725-900E-895110474344}" dt="2021-09-19T13:28:36.986" v="867" actId="164"/>
          <ac:cxnSpMkLst>
            <pc:docMk/>
            <pc:sldMk cId="203168651" sldId="443"/>
            <ac:cxnSpMk id="35" creationId="{B169B7EB-D532-4B6A-AB1F-B0A36F24B4EE}"/>
          </ac:cxnSpMkLst>
        </pc:cxnChg>
        <pc:cxnChg chg="add del mod topLvl">
          <ac:chgData name="Md" userId="fbe36f24abc08e80" providerId="LiveId" clId="{6A7EEBC1-43DB-4725-900E-895110474344}" dt="2021-09-19T13:33:41.567" v="933" actId="478"/>
          <ac:cxnSpMkLst>
            <pc:docMk/>
            <pc:sldMk cId="203168651" sldId="443"/>
            <ac:cxnSpMk id="39" creationId="{4A82C639-05A9-4B4D-8EEA-BAB104E42231}"/>
          </ac:cxnSpMkLst>
        </pc:cxnChg>
        <pc:cxnChg chg="add mod">
          <ac:chgData name="Md" userId="fbe36f24abc08e80" providerId="LiveId" clId="{6A7EEBC1-43DB-4725-900E-895110474344}" dt="2021-09-19T13:35:23.141" v="986" actId="164"/>
          <ac:cxnSpMkLst>
            <pc:docMk/>
            <pc:sldMk cId="203168651" sldId="443"/>
            <ac:cxnSpMk id="48" creationId="{93FFEBF8-6A47-4F42-8D4C-DDEEA2E71995}"/>
          </ac:cxnSpMkLst>
        </pc:cxnChg>
        <pc:cxnChg chg="add mod">
          <ac:chgData name="Md" userId="fbe36f24abc08e80" providerId="LiveId" clId="{6A7EEBC1-43DB-4725-900E-895110474344}" dt="2021-09-19T13:35:23.141" v="986" actId="164"/>
          <ac:cxnSpMkLst>
            <pc:docMk/>
            <pc:sldMk cId="203168651" sldId="443"/>
            <ac:cxnSpMk id="51" creationId="{81BF4021-9EA9-4FB2-816A-69905F4005DE}"/>
          </ac:cxnSpMkLst>
        </pc:cxnChg>
        <pc:cxnChg chg="add mod">
          <ac:chgData name="Md" userId="fbe36f24abc08e80" providerId="LiveId" clId="{6A7EEBC1-43DB-4725-900E-895110474344}" dt="2021-09-19T14:12:32.854" v="1164" actId="164"/>
          <ac:cxnSpMkLst>
            <pc:docMk/>
            <pc:sldMk cId="203168651" sldId="443"/>
            <ac:cxnSpMk id="60" creationId="{62A2F551-3A29-496C-9B3D-0AB801AD36EF}"/>
          </ac:cxnSpMkLst>
        </pc:cxnChg>
        <pc:cxnChg chg="add mod">
          <ac:chgData name="Md" userId="fbe36f24abc08e80" providerId="LiveId" clId="{6A7EEBC1-43DB-4725-900E-895110474344}" dt="2021-09-19T14:12:32.854" v="1164" actId="164"/>
          <ac:cxnSpMkLst>
            <pc:docMk/>
            <pc:sldMk cId="203168651" sldId="443"/>
            <ac:cxnSpMk id="61" creationId="{F5121B0E-8DD7-4DE1-8E70-68F1FE654BDC}"/>
          </ac:cxnSpMkLst>
        </pc:cxnChg>
      </pc:sldChg>
      <pc:sldChg chg="addSp delSp modSp new mod modAnim">
        <pc:chgData name="Md" userId="fbe36f24abc08e80" providerId="LiveId" clId="{6A7EEBC1-43DB-4725-900E-895110474344}" dt="2021-09-19T14:41:37.359" v="1537"/>
        <pc:sldMkLst>
          <pc:docMk/>
          <pc:sldMk cId="229147356" sldId="444"/>
        </pc:sldMkLst>
        <pc:spChg chg="add mod">
          <ac:chgData name="Md" userId="fbe36f24abc08e80" providerId="LiveId" clId="{6A7EEBC1-43DB-4725-900E-895110474344}" dt="2021-09-19T14:40:12.966" v="1506" actId="1038"/>
          <ac:spMkLst>
            <pc:docMk/>
            <pc:sldMk cId="229147356" sldId="444"/>
            <ac:spMk id="2" creationId="{BB377C86-02D2-43C9-BD6F-176AB797AD1F}"/>
          </ac:spMkLst>
        </pc:spChg>
        <pc:spChg chg="add del mod">
          <ac:chgData name="Md" userId="fbe36f24abc08e80" providerId="LiveId" clId="{6A7EEBC1-43DB-4725-900E-895110474344}" dt="2021-09-19T14:39:03.038" v="1490" actId="478"/>
          <ac:spMkLst>
            <pc:docMk/>
            <pc:sldMk cId="229147356" sldId="444"/>
            <ac:spMk id="4" creationId="{DE34E5E4-33AC-402D-8200-1136B865EC79}"/>
          </ac:spMkLst>
        </pc:spChg>
        <pc:spChg chg="add mod">
          <ac:chgData name="Md" userId="fbe36f24abc08e80" providerId="LiveId" clId="{6A7EEBC1-43DB-4725-900E-895110474344}" dt="2021-09-19T14:41:18.745" v="1534" actId="20577"/>
          <ac:spMkLst>
            <pc:docMk/>
            <pc:sldMk cId="229147356" sldId="444"/>
            <ac:spMk id="17" creationId="{2C91D44D-5CAA-49A8-9DD1-4B3A0C4E04F7}"/>
          </ac:spMkLst>
        </pc:spChg>
        <pc:spChg chg="add mod topLvl">
          <ac:chgData name="Md" userId="fbe36f24abc08e80" providerId="LiveId" clId="{6A7EEBC1-43DB-4725-900E-895110474344}" dt="2021-09-19T14:41:07.322" v="1524" actId="20577"/>
          <ac:spMkLst>
            <pc:docMk/>
            <pc:sldMk cId="229147356" sldId="444"/>
            <ac:spMk id="20" creationId="{1E66C4BC-1DF0-4EFB-BCB4-73E2661C4C46}"/>
          </ac:spMkLst>
        </pc:spChg>
        <pc:spChg chg="add mod">
          <ac:chgData name="Md" userId="fbe36f24abc08e80" providerId="LiveId" clId="{6A7EEBC1-43DB-4725-900E-895110474344}" dt="2021-09-19T14:41:03.532" v="1520" actId="20577"/>
          <ac:spMkLst>
            <pc:docMk/>
            <pc:sldMk cId="229147356" sldId="444"/>
            <ac:spMk id="23" creationId="{260A1769-E72B-4D90-88C5-F0F094A7532F}"/>
          </ac:spMkLst>
        </pc:spChg>
        <pc:spChg chg="add mod">
          <ac:chgData name="Md" userId="fbe36f24abc08e80" providerId="LiveId" clId="{6A7EEBC1-43DB-4725-900E-895110474344}" dt="2021-09-19T14:40:57.798" v="1512" actId="20577"/>
          <ac:spMkLst>
            <pc:docMk/>
            <pc:sldMk cId="229147356" sldId="444"/>
            <ac:spMk id="27" creationId="{D7F14628-2012-4D83-83CD-316A8972949B}"/>
          </ac:spMkLst>
        </pc:spChg>
        <pc:grpChg chg="add mod">
          <ac:chgData name="Md" userId="fbe36f24abc08e80" providerId="LiveId" clId="{6A7EEBC1-43DB-4725-900E-895110474344}" dt="2021-09-19T14:40:12.966" v="1506" actId="1038"/>
          <ac:grpSpMkLst>
            <pc:docMk/>
            <pc:sldMk cId="229147356" sldId="444"/>
            <ac:grpSpMk id="18" creationId="{C1F23A7F-DB9A-4732-BE6D-BAEF7FCF96BB}"/>
          </ac:grpSpMkLst>
        </pc:grpChg>
        <pc:grpChg chg="add del mod">
          <ac:chgData name="Md" userId="fbe36f24abc08e80" providerId="LiveId" clId="{6A7EEBC1-43DB-4725-900E-895110474344}" dt="2021-09-19T14:37:53.718" v="1427" actId="165"/>
          <ac:grpSpMkLst>
            <pc:docMk/>
            <pc:sldMk cId="229147356" sldId="444"/>
            <ac:grpSpMk id="21" creationId="{B8F61666-1261-4583-9EED-6E4EB3F6D0F8}"/>
          </ac:grpSpMkLst>
        </pc:grpChg>
        <pc:grpChg chg="add mod">
          <ac:chgData name="Md" userId="fbe36f24abc08e80" providerId="LiveId" clId="{6A7EEBC1-43DB-4725-900E-895110474344}" dt="2021-09-19T14:40:12.966" v="1506" actId="1038"/>
          <ac:grpSpMkLst>
            <pc:docMk/>
            <pc:sldMk cId="229147356" sldId="444"/>
            <ac:grpSpMk id="24" creationId="{BB0DB846-C5E7-4668-AD93-2A33B70AAE18}"/>
          </ac:grpSpMkLst>
        </pc:grpChg>
        <pc:grpChg chg="add mod">
          <ac:chgData name="Md" userId="fbe36f24abc08e80" providerId="LiveId" clId="{6A7EEBC1-43DB-4725-900E-895110474344}" dt="2021-09-19T14:40:12.966" v="1506" actId="1038"/>
          <ac:grpSpMkLst>
            <pc:docMk/>
            <pc:sldMk cId="229147356" sldId="444"/>
            <ac:grpSpMk id="25" creationId="{6F745C05-842F-420F-8C5A-D836188756F2}"/>
          </ac:grpSpMkLst>
        </pc:grpChg>
        <pc:grpChg chg="add mod">
          <ac:chgData name="Md" userId="fbe36f24abc08e80" providerId="LiveId" clId="{6A7EEBC1-43DB-4725-900E-895110474344}" dt="2021-09-19T14:40:12.966" v="1506" actId="1038"/>
          <ac:grpSpMkLst>
            <pc:docMk/>
            <pc:sldMk cId="229147356" sldId="444"/>
            <ac:grpSpMk id="28" creationId="{BF3F3BE6-77D8-4C69-8656-293E38C4774F}"/>
          </ac:grpSpMkLst>
        </pc:grpChg>
        <pc:picChg chg="add mod">
          <ac:chgData name="Md" userId="fbe36f24abc08e80" providerId="LiveId" clId="{6A7EEBC1-43DB-4725-900E-895110474344}" dt="2021-09-19T14:35:51.748" v="1401" actId="164"/>
          <ac:picMkLst>
            <pc:docMk/>
            <pc:sldMk cId="229147356" sldId="444"/>
            <ac:picMk id="6" creationId="{58431DF9-3F3A-476A-90AF-9CCC9526AF04}"/>
          </ac:picMkLst>
        </pc:picChg>
        <pc:picChg chg="add mod modCrop">
          <ac:chgData name="Md" userId="fbe36f24abc08e80" providerId="LiveId" clId="{6A7EEBC1-43DB-4725-900E-895110474344}" dt="2021-09-19T14:37:47" v="1426" actId="164"/>
          <ac:picMkLst>
            <pc:docMk/>
            <pc:sldMk cId="229147356" sldId="444"/>
            <ac:picMk id="8" creationId="{8294C52A-8027-45A4-9001-D721ED3FA1DD}"/>
          </ac:picMkLst>
        </pc:picChg>
        <pc:picChg chg="add mod">
          <ac:chgData name="Md" userId="fbe36f24abc08e80" providerId="LiveId" clId="{6A7EEBC1-43DB-4725-900E-895110474344}" dt="2021-09-19T14:38:13.635" v="1480" actId="164"/>
          <ac:picMkLst>
            <pc:docMk/>
            <pc:sldMk cId="229147356" sldId="444"/>
            <ac:picMk id="10" creationId="{F7E73B3B-24D4-48D2-94A3-9E23B7C957E9}"/>
          </ac:picMkLst>
        </pc:picChg>
        <pc:picChg chg="add mod topLvl modCrop">
          <ac:chgData name="Md" userId="fbe36f24abc08e80" providerId="LiveId" clId="{6A7EEBC1-43DB-4725-900E-895110474344}" dt="2021-09-19T14:38:44.868" v="1489" actId="164"/>
          <ac:picMkLst>
            <pc:docMk/>
            <pc:sldMk cId="229147356" sldId="444"/>
            <ac:picMk id="12" creationId="{01A4E64A-8351-4521-BCF3-501EA875649F}"/>
          </ac:picMkLst>
        </pc:picChg>
        <pc:picChg chg="add mod">
          <ac:chgData name="Md" userId="fbe36f24abc08e80" providerId="LiveId" clId="{6A7EEBC1-43DB-4725-900E-895110474344}" dt="2021-09-19T14:34:03.378" v="1379" actId="571"/>
          <ac:picMkLst>
            <pc:docMk/>
            <pc:sldMk cId="229147356" sldId="444"/>
            <ac:picMk id="13" creationId="{1561980D-8B84-47CD-9F39-007D2E628A93}"/>
          </ac:picMkLst>
        </pc:picChg>
        <pc:picChg chg="add mod">
          <ac:chgData name="Md" userId="fbe36f24abc08e80" providerId="LiveId" clId="{6A7EEBC1-43DB-4725-900E-895110474344}" dt="2021-09-19T14:34:03.378" v="1379" actId="571"/>
          <ac:picMkLst>
            <pc:docMk/>
            <pc:sldMk cId="229147356" sldId="444"/>
            <ac:picMk id="14" creationId="{E6D896CE-B7B1-4D84-A052-CEE8CA6DC9A7}"/>
          </ac:picMkLst>
        </pc:picChg>
        <pc:picChg chg="add mod">
          <ac:chgData name="Md" userId="fbe36f24abc08e80" providerId="LiveId" clId="{6A7EEBC1-43DB-4725-900E-895110474344}" dt="2021-09-19T14:34:03.378" v="1379" actId="571"/>
          <ac:picMkLst>
            <pc:docMk/>
            <pc:sldMk cId="229147356" sldId="444"/>
            <ac:picMk id="15" creationId="{DADAF374-936B-4E3A-8E66-182990D7BA58}"/>
          </ac:picMkLst>
        </pc:picChg>
        <pc:cxnChg chg="add del mod">
          <ac:chgData name="Md" userId="fbe36f24abc08e80" providerId="LiveId" clId="{6A7EEBC1-43DB-4725-900E-895110474344}" dt="2021-09-19T14:14:44.031" v="1240" actId="21"/>
          <ac:cxnSpMkLst>
            <pc:docMk/>
            <pc:sldMk cId="229147356" sldId="444"/>
            <ac:cxnSpMk id="3" creationId="{C0407F5E-703A-45A5-86F5-82FE50E44350}"/>
          </ac:cxnSpMkLst>
        </pc:cxnChg>
      </pc:sldChg>
      <pc:sldMasterChg chg="addSp delSp modSp mod modSldLayout">
        <pc:chgData name="Md" userId="fbe36f24abc08e80" providerId="LiveId" clId="{6A7EEBC1-43DB-4725-900E-895110474344}" dt="2021-09-17T15:10:32.825" v="149"/>
        <pc:sldMasterMkLst>
          <pc:docMk/>
          <pc:sldMasterMk cId="0" sldId="2147483648"/>
        </pc:sldMasterMkLst>
        <pc:spChg chg="add del mod">
          <ac:chgData name="Md" userId="fbe36f24abc08e80" providerId="LiveId" clId="{6A7EEBC1-43DB-4725-900E-895110474344}" dt="2021-09-17T15:10:32.233" v="148" actId="21"/>
          <ac:spMkLst>
            <pc:docMk/>
            <pc:sldMasterMk cId="0" sldId="2147483648"/>
            <ac:spMk id="2" creationId="{208A803B-2439-4FF3-AB10-762FBB0286F2}"/>
          </ac:spMkLst>
        </pc:spChg>
        <pc:spChg chg="add mod">
          <ac:chgData name="Md" userId="fbe36f24abc08e80" providerId="LiveId" clId="{6A7EEBC1-43DB-4725-900E-895110474344}" dt="2021-09-17T15:10:32.825" v="149"/>
          <ac:spMkLst>
            <pc:docMk/>
            <pc:sldMasterMk cId="0" sldId="2147483648"/>
            <ac:spMk id="3" creationId="{2359F727-6AF6-4C14-9CB3-DAC6E13FA0BA}"/>
          </ac:spMkLst>
        </pc:spChg>
        <pc:sldLayoutChg chg="delSp mod">
          <pc:chgData name="Md" userId="fbe36f24abc08e80" providerId="LiveId" clId="{6A7EEBC1-43DB-4725-900E-895110474344}" dt="2021-09-17T15:09:03.569" v="134" actId="21"/>
          <pc:sldLayoutMkLst>
            <pc:docMk/>
            <pc:sldMasterMk cId="0" sldId="2147483648"/>
            <pc:sldLayoutMk cId="0" sldId="2147483655"/>
          </pc:sldLayoutMkLst>
          <pc:spChg chg="del">
            <ac:chgData name="Md" userId="fbe36f24abc08e80" providerId="LiveId" clId="{6A7EEBC1-43DB-4725-900E-895110474344}" dt="2021-09-17T15:09:03.569" v="134" actId="21"/>
            <ac:spMkLst>
              <pc:docMk/>
              <pc:sldMasterMk cId="0" sldId="2147483648"/>
              <pc:sldLayoutMk cId="0" sldId="2147483655"/>
              <ac:spMk id="5" creationId="{782DC068-7528-4231-BFD4-28421FC1416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28082ED-6978-49A1-B089-E71CDE980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AC7EA1-097F-4F9B-ACB6-00B2A52BC1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6F-8A82-478F-B98F-7D655070576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B7AD6A-F18F-4E65-A173-05EA6AFFB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A3A5F8-A8DC-4ECF-BEFA-950603830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8894-E6F2-4AEC-91DC-BF8B69ED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6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53278" indent="0" algn="ctr">
              <a:buNone/>
              <a:defRPr/>
            </a:lvl2pPr>
            <a:lvl3pPr marL="1106554" indent="0" algn="ctr">
              <a:buNone/>
              <a:defRPr/>
            </a:lvl3pPr>
            <a:lvl4pPr marL="1659832" indent="0" algn="ctr">
              <a:buNone/>
              <a:defRPr/>
            </a:lvl4pPr>
            <a:lvl5pPr marL="2213109" indent="0" algn="ctr">
              <a:buNone/>
              <a:defRPr/>
            </a:lvl5pPr>
            <a:lvl6pPr marL="2766386" indent="0" algn="ctr">
              <a:buNone/>
              <a:defRPr/>
            </a:lvl6pPr>
            <a:lvl7pPr marL="3319664" indent="0" algn="ctr">
              <a:buNone/>
              <a:defRPr/>
            </a:lvl7pPr>
            <a:lvl8pPr marL="3872940" indent="0" algn="ctr">
              <a:buNone/>
              <a:defRPr/>
            </a:lvl8pPr>
            <a:lvl9pPr marL="44262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50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50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4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7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46"/>
            </a:lvl1pPr>
            <a:lvl2pPr marL="553278" indent="0">
              <a:buNone/>
              <a:defRPr sz="2166"/>
            </a:lvl2pPr>
            <a:lvl3pPr marL="1106554" indent="0">
              <a:buNone/>
              <a:defRPr sz="1977"/>
            </a:lvl3pPr>
            <a:lvl4pPr marL="1659832" indent="0">
              <a:buNone/>
              <a:defRPr sz="1694"/>
            </a:lvl4pPr>
            <a:lvl5pPr marL="2213109" indent="0">
              <a:buNone/>
              <a:defRPr sz="1694"/>
            </a:lvl5pPr>
            <a:lvl6pPr marL="2766386" indent="0">
              <a:buNone/>
              <a:defRPr sz="1694"/>
            </a:lvl6pPr>
            <a:lvl7pPr marL="3319664" indent="0">
              <a:buNone/>
              <a:defRPr sz="1694"/>
            </a:lvl7pPr>
            <a:lvl8pPr marL="3872940" indent="0">
              <a:buNone/>
              <a:defRPr sz="1694"/>
            </a:lvl8pPr>
            <a:lvl9pPr marL="4426218" indent="0">
              <a:buNone/>
              <a:defRPr sz="16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4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3389"/>
            </a:lvl1pPr>
            <a:lvl2pPr>
              <a:defRPr sz="2917"/>
            </a:lvl2pPr>
            <a:lvl3pPr>
              <a:defRPr sz="2446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637454"/>
            <a:ext cx="484822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319867"/>
            <a:ext cx="4848225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17" b="1"/>
            </a:lvl1pPr>
            <a:lvl2pPr marL="553278" indent="0">
              <a:buNone/>
              <a:defRPr sz="2446" b="1"/>
            </a:lvl2pPr>
            <a:lvl3pPr marL="1106554" indent="0">
              <a:buNone/>
              <a:defRPr sz="2166" b="1"/>
            </a:lvl3pPr>
            <a:lvl4pPr marL="1659832" indent="0">
              <a:buNone/>
              <a:defRPr sz="1977" b="1"/>
            </a:lvl4pPr>
            <a:lvl5pPr marL="2213109" indent="0">
              <a:buNone/>
              <a:defRPr sz="1977" b="1"/>
            </a:lvl5pPr>
            <a:lvl6pPr marL="2766386" indent="0">
              <a:buNone/>
              <a:defRPr sz="1977" b="1"/>
            </a:lvl6pPr>
            <a:lvl7pPr marL="3319664" indent="0">
              <a:buNone/>
              <a:defRPr sz="1977" b="1"/>
            </a:lvl7pPr>
            <a:lvl8pPr marL="3872940" indent="0">
              <a:buNone/>
              <a:defRPr sz="1977" b="1"/>
            </a:lvl8pPr>
            <a:lvl9pPr marL="4426218" indent="0">
              <a:buNone/>
              <a:defRPr sz="19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917"/>
            </a:lvl1pPr>
            <a:lvl2pPr>
              <a:defRPr sz="2446"/>
            </a:lvl2pPr>
            <a:lvl3pPr>
              <a:defRPr sz="2166"/>
            </a:lvl3pPr>
            <a:lvl4pPr>
              <a:defRPr sz="1977"/>
            </a:lvl4pPr>
            <a:lvl5pPr>
              <a:defRPr sz="1977"/>
            </a:lvl5pPr>
            <a:lvl6pPr>
              <a:defRPr sz="1977"/>
            </a:lvl6pPr>
            <a:lvl7pPr>
              <a:defRPr sz="1977"/>
            </a:lvl7pPr>
            <a:lvl8pPr>
              <a:defRPr sz="1977"/>
            </a:lvl8pPr>
            <a:lvl9pPr>
              <a:defRPr sz="19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6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860"/>
            </a:lvl1pPr>
            <a:lvl2pPr>
              <a:defRPr sz="3389"/>
            </a:lvl2pPr>
            <a:lvl3pPr>
              <a:defRPr sz="2917"/>
            </a:lvl3pPr>
            <a:lvl4pPr>
              <a:defRPr sz="2446"/>
            </a:lvl4pPr>
            <a:lvl5pPr>
              <a:defRPr sz="2446"/>
            </a:lvl5pPr>
            <a:lvl6pPr>
              <a:defRPr sz="2446"/>
            </a:lvl6pPr>
            <a:lvl7pPr>
              <a:defRPr sz="2446"/>
            </a:lvl7pPr>
            <a:lvl8pPr>
              <a:defRPr sz="2446"/>
            </a:lvl8pPr>
            <a:lvl9pPr>
              <a:defRPr sz="24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530776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4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60"/>
            </a:lvl1pPr>
            <a:lvl2pPr marL="553278" indent="0">
              <a:buNone/>
              <a:defRPr sz="3389"/>
            </a:lvl2pPr>
            <a:lvl3pPr marL="1106554" indent="0">
              <a:buNone/>
              <a:defRPr sz="2917"/>
            </a:lvl3pPr>
            <a:lvl4pPr marL="1659832" indent="0">
              <a:buNone/>
              <a:defRPr sz="2446"/>
            </a:lvl4pPr>
            <a:lvl5pPr marL="2213109" indent="0">
              <a:buNone/>
              <a:defRPr sz="2446"/>
            </a:lvl5pPr>
            <a:lvl6pPr marL="2766386" indent="0">
              <a:buNone/>
              <a:defRPr sz="2446"/>
            </a:lvl6pPr>
            <a:lvl7pPr marL="3319664" indent="0">
              <a:buNone/>
              <a:defRPr sz="2446"/>
            </a:lvl7pPr>
            <a:lvl8pPr marL="3872940" indent="0">
              <a:buNone/>
              <a:defRPr sz="2446"/>
            </a:lvl8pPr>
            <a:lvl9pPr marL="4426218" indent="0">
              <a:buNone/>
              <a:defRPr sz="24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94"/>
            </a:lvl1pPr>
            <a:lvl2pPr marL="553278" indent="0">
              <a:buNone/>
              <a:defRPr sz="1412"/>
            </a:lvl2pPr>
            <a:lvl3pPr marL="1106554" indent="0">
              <a:buNone/>
              <a:defRPr sz="1224"/>
            </a:lvl3pPr>
            <a:lvl4pPr marL="1659832" indent="0">
              <a:buNone/>
              <a:defRPr sz="1130"/>
            </a:lvl4pPr>
            <a:lvl5pPr marL="2213109" indent="0">
              <a:buNone/>
              <a:defRPr sz="1130"/>
            </a:lvl5pPr>
            <a:lvl6pPr marL="2766386" indent="0">
              <a:buNone/>
              <a:defRPr sz="1130"/>
            </a:lvl6pPr>
            <a:lvl7pPr marL="3319664" indent="0">
              <a:buNone/>
              <a:defRPr sz="1130"/>
            </a:lvl7pPr>
            <a:lvl8pPr marL="3872940" indent="0">
              <a:buNone/>
              <a:defRPr sz="1130"/>
            </a:lvl8pPr>
            <a:lvl9pPr marL="4426218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486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49040" y="6661573"/>
            <a:ext cx="34747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63840" y="6661573"/>
            <a:ext cx="2560320" cy="508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5pPr>
      <a:lvl6pPr marL="553278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6pPr>
      <a:lvl7pPr marL="1106554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7pPr>
      <a:lvl8pPr marL="1659832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8pPr>
      <a:lvl9pPr marL="2213109" algn="ctr" rtl="0" fontAlgn="base">
        <a:spcBef>
          <a:spcPct val="0"/>
        </a:spcBef>
        <a:spcAft>
          <a:spcPct val="0"/>
        </a:spcAft>
        <a:defRPr sz="53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4959" indent="-414959" algn="l" rtl="0" eaLnBrk="0" fontAlgn="base" hangingPunct="0">
        <a:spcBef>
          <a:spcPct val="20000"/>
        </a:spcBef>
        <a:spcAft>
          <a:spcPct val="0"/>
        </a:spcAft>
        <a:buChar char="•"/>
        <a:defRPr sz="3860">
          <a:solidFill>
            <a:schemeClr val="tx1"/>
          </a:solidFill>
          <a:latin typeface="+mn-lt"/>
          <a:ea typeface="+mn-ea"/>
          <a:cs typeface="+mn-cs"/>
        </a:defRPr>
      </a:lvl1pPr>
      <a:lvl2pPr marL="899077" indent="-345799" algn="l" rtl="0" eaLnBrk="0" fontAlgn="base" hangingPunct="0">
        <a:spcBef>
          <a:spcPct val="20000"/>
        </a:spcBef>
        <a:spcAft>
          <a:spcPct val="0"/>
        </a:spcAft>
        <a:buChar char="–"/>
        <a:defRPr sz="3389">
          <a:solidFill>
            <a:schemeClr val="tx1"/>
          </a:solidFill>
          <a:latin typeface="+mn-lt"/>
          <a:cs typeface="+mn-cs"/>
        </a:defRPr>
      </a:lvl2pPr>
      <a:lvl3pPr marL="1383192" indent="-276638" algn="l" rtl="0" eaLnBrk="0" fontAlgn="base" hangingPunct="0">
        <a:spcBef>
          <a:spcPct val="20000"/>
        </a:spcBef>
        <a:spcAft>
          <a:spcPct val="0"/>
        </a:spcAft>
        <a:buChar char="•"/>
        <a:defRPr sz="2917">
          <a:solidFill>
            <a:schemeClr val="tx1"/>
          </a:solidFill>
          <a:latin typeface="+mn-lt"/>
          <a:cs typeface="+mn-cs"/>
        </a:defRPr>
      </a:lvl3pPr>
      <a:lvl4pPr marL="1936470" indent="-276638" algn="l" rtl="0" eaLnBrk="0" fontAlgn="base" hangingPunct="0">
        <a:spcBef>
          <a:spcPct val="20000"/>
        </a:spcBef>
        <a:spcAft>
          <a:spcPct val="0"/>
        </a:spcAft>
        <a:buChar char="–"/>
        <a:defRPr sz="2446">
          <a:solidFill>
            <a:schemeClr val="tx1"/>
          </a:solidFill>
          <a:latin typeface="+mn-lt"/>
          <a:cs typeface="+mn-cs"/>
        </a:defRPr>
      </a:lvl4pPr>
      <a:lvl5pPr marL="2489748" indent="-276638" algn="l" rtl="0" eaLnBrk="0" fontAlgn="base" hangingPunct="0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5pPr>
      <a:lvl6pPr marL="3043025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6pPr>
      <a:lvl7pPr marL="3596302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7pPr>
      <a:lvl8pPr marL="4149579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8pPr>
      <a:lvl9pPr marL="4702856" indent="-276638" algn="l" rtl="0" fontAlgn="base">
        <a:spcBef>
          <a:spcPct val="20000"/>
        </a:spcBef>
        <a:spcAft>
          <a:spcPct val="0"/>
        </a:spcAft>
        <a:buChar char="»"/>
        <a:defRPr sz="2446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1pPr>
      <a:lvl2pPr marL="55327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2pPr>
      <a:lvl3pPr marL="110655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3pPr>
      <a:lvl4pPr marL="1659832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213109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66386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319664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872940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426218" algn="l" defTabSz="1106554" rtl="0" eaLnBrk="1" latinLnBrk="0" hangingPunct="1"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64154F-A0C2-410F-9B85-FA8C98B98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972800" cy="731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673022-D43D-401E-A5A2-239E1AD9A2AF}"/>
              </a:ext>
            </a:extLst>
          </p:cNvPr>
          <p:cNvSpPr txBox="1"/>
          <p:nvPr/>
        </p:nvSpPr>
        <p:spPr>
          <a:xfrm>
            <a:off x="2" y="1066800"/>
            <a:ext cx="10972800" cy="335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227" b="1" dirty="0" err="1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227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7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EEEAAAE-D05C-4CDA-A9FC-CC9EBD198790}"/>
              </a:ext>
            </a:extLst>
          </p:cNvPr>
          <p:cNvGrpSpPr/>
          <p:nvPr/>
        </p:nvGrpSpPr>
        <p:grpSpPr>
          <a:xfrm>
            <a:off x="152400" y="30644"/>
            <a:ext cx="10668000" cy="853111"/>
            <a:chOff x="152400" y="30644"/>
            <a:chExt cx="10668000" cy="8531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C2C3B3A-F298-49B5-85DD-FE71CDAA0C4B}"/>
                </a:ext>
              </a:extLst>
            </p:cNvPr>
            <p:cNvGrpSpPr/>
            <p:nvPr/>
          </p:nvGrpSpPr>
          <p:grpSpPr>
            <a:xfrm>
              <a:off x="152400" y="30644"/>
              <a:ext cx="10668000" cy="853111"/>
              <a:chOff x="152400" y="30644"/>
              <a:chExt cx="10668000" cy="85311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56FE7A1D-4153-4E05-A5D1-2FC0A0447743}"/>
                  </a:ext>
                </a:extLst>
              </p:cNvPr>
              <p:cNvSpPr/>
              <p:nvPr/>
            </p:nvSpPr>
            <p:spPr>
              <a:xfrm flipV="1">
                <a:off x="152400" y="223153"/>
                <a:ext cx="43434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C53069E-FA8D-4397-8C90-0C6ABFB826F6}"/>
                  </a:ext>
                </a:extLst>
              </p:cNvPr>
              <p:cNvSpPr/>
              <p:nvPr/>
            </p:nvSpPr>
            <p:spPr>
              <a:xfrm>
                <a:off x="6477000" y="231871"/>
                <a:ext cx="4343400" cy="45720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tx1"/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34305F46-0AAC-4746-8FA7-99665CC9D8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86200" y="30644"/>
                <a:ext cx="3276600" cy="853111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0398767-4803-4E17-9C91-1769D4E0711E}"/>
                </a:ext>
              </a:extLst>
            </p:cNvPr>
            <p:cNvSpPr txBox="1"/>
            <p:nvPr/>
          </p:nvSpPr>
          <p:spPr>
            <a:xfrm>
              <a:off x="967647" y="275966"/>
              <a:ext cx="9067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2000" b="1" u="sng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হাতে</a:t>
              </a:r>
              <a:r>
                <a:rPr lang="en-US" sz="20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20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0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টাইপরাইটারে</a:t>
              </a:r>
              <a:r>
                <a:rPr lang="en-US" sz="20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20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s-IN" sz="2000" b="1" i="0" u="sng" strike="noStrike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F3496A4-77E4-4702-B47D-5DE40512E8FB}"/>
              </a:ext>
            </a:extLst>
          </p:cNvPr>
          <p:cNvGrpSpPr/>
          <p:nvPr/>
        </p:nvGrpSpPr>
        <p:grpSpPr>
          <a:xfrm>
            <a:off x="6083300" y="1059582"/>
            <a:ext cx="4572000" cy="3429353"/>
            <a:chOff x="6083300" y="1059582"/>
            <a:chExt cx="4572000" cy="34293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1C02AB-3842-4574-91EC-EC1456D2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300" y="1059582"/>
              <a:ext cx="4572000" cy="27972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C22946B-EA8B-45E7-8FC1-CA1E05182E2D}"/>
                </a:ext>
              </a:extLst>
            </p:cNvPr>
            <p:cNvSpPr txBox="1"/>
            <p:nvPr/>
          </p:nvSpPr>
          <p:spPr>
            <a:xfrm>
              <a:off x="6083300" y="3965715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টাইপরাইটার মেশি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CCDD70B-9FA6-4611-B9F2-5B02256F5DD7}"/>
              </a:ext>
            </a:extLst>
          </p:cNvPr>
          <p:cNvGrpSpPr/>
          <p:nvPr/>
        </p:nvGrpSpPr>
        <p:grpSpPr>
          <a:xfrm>
            <a:off x="304799" y="936568"/>
            <a:ext cx="4584701" cy="3373265"/>
            <a:chOff x="304799" y="936568"/>
            <a:chExt cx="4584701" cy="33732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2950364-3232-401D-BCEB-70176AFC7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430"/>
            <a:stretch/>
          </p:blipFill>
          <p:spPr>
            <a:xfrm>
              <a:off x="304800" y="936568"/>
              <a:ext cx="4572000" cy="279723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8A0134-3CA8-49B7-A389-556C70E82156}"/>
                </a:ext>
              </a:extLst>
            </p:cNvPr>
            <p:cNvSpPr txBox="1"/>
            <p:nvPr/>
          </p:nvSpPr>
          <p:spPr>
            <a:xfrm>
              <a:off x="304799" y="3786613"/>
              <a:ext cx="4584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1B0AF78-C0E4-474D-9B72-70C69A8D13D9}"/>
              </a:ext>
            </a:extLst>
          </p:cNvPr>
          <p:cNvSpPr txBox="1"/>
          <p:nvPr/>
        </p:nvSpPr>
        <p:spPr>
          <a:xfrm>
            <a:off x="152400" y="4800600"/>
            <a:ext cx="10667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এডিটিং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লেখাটা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রাইটারে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726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6C749F-6335-49D1-B7B6-4D13869CE7B7}"/>
              </a:ext>
            </a:extLst>
          </p:cNvPr>
          <p:cNvSpPr txBox="1"/>
          <p:nvPr/>
        </p:nvSpPr>
        <p:spPr>
          <a:xfrm>
            <a:off x="0" y="4793351"/>
            <a:ext cx="10972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এডিটিং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F700902-471A-4C88-866A-C546CCE8E0DA}"/>
              </a:ext>
            </a:extLst>
          </p:cNvPr>
          <p:cNvGrpSpPr/>
          <p:nvPr/>
        </p:nvGrpSpPr>
        <p:grpSpPr>
          <a:xfrm>
            <a:off x="2509388" y="236980"/>
            <a:ext cx="5954024" cy="4019578"/>
            <a:chOff x="2046976" y="648963"/>
            <a:chExt cx="8913124" cy="60172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A4953FB-9664-4698-BC32-86D393AC4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6976" y="648963"/>
              <a:ext cx="8913124" cy="6017274"/>
            </a:xfrm>
            <a:prstGeom prst="rect">
              <a:avLst/>
            </a:prstGeom>
          </p:spPr>
        </p:pic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xmlns="" id="{53146E1D-A29F-4037-A27B-21EF9FA13AB5}"/>
                </a:ext>
              </a:extLst>
            </p:cNvPr>
            <p:cNvGrpSpPr/>
            <p:nvPr/>
          </p:nvGrpSpPr>
          <p:grpSpPr>
            <a:xfrm>
              <a:off x="3886200" y="990600"/>
              <a:ext cx="5410199" cy="2819400"/>
              <a:chOff x="381000" y="2362200"/>
              <a:chExt cx="3657600" cy="28194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F0478AC-B259-426B-93F6-41DB1F9D38A6}"/>
                  </a:ext>
                </a:extLst>
              </p:cNvPr>
              <p:cNvSpPr/>
              <p:nvPr/>
            </p:nvSpPr>
            <p:spPr>
              <a:xfrm>
                <a:off x="381000" y="2362200"/>
                <a:ext cx="3657600" cy="28194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xmlns="" id="{B82C9200-1BF9-458C-8824-F028A2BF1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438400"/>
                <a:ext cx="3548772" cy="2498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ABEC1268-AEC3-43DB-A789-40286C275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3694" y="2981601"/>
                <a:ext cx="2390667" cy="18781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6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BA9359-3C9B-420E-A017-D3B05372C6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424" y="533400"/>
            <a:ext cx="3621488" cy="4169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04C900-4E8A-404F-8E15-EEC9B871D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533400"/>
            <a:ext cx="3621488" cy="4169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0C5942-6B6B-4A19-9744-98DC8BDCB5B7}"/>
              </a:ext>
            </a:extLst>
          </p:cNvPr>
          <p:cNvSpPr txBox="1"/>
          <p:nvPr/>
        </p:nvSpPr>
        <p:spPr>
          <a:xfrm>
            <a:off x="0" y="76200"/>
            <a:ext cx="1097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F4BE9-CAF4-4811-968F-58ADBEA12003}"/>
              </a:ext>
            </a:extLst>
          </p:cNvPr>
          <p:cNvSpPr txBox="1"/>
          <p:nvPr/>
        </p:nvSpPr>
        <p:spPr>
          <a:xfrm>
            <a:off x="1600200" y="4703099"/>
            <a:ext cx="362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হাতে</a:t>
            </a:r>
            <a:r>
              <a:rPr lang="en-US" sz="2400" b="1" dirty="0"/>
              <a:t>  </a:t>
            </a:r>
            <a:r>
              <a:rPr lang="en-US" sz="2400" b="1" dirty="0" err="1"/>
              <a:t>লেখা</a:t>
            </a:r>
            <a:r>
              <a:rPr lang="en-US" sz="2400" b="1" dirty="0"/>
              <a:t> </a:t>
            </a:r>
            <a:r>
              <a:rPr lang="en-US" sz="2400" b="1" dirty="0" err="1"/>
              <a:t>প্রতিবেদন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4E6646-840D-4E1D-913D-39D4CB5004E8}"/>
              </a:ext>
            </a:extLst>
          </p:cNvPr>
          <p:cNvSpPr txBox="1"/>
          <p:nvPr/>
        </p:nvSpPr>
        <p:spPr>
          <a:xfrm>
            <a:off x="5903512" y="4736704"/>
            <a:ext cx="362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ওয়ার্ড</a:t>
            </a:r>
            <a:r>
              <a:rPr lang="en-US" sz="2400" b="1" dirty="0"/>
              <a:t> </a:t>
            </a:r>
            <a:r>
              <a:rPr lang="en-US" sz="2400" b="1" dirty="0" err="1"/>
              <a:t>প্রসেসরে</a:t>
            </a:r>
            <a:r>
              <a:rPr lang="en-US" sz="2400" b="1" dirty="0"/>
              <a:t> </a:t>
            </a:r>
            <a:r>
              <a:rPr lang="en-US" sz="2400" b="1" dirty="0" err="1"/>
              <a:t>লেখা</a:t>
            </a:r>
            <a:r>
              <a:rPr lang="en-US" sz="2400" b="1" dirty="0"/>
              <a:t> </a:t>
            </a:r>
            <a:r>
              <a:rPr lang="en-US" sz="2400" b="1" dirty="0" err="1"/>
              <a:t>প্রতিবেদন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8A2AE0-49EA-412B-8DD9-2CB36FD35464}"/>
              </a:ext>
            </a:extLst>
          </p:cNvPr>
          <p:cNvSpPr txBox="1"/>
          <p:nvPr/>
        </p:nvSpPr>
        <p:spPr>
          <a:xfrm>
            <a:off x="1243589" y="5124482"/>
            <a:ext cx="4231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হাতে</a:t>
            </a:r>
            <a:r>
              <a:rPr lang="en-US" sz="2400" b="1" u="sng" dirty="0"/>
              <a:t> </a:t>
            </a:r>
            <a:r>
              <a:rPr lang="en-US" sz="2400" b="1" u="sng" dirty="0" err="1"/>
              <a:t>লেখার</a:t>
            </a:r>
            <a:r>
              <a:rPr lang="en-US" sz="2400" b="1" u="sng" dirty="0"/>
              <a:t> </a:t>
            </a:r>
            <a:r>
              <a:rPr lang="en-US" sz="2400" b="1" u="sng" dirty="0" err="1"/>
              <a:t>ফলেঃ</a:t>
            </a:r>
            <a:r>
              <a:rPr lang="en-US" sz="2400" b="1" u="sng" dirty="0"/>
              <a:t> </a:t>
            </a:r>
          </a:p>
          <a:p>
            <a:pPr algn="ctr"/>
            <a:r>
              <a:rPr lang="en-US" sz="2400" dirty="0" err="1"/>
              <a:t>বানান</a:t>
            </a:r>
            <a:r>
              <a:rPr lang="en-US" sz="2400" dirty="0"/>
              <a:t> </a:t>
            </a:r>
            <a:r>
              <a:rPr lang="en-US" sz="2400" dirty="0" err="1"/>
              <a:t>সংশোধনের</a:t>
            </a:r>
            <a:r>
              <a:rPr lang="en-US" sz="2400" dirty="0"/>
              <a:t> </a:t>
            </a:r>
            <a:r>
              <a:rPr lang="en-US" sz="2400" dirty="0" err="1"/>
              <a:t>সুযোগ</a:t>
            </a:r>
            <a:r>
              <a:rPr lang="en-US" sz="2400" dirty="0"/>
              <a:t> </a:t>
            </a:r>
            <a:r>
              <a:rPr lang="en-US" sz="2400" dirty="0" err="1"/>
              <a:t>নেই</a:t>
            </a:r>
            <a:r>
              <a:rPr lang="en-US" sz="2400" dirty="0"/>
              <a:t>, </a:t>
            </a:r>
            <a:r>
              <a:rPr lang="en-US" sz="2400" dirty="0" err="1"/>
              <a:t>ছবি</a:t>
            </a:r>
            <a:r>
              <a:rPr lang="en-US" sz="2400" dirty="0"/>
              <a:t> </a:t>
            </a:r>
            <a:r>
              <a:rPr lang="en-US" sz="2400" dirty="0" err="1"/>
              <a:t>এড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যাচ্ছে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, </a:t>
            </a:r>
            <a:r>
              <a:rPr lang="en-US" sz="2400" dirty="0" err="1"/>
              <a:t>লেখাটি</a:t>
            </a:r>
            <a:r>
              <a:rPr lang="en-US" sz="2400" dirty="0"/>
              <a:t> </a:t>
            </a:r>
            <a:r>
              <a:rPr lang="en-US" sz="2400" dirty="0" err="1"/>
              <a:t>অগোছালো</a:t>
            </a:r>
            <a:r>
              <a:rPr lang="en-US" sz="2400" dirty="0"/>
              <a:t>, </a:t>
            </a:r>
            <a:r>
              <a:rPr lang="en-US" sz="2400" dirty="0" err="1"/>
              <a:t>টেবিল</a:t>
            </a:r>
            <a:r>
              <a:rPr lang="en-US" sz="2400" dirty="0"/>
              <a:t> </a:t>
            </a:r>
            <a:r>
              <a:rPr lang="en-US" sz="2400" dirty="0" err="1"/>
              <a:t>ইনসার্ট</a:t>
            </a:r>
            <a:r>
              <a:rPr lang="en-US" sz="2400" dirty="0"/>
              <a:t> </a:t>
            </a:r>
            <a:r>
              <a:rPr lang="en-US" sz="2400" dirty="0" err="1"/>
              <a:t>এলোমেলো</a:t>
            </a:r>
            <a:r>
              <a:rPr lang="en-US" sz="2400" dirty="0"/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CD6583-9E8D-499A-B371-1421EF37BC93}"/>
              </a:ext>
            </a:extLst>
          </p:cNvPr>
          <p:cNvSpPr txBox="1"/>
          <p:nvPr/>
        </p:nvSpPr>
        <p:spPr>
          <a:xfrm>
            <a:off x="5498125" y="5136205"/>
            <a:ext cx="43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ওয়ার্ড</a:t>
            </a:r>
            <a:r>
              <a:rPr lang="en-US" sz="2400" b="1" u="sng" dirty="0"/>
              <a:t> </a:t>
            </a:r>
            <a:r>
              <a:rPr lang="en-US" sz="2400" b="1" u="sng" dirty="0" err="1"/>
              <a:t>প্রসেসরে</a:t>
            </a:r>
            <a:r>
              <a:rPr lang="en-US" sz="2400" b="1" u="sng" dirty="0"/>
              <a:t> </a:t>
            </a:r>
            <a:r>
              <a:rPr lang="en-US" sz="2400" b="1" u="sng" dirty="0" err="1"/>
              <a:t>লেখার</a:t>
            </a:r>
            <a:r>
              <a:rPr lang="en-US" sz="2400" b="1" u="sng" dirty="0"/>
              <a:t> </a:t>
            </a:r>
            <a:r>
              <a:rPr lang="en-US" sz="2400" b="1" u="sng" dirty="0" err="1"/>
              <a:t>ফলেঃ</a:t>
            </a:r>
            <a:r>
              <a:rPr lang="en-US" sz="2400" b="1" u="sng" dirty="0"/>
              <a:t> </a:t>
            </a:r>
          </a:p>
          <a:p>
            <a:pPr algn="ctr"/>
            <a:r>
              <a:rPr lang="en-US" sz="2400" dirty="0" err="1"/>
              <a:t>বানান</a:t>
            </a:r>
            <a:r>
              <a:rPr lang="en-US" sz="2400" dirty="0"/>
              <a:t> </a:t>
            </a:r>
            <a:r>
              <a:rPr lang="en-US" sz="2400" dirty="0" err="1"/>
              <a:t>ভুলের</a:t>
            </a:r>
            <a:r>
              <a:rPr lang="en-US" sz="2400" dirty="0"/>
              <a:t> </a:t>
            </a:r>
            <a:r>
              <a:rPr lang="en-US" sz="2400" dirty="0" err="1"/>
              <a:t>সুযোগ</a:t>
            </a:r>
            <a:r>
              <a:rPr lang="en-US" sz="2400" dirty="0"/>
              <a:t> </a:t>
            </a:r>
            <a:r>
              <a:rPr lang="en-US" sz="2400" dirty="0" err="1"/>
              <a:t>রয়েছে</a:t>
            </a:r>
            <a:r>
              <a:rPr lang="en-US" sz="2400" dirty="0"/>
              <a:t>, </a:t>
            </a:r>
            <a:r>
              <a:rPr lang="en-US" sz="2400" dirty="0" err="1"/>
              <a:t>ছবি</a:t>
            </a:r>
            <a:r>
              <a:rPr lang="en-US" sz="2400" dirty="0"/>
              <a:t> </a:t>
            </a:r>
            <a:r>
              <a:rPr lang="en-US" sz="2400" dirty="0" err="1"/>
              <a:t>এড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যাচ্ছে</a:t>
            </a:r>
            <a:r>
              <a:rPr lang="en-US" sz="2400" dirty="0"/>
              <a:t>, </a:t>
            </a:r>
            <a:r>
              <a:rPr lang="en-US" sz="2400" dirty="0" err="1"/>
              <a:t>লেখাটি</a:t>
            </a:r>
            <a:r>
              <a:rPr lang="en-US" sz="2400" dirty="0"/>
              <a:t> </a:t>
            </a:r>
            <a:r>
              <a:rPr lang="en-US" sz="2400" dirty="0" err="1"/>
              <a:t>গোছালো</a:t>
            </a:r>
            <a:r>
              <a:rPr lang="en-US" sz="2400" dirty="0"/>
              <a:t>, </a:t>
            </a:r>
            <a:r>
              <a:rPr lang="en-US" sz="2400" dirty="0" err="1"/>
              <a:t>টেবিল</a:t>
            </a:r>
            <a:r>
              <a:rPr lang="en-US" sz="2400" dirty="0"/>
              <a:t> </a:t>
            </a:r>
            <a:r>
              <a:rPr lang="en-US" sz="2400" dirty="0" err="1"/>
              <a:t>ইনসার্ট</a:t>
            </a:r>
            <a:r>
              <a:rPr lang="en-US" sz="2400" dirty="0"/>
              <a:t> </a:t>
            </a:r>
            <a:r>
              <a:rPr lang="en-US" sz="2400" dirty="0" err="1"/>
              <a:t>সহজ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70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23C5AB2-B185-408B-B69E-D9C11B819DE1}"/>
              </a:ext>
            </a:extLst>
          </p:cNvPr>
          <p:cNvGrpSpPr/>
          <p:nvPr/>
        </p:nvGrpSpPr>
        <p:grpSpPr>
          <a:xfrm>
            <a:off x="356644" y="381000"/>
            <a:ext cx="6260056" cy="3505200"/>
            <a:chOff x="356644" y="381000"/>
            <a:chExt cx="6260056" cy="3505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3806074-7A4B-4724-9D7A-9F4C7BD80FF5}"/>
                </a:ext>
              </a:extLst>
            </p:cNvPr>
            <p:cNvSpPr txBox="1"/>
            <p:nvPr/>
          </p:nvSpPr>
          <p:spPr>
            <a:xfrm>
              <a:off x="356644" y="381000"/>
              <a:ext cx="2843756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u="sng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u="sng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D1D1339-1C59-42C1-A591-39162C504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300" y="1211997"/>
              <a:ext cx="6248400" cy="2674203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D413FF-56B3-4D08-A70A-373A0A068A6E}"/>
              </a:ext>
            </a:extLst>
          </p:cNvPr>
          <p:cNvSpPr txBox="1"/>
          <p:nvPr/>
        </p:nvSpPr>
        <p:spPr>
          <a:xfrm>
            <a:off x="228600" y="4228009"/>
            <a:ext cx="982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হাতেলেখা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টাইপরাইটারের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90DEAA-A755-45D1-B35F-B4CEA224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625964"/>
            <a:ext cx="6071544" cy="6038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493E97-D481-4800-90FD-903A1BC4068C}"/>
              </a:ext>
            </a:extLst>
          </p:cNvPr>
          <p:cNvSpPr txBox="1"/>
          <p:nvPr/>
        </p:nvSpPr>
        <p:spPr>
          <a:xfrm>
            <a:off x="-10099" y="3946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MS Word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প্রোগ্রাম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খোলার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-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windows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183DE0-BFB6-4F71-9CA7-604815E19680}"/>
              </a:ext>
            </a:extLst>
          </p:cNvPr>
          <p:cNvSpPr/>
          <p:nvPr/>
        </p:nvSpPr>
        <p:spPr>
          <a:xfrm>
            <a:off x="76200" y="6324600"/>
            <a:ext cx="304800" cy="286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65220BC-78AE-46AA-8406-2802C45BE43E}"/>
              </a:ext>
            </a:extLst>
          </p:cNvPr>
          <p:cNvGrpSpPr/>
          <p:nvPr/>
        </p:nvGrpSpPr>
        <p:grpSpPr>
          <a:xfrm>
            <a:off x="381000" y="4772779"/>
            <a:ext cx="1561173" cy="1695272"/>
            <a:chOff x="381000" y="4772779"/>
            <a:chExt cx="1561173" cy="16952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75835E1-ABAA-477B-8DDE-1B938D32CC94}"/>
                </a:ext>
              </a:extLst>
            </p:cNvPr>
            <p:cNvSpPr/>
            <p:nvPr/>
          </p:nvSpPr>
          <p:spPr>
            <a:xfrm>
              <a:off x="446183" y="4772779"/>
              <a:ext cx="1495990" cy="2869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3ED7726D-A209-40F7-A15C-BB047DA00DDC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381000" y="5105400"/>
              <a:ext cx="772565" cy="13626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BDD268-C8C0-4815-B71E-29AC9785AFC6}"/>
              </a:ext>
            </a:extLst>
          </p:cNvPr>
          <p:cNvSpPr txBox="1"/>
          <p:nvPr/>
        </p:nvSpPr>
        <p:spPr>
          <a:xfrm>
            <a:off x="-12853" y="6732688"/>
            <a:ext cx="212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Start+Word+Ok</a:t>
            </a:r>
            <a:endParaRPr lang="en-US" sz="24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CBB7F5C-574A-4228-B042-B6F87DBC4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178" y="643863"/>
            <a:ext cx="6511422" cy="598553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2B15DAA-E5C7-43CB-86AD-AC73EB56F628}"/>
              </a:ext>
            </a:extLst>
          </p:cNvPr>
          <p:cNvSpPr/>
          <p:nvPr/>
        </p:nvSpPr>
        <p:spPr>
          <a:xfrm>
            <a:off x="4690890" y="6378605"/>
            <a:ext cx="2014707" cy="251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32AE3DF-DE57-4752-ADF4-FC367573AFC2}"/>
              </a:ext>
            </a:extLst>
          </p:cNvPr>
          <p:cNvGrpSpPr/>
          <p:nvPr/>
        </p:nvGrpSpPr>
        <p:grpSpPr>
          <a:xfrm>
            <a:off x="4731744" y="3143478"/>
            <a:ext cx="2178144" cy="3195658"/>
            <a:chOff x="5722344" y="3143478"/>
            <a:chExt cx="2178144" cy="31956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201B7EC-74AD-4458-A8FB-7E49D8ACF7AB}"/>
                </a:ext>
              </a:extLst>
            </p:cNvPr>
            <p:cNvSpPr/>
            <p:nvPr/>
          </p:nvSpPr>
          <p:spPr>
            <a:xfrm>
              <a:off x="5722344" y="3143478"/>
              <a:ext cx="2178144" cy="41588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C893B4B5-1E91-4F2F-B46F-D16A25029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3978" y="3598834"/>
              <a:ext cx="0" cy="27403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E28C09B-A754-422F-9C2C-A89D6B384047}"/>
              </a:ext>
            </a:extLst>
          </p:cNvPr>
          <p:cNvGrpSpPr/>
          <p:nvPr/>
        </p:nvGrpSpPr>
        <p:grpSpPr>
          <a:xfrm>
            <a:off x="3307813" y="914400"/>
            <a:ext cx="1873787" cy="1366275"/>
            <a:chOff x="8794215" y="909351"/>
            <a:chExt cx="1873787" cy="129540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D8E6F136-393C-4D66-BC97-D892EFD1E17F}"/>
                </a:ext>
              </a:extLst>
            </p:cNvPr>
            <p:cNvSpPr/>
            <p:nvPr/>
          </p:nvSpPr>
          <p:spPr>
            <a:xfrm rot="5400000">
              <a:off x="9559148" y="1029573"/>
              <a:ext cx="1150907" cy="1066800"/>
            </a:xfrm>
            <a:prstGeom prst="triangle">
              <a:avLst/>
            </a:prstGeom>
            <a:solidFill>
              <a:srgbClr val="FF0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89BE424-6C1D-40BF-B5F3-FBE909D6AD20}"/>
                </a:ext>
              </a:extLst>
            </p:cNvPr>
            <p:cNvSpPr/>
            <p:nvPr/>
          </p:nvSpPr>
          <p:spPr>
            <a:xfrm>
              <a:off x="8794215" y="909351"/>
              <a:ext cx="1295400" cy="1295400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or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235232-AC22-4322-922B-2BDE9B992DA4}"/>
              </a:ext>
            </a:extLst>
          </p:cNvPr>
          <p:cNvSpPr txBox="1"/>
          <p:nvPr/>
        </p:nvSpPr>
        <p:spPr>
          <a:xfrm>
            <a:off x="5372100" y="6725343"/>
            <a:ext cx="344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Type here to Search (Word)+Ok</a:t>
            </a:r>
          </a:p>
        </p:txBody>
      </p:sp>
    </p:spTree>
    <p:extLst>
      <p:ext uri="{BB962C8B-B14F-4D97-AF65-F5344CB8AC3E}">
        <p14:creationId xmlns:p14="http://schemas.microsoft.com/office/powerpoint/2010/main" val="5592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37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5C8D30-5F00-4447-A71A-B2EA2DAC9890}"/>
              </a:ext>
            </a:extLst>
          </p:cNvPr>
          <p:cNvSpPr txBox="1"/>
          <p:nvPr/>
        </p:nvSpPr>
        <p:spPr>
          <a:xfrm>
            <a:off x="-10099" y="3946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MS Word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প্রোগ্রাম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খোলার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-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windows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BD37F7-61F4-4BA7-B0AC-6721C3D33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829424"/>
            <a:ext cx="8534400" cy="5656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4A12137-38AD-4667-8865-9D09220097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007" y="2438400"/>
            <a:ext cx="1916891" cy="3227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01B37C-8599-4605-8EFC-D20ED8ACBD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158" y="2352336"/>
            <a:ext cx="2001003" cy="3351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AAC15-DB82-4971-A54E-B34069721DE2}"/>
              </a:ext>
            </a:extLst>
          </p:cNvPr>
          <p:cNvSpPr txBox="1"/>
          <p:nvPr/>
        </p:nvSpPr>
        <p:spPr>
          <a:xfrm>
            <a:off x="5638800" y="2744212"/>
            <a:ext cx="4054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614" lvl="1" indent="-514350" algn="r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FF00"/>
                </a:solidFill>
                <a:latin typeface="NikoshBAN" panose="02000000000000000000"/>
              </a:rPr>
              <a:t>‍Start + All Programs </a:t>
            </a:r>
          </a:p>
          <a:p>
            <a:pPr lvl="1" algn="r"/>
            <a:endParaRPr lang="en-US" sz="3200" b="1" dirty="0">
              <a:solidFill>
                <a:srgbClr val="FFFF00"/>
              </a:solidFill>
              <a:latin typeface="NikoshBAN" panose="02000000000000000000"/>
            </a:endParaRPr>
          </a:p>
          <a:p>
            <a:pPr marL="1058614" lvl="1" indent="-514350" algn="r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FF00"/>
                </a:solidFill>
                <a:latin typeface="NikoshBAN" panose="02000000000000000000"/>
              </a:rPr>
              <a:t>Microsoft Office + Microsoft Word 10 </a:t>
            </a:r>
          </a:p>
        </p:txBody>
      </p:sp>
    </p:spTree>
    <p:extLst>
      <p:ext uri="{BB962C8B-B14F-4D97-AF65-F5344CB8AC3E}">
        <p14:creationId xmlns:p14="http://schemas.microsoft.com/office/powerpoint/2010/main" val="7890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ED2242-C553-496F-8A7D-085AF64B2B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50983"/>
            <a:ext cx="10058400" cy="58291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3DE1FA-90BA-40CE-B475-C421DEC7AB88}"/>
              </a:ext>
            </a:extLst>
          </p:cNvPr>
          <p:cNvSpPr/>
          <p:nvPr/>
        </p:nvSpPr>
        <p:spPr>
          <a:xfrm>
            <a:off x="0" y="43097"/>
            <a:ext cx="10972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94DD89-D4E4-43A5-AF9F-E6C5D666AE8A}"/>
              </a:ext>
            </a:extLst>
          </p:cNvPr>
          <p:cNvGrpSpPr/>
          <p:nvPr/>
        </p:nvGrpSpPr>
        <p:grpSpPr>
          <a:xfrm>
            <a:off x="457200" y="1300821"/>
            <a:ext cx="2971801" cy="1442379"/>
            <a:chOff x="113919" y="1421459"/>
            <a:chExt cx="3174649" cy="154083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1C3C9E0-4008-4FD8-B2A0-0D12B7F3DFC1}"/>
                </a:ext>
              </a:extLst>
            </p:cNvPr>
            <p:cNvSpPr/>
            <p:nvPr/>
          </p:nvSpPr>
          <p:spPr>
            <a:xfrm>
              <a:off x="113919" y="1497072"/>
              <a:ext cx="1139617" cy="32560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571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88B518-1CDA-4C35-AED6-6FF5C57E49AC}"/>
                </a:ext>
              </a:extLst>
            </p:cNvPr>
            <p:cNvSpPr/>
            <p:nvPr/>
          </p:nvSpPr>
          <p:spPr>
            <a:xfrm>
              <a:off x="1823346" y="1421459"/>
              <a:ext cx="1465222" cy="15408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8485D1F5-99D5-4C5C-8D84-5DCB994616F4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1253536" y="1659875"/>
              <a:ext cx="569809" cy="1628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4C8C0-E1FA-4B6F-8688-C8CA97B45DB7}"/>
              </a:ext>
            </a:extLst>
          </p:cNvPr>
          <p:cNvSpPr txBox="1"/>
          <p:nvPr/>
        </p:nvSpPr>
        <p:spPr>
          <a:xfrm>
            <a:off x="0" y="671661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File+New+Blank</a:t>
            </a:r>
            <a:r>
              <a:rPr lang="en-US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document</a:t>
            </a:r>
          </a:p>
        </p:txBody>
      </p:sp>
    </p:spTree>
    <p:extLst>
      <p:ext uri="{BB962C8B-B14F-4D97-AF65-F5344CB8AC3E}">
        <p14:creationId xmlns:p14="http://schemas.microsoft.com/office/powerpoint/2010/main" val="10680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3551E5-FEF5-4F60-8BFE-9773D39EC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28600"/>
            <a:ext cx="10287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7D125A-E8AC-4634-9B6C-033CE2C13FF4}"/>
              </a:ext>
            </a:extLst>
          </p:cNvPr>
          <p:cNvSpPr txBox="1"/>
          <p:nvPr/>
        </p:nvSpPr>
        <p:spPr>
          <a:xfrm>
            <a:off x="2870171" y="3272879"/>
            <a:ext cx="5232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/>
              </a:rPr>
              <a:t>MS Word </a:t>
            </a:r>
            <a:r>
              <a:rPr lang="en-US" sz="4400" b="1" dirty="0" err="1">
                <a:latin typeface="NikoshBAN" panose="02000000000000000000"/>
              </a:rPr>
              <a:t>এর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ওপেন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পেজ</a:t>
            </a:r>
            <a:endParaRPr lang="en-US" sz="44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630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5BAFDC-BF1E-4EB1-BFC2-45CA71F7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44" y="841630"/>
            <a:ext cx="9596055" cy="63973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949C42-D6B7-40E2-A8BD-12ADE8D399D4}"/>
              </a:ext>
            </a:extLst>
          </p:cNvPr>
          <p:cNvSpPr txBox="1"/>
          <p:nvPr/>
        </p:nvSpPr>
        <p:spPr>
          <a:xfrm>
            <a:off x="25400" y="152400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Powerpoint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সফটওয়্যার বিভিন্ন টুলবার পরিচিতি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B964E2D-8EEA-4575-9F6A-C805AA8260FF}"/>
              </a:ext>
            </a:extLst>
          </p:cNvPr>
          <p:cNvGrpSpPr/>
          <p:nvPr/>
        </p:nvGrpSpPr>
        <p:grpSpPr>
          <a:xfrm>
            <a:off x="836786" y="903989"/>
            <a:ext cx="1871671" cy="1684234"/>
            <a:chOff x="400280" y="738889"/>
            <a:chExt cx="1871671" cy="16842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1B7A5D3-9136-4F23-AF61-CC511668B86A}"/>
                </a:ext>
              </a:extLst>
            </p:cNvPr>
            <p:cNvSpPr/>
            <p:nvPr/>
          </p:nvSpPr>
          <p:spPr>
            <a:xfrm>
              <a:off x="400280" y="738889"/>
              <a:ext cx="1398786" cy="18767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CDD5FDB6-146D-4782-B69D-86DF0872DD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38" y="926568"/>
              <a:ext cx="54451" cy="911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3D11350-D888-4184-9634-3EB673EEA62C}"/>
                </a:ext>
              </a:extLst>
            </p:cNvPr>
            <p:cNvSpPr txBox="1"/>
            <p:nvPr/>
          </p:nvSpPr>
          <p:spPr>
            <a:xfrm>
              <a:off x="401694" y="1838348"/>
              <a:ext cx="18702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ysClr val="windowText" lastClr="0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Quick Access Toolbar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7632AF-93B8-4DA6-A281-B7DC0D1D7763}"/>
              </a:ext>
            </a:extLst>
          </p:cNvPr>
          <p:cNvGrpSpPr/>
          <p:nvPr/>
        </p:nvGrpSpPr>
        <p:grpSpPr>
          <a:xfrm>
            <a:off x="2692400" y="815886"/>
            <a:ext cx="7227150" cy="369332"/>
            <a:chOff x="1559018" y="688886"/>
            <a:chExt cx="8446068" cy="3693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C94C05D-A6E4-4698-B7E2-815EE3535FC8}"/>
                </a:ext>
              </a:extLst>
            </p:cNvPr>
            <p:cNvSpPr/>
            <p:nvPr/>
          </p:nvSpPr>
          <p:spPr>
            <a:xfrm>
              <a:off x="1559018" y="773106"/>
              <a:ext cx="6322674" cy="173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EED0AF8-EEF8-4045-95AB-458A3657B571}"/>
                </a:ext>
              </a:extLst>
            </p:cNvPr>
            <p:cNvGrpSpPr/>
            <p:nvPr/>
          </p:nvGrpSpPr>
          <p:grpSpPr>
            <a:xfrm>
              <a:off x="7881691" y="688886"/>
              <a:ext cx="2123395" cy="369332"/>
              <a:chOff x="34298" y="2938010"/>
              <a:chExt cx="1295400" cy="36933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E2A74234-E2C3-4EAC-BE37-91A8F1184FF9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 flipH="1">
                <a:off x="34298" y="3116871"/>
                <a:ext cx="396230" cy="58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CFE3B4-8CFC-439B-85B0-9DF65DAFE403}"/>
                  </a:ext>
                </a:extLst>
              </p:cNvPr>
              <p:cNvSpPr txBox="1"/>
              <p:nvPr/>
            </p:nvSpPr>
            <p:spPr>
              <a:xfrm>
                <a:off x="34298" y="293801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টাইটেল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বার</a:t>
                </a:r>
                <a:endPara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1EA3004-E74C-4B44-AD0D-7795B2BD6BC6}"/>
              </a:ext>
            </a:extLst>
          </p:cNvPr>
          <p:cNvGrpSpPr/>
          <p:nvPr/>
        </p:nvGrpSpPr>
        <p:grpSpPr>
          <a:xfrm>
            <a:off x="921441" y="1283464"/>
            <a:ext cx="8938264" cy="2208213"/>
            <a:chOff x="838200" y="1264497"/>
            <a:chExt cx="8938264" cy="22082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3073108-3588-44B1-A383-9FD26E8B681D}"/>
                </a:ext>
              </a:extLst>
            </p:cNvPr>
            <p:cNvGrpSpPr/>
            <p:nvPr/>
          </p:nvGrpSpPr>
          <p:grpSpPr>
            <a:xfrm>
              <a:off x="838200" y="1264497"/>
              <a:ext cx="8938264" cy="642321"/>
              <a:chOff x="838200" y="1264497"/>
              <a:chExt cx="8938264" cy="64232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5AD0B6A6-9852-422B-AD97-F7F10A662842}"/>
                  </a:ext>
                </a:extLst>
              </p:cNvPr>
              <p:cNvSpPr/>
              <p:nvPr/>
            </p:nvSpPr>
            <p:spPr>
              <a:xfrm>
                <a:off x="838200" y="1280044"/>
                <a:ext cx="1074272" cy="599556"/>
              </a:xfrm>
              <a:prstGeom prst="rect">
                <a:avLst/>
              </a:prstGeom>
              <a:noFill/>
              <a:ln w="38100">
                <a:solidFill>
                  <a:srgbClr val="4F19E7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154D509F-B594-45E9-986E-003C5109D1E3}"/>
                  </a:ext>
                </a:extLst>
              </p:cNvPr>
              <p:cNvSpPr/>
              <p:nvPr/>
            </p:nvSpPr>
            <p:spPr>
              <a:xfrm>
                <a:off x="1934376" y="1278604"/>
                <a:ext cx="2337109" cy="628214"/>
              </a:xfrm>
              <a:prstGeom prst="rect">
                <a:avLst/>
              </a:prstGeom>
              <a:noFill/>
              <a:ln w="38100">
                <a:solidFill>
                  <a:srgbClr val="4F19E7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34E2EE64-371C-40CC-975C-223CA8671503}"/>
                  </a:ext>
                </a:extLst>
              </p:cNvPr>
              <p:cNvSpPr/>
              <p:nvPr/>
            </p:nvSpPr>
            <p:spPr>
              <a:xfrm>
                <a:off x="4274541" y="1265401"/>
                <a:ext cx="1792149" cy="628214"/>
              </a:xfrm>
              <a:prstGeom prst="rect">
                <a:avLst/>
              </a:prstGeom>
              <a:noFill/>
              <a:ln w="38100">
                <a:solidFill>
                  <a:srgbClr val="4F19E7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B74EB4C-8F16-4858-97EF-0840E3A18FBD}"/>
                  </a:ext>
                </a:extLst>
              </p:cNvPr>
              <p:cNvSpPr/>
              <p:nvPr/>
            </p:nvSpPr>
            <p:spPr>
              <a:xfrm>
                <a:off x="6066691" y="1265401"/>
                <a:ext cx="1089376" cy="628214"/>
              </a:xfrm>
              <a:prstGeom prst="rect">
                <a:avLst/>
              </a:prstGeom>
              <a:noFill/>
              <a:ln w="38100">
                <a:solidFill>
                  <a:srgbClr val="4F19E7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64113AD-B994-48E8-A92B-045EEFA40FCA}"/>
                  </a:ext>
                </a:extLst>
              </p:cNvPr>
              <p:cNvSpPr/>
              <p:nvPr/>
            </p:nvSpPr>
            <p:spPr>
              <a:xfrm>
                <a:off x="7163410" y="1278334"/>
                <a:ext cx="1743004" cy="628214"/>
              </a:xfrm>
              <a:prstGeom prst="rect">
                <a:avLst/>
              </a:prstGeom>
              <a:noFill/>
              <a:ln w="38100">
                <a:solidFill>
                  <a:srgbClr val="4F19E7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F6E0AE66-0AA0-4A40-B14C-11F8ECFCAB1D}"/>
                  </a:ext>
                </a:extLst>
              </p:cNvPr>
              <p:cNvSpPr/>
              <p:nvPr/>
            </p:nvSpPr>
            <p:spPr>
              <a:xfrm>
                <a:off x="8906414" y="1264497"/>
                <a:ext cx="870050" cy="628214"/>
              </a:xfrm>
              <a:prstGeom prst="rect">
                <a:avLst/>
              </a:prstGeom>
              <a:noFill/>
              <a:ln w="38100">
                <a:solidFill>
                  <a:srgbClr val="4F19E7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5C3B6DA8-A584-423D-826B-46F95699CEF6}"/>
                </a:ext>
              </a:extLst>
            </p:cNvPr>
            <p:cNvGrpSpPr/>
            <p:nvPr/>
          </p:nvGrpSpPr>
          <p:grpSpPr>
            <a:xfrm>
              <a:off x="1912472" y="1921166"/>
              <a:ext cx="1295400" cy="1551544"/>
              <a:chOff x="501126" y="2757991"/>
              <a:chExt cx="1295400" cy="1551544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xmlns="" id="{8CBB9686-1939-4E20-8395-A2BA9EC6BA64}"/>
                  </a:ext>
                </a:extLst>
              </p:cNvPr>
              <p:cNvCxnSpPr/>
              <p:nvPr/>
            </p:nvCxnSpPr>
            <p:spPr>
              <a:xfrm flipV="1">
                <a:off x="1153758" y="2757991"/>
                <a:ext cx="0" cy="762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CF99CE9-544B-4789-B700-DCEC7741CFD1}"/>
                  </a:ext>
                </a:extLst>
              </p:cNvPr>
              <p:cNvSpPr txBox="1"/>
              <p:nvPr/>
            </p:nvSpPr>
            <p:spPr>
              <a:xfrm>
                <a:off x="501126" y="3386205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রিবোনের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আওতা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ভুক্ত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Tab </a:t>
                </a:r>
                <a:r>
                  <a:rPr lang="en-US" dirty="0" err="1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গ্রুপগুলো</a:t>
                </a:r>
                <a:r>
                  <a:rPr lang="en-US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F69F653-EE4D-4782-9713-303F08F35D7D}"/>
              </a:ext>
            </a:extLst>
          </p:cNvPr>
          <p:cNvGrpSpPr/>
          <p:nvPr/>
        </p:nvGrpSpPr>
        <p:grpSpPr>
          <a:xfrm>
            <a:off x="8891241" y="6172200"/>
            <a:ext cx="1675159" cy="706552"/>
            <a:chOff x="9940578" y="4544402"/>
            <a:chExt cx="1192819" cy="70655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4660D988-B02D-422D-B3BF-56EC2EB932E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7706" y="4817360"/>
              <a:ext cx="0" cy="4335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7034FEE-F92A-4B30-B8FD-4521CD727EE4}"/>
                </a:ext>
              </a:extLst>
            </p:cNvPr>
            <p:cNvSpPr txBox="1"/>
            <p:nvPr/>
          </p:nvSpPr>
          <p:spPr>
            <a:xfrm>
              <a:off x="9940578" y="4544402"/>
              <a:ext cx="11928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Zoom In &amp; Out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48F3DAC-DDDA-48D2-8EB0-A0A34E2516B5}"/>
              </a:ext>
            </a:extLst>
          </p:cNvPr>
          <p:cNvGrpSpPr/>
          <p:nvPr/>
        </p:nvGrpSpPr>
        <p:grpSpPr>
          <a:xfrm>
            <a:off x="8176984" y="5715000"/>
            <a:ext cx="738415" cy="1127575"/>
            <a:chOff x="7543800" y="5706180"/>
            <a:chExt cx="1447800" cy="112757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844C9BE-7211-462E-A03C-F140A188C97C}"/>
                </a:ext>
              </a:extLst>
            </p:cNvPr>
            <p:cNvGrpSpPr/>
            <p:nvPr/>
          </p:nvGrpSpPr>
          <p:grpSpPr>
            <a:xfrm>
              <a:off x="7543800" y="5706180"/>
              <a:ext cx="1447800" cy="770820"/>
              <a:chOff x="8096778" y="5258800"/>
              <a:chExt cx="1447800" cy="1426860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xmlns="" id="{617E97BB-1EAE-4AE5-9756-9E2958C9D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678" y="5716944"/>
                <a:ext cx="0" cy="96871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786F7AD-6815-4528-9617-566EDD4B4989}"/>
                  </a:ext>
                </a:extLst>
              </p:cNvPr>
              <p:cNvSpPr txBox="1"/>
              <p:nvPr/>
            </p:nvSpPr>
            <p:spPr>
              <a:xfrm>
                <a:off x="8096778" y="5258800"/>
                <a:ext cx="1447800" cy="528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 View Area </a:t>
                </a:r>
              </a:p>
            </p:txBody>
          </p:sp>
        </p:grp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xmlns="" id="{3171898F-2DC1-4543-B919-67D206ECC5DA}"/>
                </a:ext>
              </a:extLst>
            </p:cNvPr>
            <p:cNvSpPr/>
            <p:nvPr/>
          </p:nvSpPr>
          <p:spPr>
            <a:xfrm rot="16200000">
              <a:off x="8123757" y="6004013"/>
              <a:ext cx="364082" cy="1295402"/>
            </a:xfrm>
            <a:prstGeom prst="rightBrace">
              <a:avLst>
                <a:gd name="adj1" fmla="val 64145"/>
                <a:gd name="adj2" fmla="val 4705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1A2FA1F-1A80-46C6-8BF8-2E6E50D72D13}"/>
              </a:ext>
            </a:extLst>
          </p:cNvPr>
          <p:cNvGrpSpPr/>
          <p:nvPr/>
        </p:nvGrpSpPr>
        <p:grpSpPr>
          <a:xfrm>
            <a:off x="2127021" y="5776484"/>
            <a:ext cx="1601366" cy="1002501"/>
            <a:chOff x="-2631330" y="3411605"/>
            <a:chExt cx="5180585" cy="1002501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61F85589-0471-4F10-BE69-346442210E51}"/>
                </a:ext>
              </a:extLst>
            </p:cNvPr>
            <p:cNvCxnSpPr>
              <a:cxnSpLocks/>
            </p:cNvCxnSpPr>
            <p:nvPr/>
          </p:nvCxnSpPr>
          <p:spPr>
            <a:xfrm>
              <a:off x="-53707" y="3829336"/>
              <a:ext cx="0" cy="5847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AF91EC3-1DAA-4450-95A2-0CA31E574666}"/>
                </a:ext>
              </a:extLst>
            </p:cNvPr>
            <p:cNvSpPr txBox="1"/>
            <p:nvPr/>
          </p:nvSpPr>
          <p:spPr>
            <a:xfrm>
              <a:off x="-2631330" y="3411605"/>
              <a:ext cx="51805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Notes Pane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165C5F6-2E42-44EB-9C33-AB731B6BCAA3}"/>
              </a:ext>
            </a:extLst>
          </p:cNvPr>
          <p:cNvGrpSpPr/>
          <p:nvPr/>
        </p:nvGrpSpPr>
        <p:grpSpPr>
          <a:xfrm>
            <a:off x="813949" y="1131983"/>
            <a:ext cx="8533251" cy="1306417"/>
            <a:chOff x="383392" y="979583"/>
            <a:chExt cx="8533251" cy="13064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A4650D1-E1A9-4680-A277-6B882A3AEDDB}"/>
                </a:ext>
              </a:extLst>
            </p:cNvPr>
            <p:cNvSpPr/>
            <p:nvPr/>
          </p:nvSpPr>
          <p:spPr>
            <a:xfrm>
              <a:off x="383392" y="979583"/>
              <a:ext cx="7922406" cy="1653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40A312D7-309E-4D5E-9F44-F4246DD61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7700" y="1197917"/>
              <a:ext cx="0" cy="7506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3AC2725-7C39-40E3-AFDE-3E3FC37F5845}"/>
                </a:ext>
              </a:extLst>
            </p:cNvPr>
            <p:cNvSpPr txBox="1"/>
            <p:nvPr/>
          </p:nvSpPr>
          <p:spPr>
            <a:xfrm>
              <a:off x="7621243" y="1916668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Tab </a:t>
              </a:r>
              <a:r>
                <a:rPr lang="en-US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সমূহ</a:t>
              </a:r>
              <a:endParaRPr lang="en-US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6BD9A2D-F214-4AB4-B7F2-A6FDC767617B}"/>
              </a:ext>
            </a:extLst>
          </p:cNvPr>
          <p:cNvGrpSpPr/>
          <p:nvPr/>
        </p:nvGrpSpPr>
        <p:grpSpPr>
          <a:xfrm>
            <a:off x="2127020" y="3823524"/>
            <a:ext cx="2979546" cy="859776"/>
            <a:chOff x="2127020" y="3823524"/>
            <a:chExt cx="2979546" cy="85977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4EEAC571-E846-4488-A874-0DA3E01E5CDE}"/>
                </a:ext>
              </a:extLst>
            </p:cNvPr>
            <p:cNvGrpSpPr/>
            <p:nvPr/>
          </p:nvGrpSpPr>
          <p:grpSpPr>
            <a:xfrm>
              <a:off x="2127020" y="3823524"/>
              <a:ext cx="1378180" cy="859776"/>
              <a:chOff x="2127020" y="3823524"/>
              <a:chExt cx="1378180" cy="859776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B499A60F-A1E2-4115-98E7-EB8409CE9D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27020" y="3823524"/>
                <a:ext cx="581437" cy="859776"/>
              </a:xfrm>
              <a:prstGeom prst="rect">
                <a:avLst/>
              </a:prstGeom>
            </p:spPr>
          </p:pic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A9BE71FD-85E6-46D1-9E65-983BC6F37034}"/>
                  </a:ext>
                </a:extLst>
              </p:cNvPr>
              <p:cNvCxnSpPr/>
              <p:nvPr/>
            </p:nvCxnSpPr>
            <p:spPr>
              <a:xfrm>
                <a:off x="2438400" y="4192856"/>
                <a:ext cx="1066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F58C9930-9DDA-476F-B21D-539337726EBB}"/>
                </a:ext>
              </a:extLst>
            </p:cNvPr>
            <p:cNvSpPr txBox="1"/>
            <p:nvPr/>
          </p:nvSpPr>
          <p:spPr>
            <a:xfrm>
              <a:off x="3517900" y="3949700"/>
              <a:ext cx="1588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/>
                </a:rPr>
                <a:t>কারসার</a:t>
              </a:r>
              <a:endParaRPr lang="en-US" sz="2800" dirty="0">
                <a:latin typeface="NikoshBAN" panose="0200000000000000000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C1F63B5-5AD9-4D8E-BAEF-8C040C8C0201}"/>
              </a:ext>
            </a:extLst>
          </p:cNvPr>
          <p:cNvGrpSpPr/>
          <p:nvPr/>
        </p:nvGrpSpPr>
        <p:grpSpPr>
          <a:xfrm>
            <a:off x="2200576" y="4871967"/>
            <a:ext cx="3743024" cy="523220"/>
            <a:chOff x="2200576" y="4871967"/>
            <a:chExt cx="3743024" cy="5232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A7728D2E-8FB5-4863-9FE1-EC0D0AD99845}"/>
                </a:ext>
              </a:extLst>
            </p:cNvPr>
            <p:cNvGrpSpPr/>
            <p:nvPr/>
          </p:nvGrpSpPr>
          <p:grpSpPr>
            <a:xfrm>
              <a:off x="2438400" y="4871967"/>
              <a:ext cx="3505200" cy="523220"/>
              <a:chOff x="2438400" y="3949700"/>
              <a:chExt cx="3505200" cy="523220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xmlns="" id="{6891D740-2B5A-458C-9B94-46B6C5EF082D}"/>
                  </a:ext>
                </a:extLst>
              </p:cNvPr>
              <p:cNvCxnSpPr/>
              <p:nvPr/>
            </p:nvCxnSpPr>
            <p:spPr>
              <a:xfrm>
                <a:off x="2438400" y="4192856"/>
                <a:ext cx="1066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D480CA5-8410-4217-85FA-646EAEE7ED47}"/>
                  </a:ext>
                </a:extLst>
              </p:cNvPr>
              <p:cNvSpPr txBox="1"/>
              <p:nvPr/>
            </p:nvSpPr>
            <p:spPr>
              <a:xfrm>
                <a:off x="3517900" y="3949700"/>
                <a:ext cx="2425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/>
                  </a:rPr>
                  <a:t>মাউস</a:t>
                </a:r>
                <a:r>
                  <a:rPr lang="en-US" sz="2800" dirty="0">
                    <a:latin typeface="NikoshBAN" panose="02000000000000000000"/>
                  </a:rPr>
                  <a:t> </a:t>
                </a:r>
                <a:r>
                  <a:rPr lang="en-US" sz="2800" dirty="0" err="1">
                    <a:latin typeface="NikoshBAN" panose="02000000000000000000"/>
                  </a:rPr>
                  <a:t>পয়েন্টার</a:t>
                </a:r>
                <a:endParaRPr lang="en-US" sz="2800" dirty="0">
                  <a:latin typeface="NikoshBAN" panose="02000000000000000000"/>
                </a:endParaRP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0077A7BB-3489-4F5D-A47C-E2B43BE89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0576" y="4914733"/>
              <a:ext cx="212424" cy="321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9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EF9B7-84B8-4AFD-9ED5-8B52FD3C6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418251"/>
            <a:ext cx="10820400" cy="41406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DCC584-681F-4BF4-AB4F-82EEBFF1D90F}"/>
              </a:ext>
            </a:extLst>
          </p:cNvPr>
          <p:cNvGrpSpPr/>
          <p:nvPr/>
        </p:nvGrpSpPr>
        <p:grpSpPr>
          <a:xfrm>
            <a:off x="304800" y="1726168"/>
            <a:ext cx="3009900" cy="3892483"/>
            <a:chOff x="304800" y="1726168"/>
            <a:chExt cx="3009900" cy="38924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F183ADE-7B20-4560-BE1F-F270E4098DF9}"/>
                </a:ext>
              </a:extLst>
            </p:cNvPr>
            <p:cNvGrpSpPr/>
            <p:nvPr/>
          </p:nvGrpSpPr>
          <p:grpSpPr>
            <a:xfrm>
              <a:off x="304800" y="2077549"/>
              <a:ext cx="2514600" cy="3541102"/>
              <a:chOff x="304800" y="2077549"/>
              <a:chExt cx="2514600" cy="35411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1EBF7F98-3FA4-4F43-8DF9-65426BF68A21}"/>
                  </a:ext>
                </a:extLst>
              </p:cNvPr>
              <p:cNvSpPr/>
              <p:nvPr/>
            </p:nvSpPr>
            <p:spPr>
              <a:xfrm>
                <a:off x="304800" y="5237651"/>
                <a:ext cx="1066800" cy="3810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4732A6FB-9888-4BF2-BC0D-D12D9D39D2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2077549"/>
                <a:ext cx="1981200" cy="314493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A0BDE731-100D-4C8B-BF6E-DB334A45CE0A}"/>
                </a:ext>
              </a:extLst>
            </p:cNvPr>
            <p:cNvSpPr txBox="1"/>
            <p:nvPr/>
          </p:nvSpPr>
          <p:spPr>
            <a:xfrm>
              <a:off x="2324100" y="17261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aaAA</a:t>
              </a:r>
              <a:endParaRPr lang="en-US" b="1" dirty="0">
                <a:latin typeface="NikoshBAN" panose="0200000000000000000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F46CDD-E5AA-4B31-8837-26B5E63DF248}"/>
              </a:ext>
            </a:extLst>
          </p:cNvPr>
          <p:cNvGrpSpPr/>
          <p:nvPr/>
        </p:nvGrpSpPr>
        <p:grpSpPr>
          <a:xfrm>
            <a:off x="685800" y="6685451"/>
            <a:ext cx="9523112" cy="563880"/>
            <a:chOff x="685800" y="6685451"/>
            <a:chExt cx="9523112" cy="5638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11A2468-F1A3-4A9F-98D8-5DD985576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887" y="6685451"/>
              <a:ext cx="9445025" cy="56388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36C735F-F861-4DDA-846D-8179604D79B7}"/>
                </a:ext>
              </a:extLst>
            </p:cNvPr>
            <p:cNvSpPr/>
            <p:nvPr/>
          </p:nvSpPr>
          <p:spPr>
            <a:xfrm>
              <a:off x="685800" y="6736251"/>
              <a:ext cx="381000" cy="381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21A23B4-8FE8-48A1-8A2E-D88052E74FC4}"/>
              </a:ext>
            </a:extLst>
          </p:cNvPr>
          <p:cNvSpPr/>
          <p:nvPr/>
        </p:nvSpPr>
        <p:spPr>
          <a:xfrm>
            <a:off x="-914400" y="5214626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9C0D476-56D7-4258-93F8-A0BAA29649F6}"/>
              </a:ext>
            </a:extLst>
          </p:cNvPr>
          <p:cNvGrpSpPr/>
          <p:nvPr/>
        </p:nvGrpSpPr>
        <p:grpSpPr>
          <a:xfrm>
            <a:off x="671218" y="1744702"/>
            <a:ext cx="8853788" cy="5374747"/>
            <a:chOff x="671218" y="1744702"/>
            <a:chExt cx="8853788" cy="53747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E51E6E1-A6CF-4185-A3E6-A62CCE63809C}"/>
                </a:ext>
              </a:extLst>
            </p:cNvPr>
            <p:cNvGrpSpPr/>
            <p:nvPr/>
          </p:nvGrpSpPr>
          <p:grpSpPr>
            <a:xfrm>
              <a:off x="671218" y="6731000"/>
              <a:ext cx="8853788" cy="388449"/>
              <a:chOff x="647700" y="6980327"/>
              <a:chExt cx="8853788" cy="38844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C875205-3524-49BD-B91A-7825479E6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8488" y="6980327"/>
                <a:ext cx="8763000" cy="381000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7FE8B4AD-717A-4653-A53F-063DDC486BD6}"/>
                  </a:ext>
                </a:extLst>
              </p:cNvPr>
              <p:cNvSpPr/>
              <p:nvPr/>
            </p:nvSpPr>
            <p:spPr>
              <a:xfrm>
                <a:off x="647700" y="6987776"/>
                <a:ext cx="381000" cy="3810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C6B2BEE-B85C-40AC-B855-C3318454393B}"/>
                </a:ext>
              </a:extLst>
            </p:cNvPr>
            <p:cNvGrpSpPr/>
            <p:nvPr/>
          </p:nvGrpSpPr>
          <p:grpSpPr>
            <a:xfrm>
              <a:off x="2133600" y="1744702"/>
              <a:ext cx="3244700" cy="4351298"/>
              <a:chOff x="2133600" y="1744702"/>
              <a:chExt cx="3244700" cy="435129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C47D8907-E365-413B-A047-73E680BC2E08}"/>
                  </a:ext>
                </a:extLst>
              </p:cNvPr>
              <p:cNvGrpSpPr/>
              <p:nvPr/>
            </p:nvGrpSpPr>
            <p:grpSpPr>
              <a:xfrm>
                <a:off x="3314700" y="1744702"/>
                <a:ext cx="2063600" cy="3873950"/>
                <a:chOff x="3314700" y="1744702"/>
                <a:chExt cx="2063600" cy="387395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FA562B1D-3356-437F-A9FF-85A9712698A8}"/>
                    </a:ext>
                  </a:extLst>
                </p:cNvPr>
                <p:cNvGrpSpPr/>
                <p:nvPr/>
              </p:nvGrpSpPr>
              <p:grpSpPr>
                <a:xfrm>
                  <a:off x="3962400" y="1744702"/>
                  <a:ext cx="1415900" cy="496156"/>
                  <a:chOff x="5029200" y="1548775"/>
                  <a:chExt cx="1415900" cy="369332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0C1B4097-784C-4C1A-889D-DE91E25E9268}"/>
                      </a:ext>
                    </a:extLst>
                  </p:cNvPr>
                  <p:cNvSpPr txBox="1"/>
                  <p:nvPr/>
                </p:nvSpPr>
                <p:spPr>
                  <a:xfrm>
                    <a:off x="5029200" y="1548775"/>
                    <a:ext cx="14159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AA          </a:t>
                    </a:r>
                    <a:r>
                      <a:rPr lang="en-US" dirty="0" err="1"/>
                      <a:t>AA</a:t>
                    </a:r>
                    <a:endParaRPr lang="en-US" dirty="0"/>
                  </a:p>
                </p:txBody>
              </p: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xmlns="" id="{B217F3D6-A62E-478D-96EC-DE65FF40DA20}"/>
                      </a:ext>
                    </a:extLst>
                  </p:cNvPr>
                  <p:cNvCxnSpPr/>
                  <p:nvPr/>
                </p:nvCxnSpPr>
                <p:spPr>
                  <a:xfrm>
                    <a:off x="5482631" y="1816100"/>
                    <a:ext cx="49949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xmlns="" id="{088EE014-4F18-4169-9560-CF339A167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14700" y="2072983"/>
                  <a:ext cx="1363578" cy="354566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DA44D33-277E-4D58-AD65-6586FD377607}"/>
                  </a:ext>
                </a:extLst>
              </p:cNvPr>
              <p:cNvSpPr/>
              <p:nvPr/>
            </p:nvSpPr>
            <p:spPr>
              <a:xfrm>
                <a:off x="2133600" y="5669279"/>
                <a:ext cx="2895600" cy="42672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5DFD88D-4929-4352-84E5-B5ECE3C944D7}"/>
              </a:ext>
            </a:extLst>
          </p:cNvPr>
          <p:cNvGrpSpPr/>
          <p:nvPr/>
        </p:nvGrpSpPr>
        <p:grpSpPr>
          <a:xfrm>
            <a:off x="658518" y="762704"/>
            <a:ext cx="9505610" cy="6349297"/>
            <a:chOff x="658518" y="762704"/>
            <a:chExt cx="9505610" cy="63492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A3F19E2-FDE7-4337-ADCD-698AEF1339F6}"/>
                </a:ext>
              </a:extLst>
            </p:cNvPr>
            <p:cNvGrpSpPr/>
            <p:nvPr/>
          </p:nvGrpSpPr>
          <p:grpSpPr>
            <a:xfrm>
              <a:off x="658518" y="6731000"/>
              <a:ext cx="9505610" cy="381001"/>
              <a:chOff x="658518" y="7390302"/>
              <a:chExt cx="9505610" cy="38100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113D85B4-E239-4BF1-B89B-C97CAE7015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1187" y="7390302"/>
                <a:ext cx="9412941" cy="381001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A20DD9D-09DE-4DF8-A07E-4D4B208E618F}"/>
                  </a:ext>
                </a:extLst>
              </p:cNvPr>
              <p:cNvSpPr/>
              <p:nvPr/>
            </p:nvSpPr>
            <p:spPr>
              <a:xfrm>
                <a:off x="658518" y="7390303"/>
                <a:ext cx="381000" cy="3810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AE3A031B-FDC4-4CAF-8FF1-2E185522849E}"/>
                </a:ext>
              </a:extLst>
            </p:cNvPr>
            <p:cNvGrpSpPr/>
            <p:nvPr/>
          </p:nvGrpSpPr>
          <p:grpSpPr>
            <a:xfrm>
              <a:off x="6291556" y="762704"/>
              <a:ext cx="1444351" cy="4439222"/>
              <a:chOff x="6291556" y="762704"/>
              <a:chExt cx="1444351" cy="443922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B6209D5-8DDF-4AD8-BC9F-F559CFAD7B78}"/>
                  </a:ext>
                </a:extLst>
              </p:cNvPr>
              <p:cNvSpPr txBox="1"/>
              <p:nvPr/>
            </p:nvSpPr>
            <p:spPr>
              <a:xfrm>
                <a:off x="6781800" y="762704"/>
                <a:ext cx="9541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AAA</a:t>
                </a:r>
              </a:p>
              <a:p>
                <a:endParaRPr lang="en-US" dirty="0"/>
              </a:p>
              <a:p>
                <a:r>
                  <a:rPr lang="en-US" dirty="0"/>
                  <a:t>AAAAA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xmlns="" id="{6D93A934-3FE6-452C-9DA4-474F315D8AD4}"/>
                  </a:ext>
                </a:extLst>
              </p:cNvPr>
              <p:cNvCxnSpPr>
                <a:cxnSpLocks/>
                <a:stCxn id="38" idx="0"/>
                <a:endCxn id="33" idx="2"/>
              </p:cNvCxnSpPr>
              <p:nvPr/>
            </p:nvCxnSpPr>
            <p:spPr>
              <a:xfrm flipV="1">
                <a:off x="6771872" y="1686034"/>
                <a:ext cx="486982" cy="25557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7F337717-6B6D-44B2-ADC4-36169BFAF799}"/>
                  </a:ext>
                </a:extLst>
              </p:cNvPr>
              <p:cNvSpPr/>
              <p:nvPr/>
            </p:nvSpPr>
            <p:spPr>
              <a:xfrm>
                <a:off x="6291556" y="4241800"/>
                <a:ext cx="1023643" cy="960126"/>
              </a:xfrm>
              <a:custGeom>
                <a:avLst/>
                <a:gdLst>
                  <a:gd name="connsiteX0" fmla="*/ 0 w 962427"/>
                  <a:gd name="connsiteY0" fmla="*/ 0 h 947426"/>
                  <a:gd name="connsiteX1" fmla="*/ 962427 w 962427"/>
                  <a:gd name="connsiteY1" fmla="*/ 0 h 947426"/>
                  <a:gd name="connsiteX2" fmla="*/ 962427 w 962427"/>
                  <a:gd name="connsiteY2" fmla="*/ 947426 h 947426"/>
                  <a:gd name="connsiteX3" fmla="*/ 0 w 962427"/>
                  <a:gd name="connsiteY3" fmla="*/ 947426 h 947426"/>
                  <a:gd name="connsiteX4" fmla="*/ 0 w 962427"/>
                  <a:gd name="connsiteY4" fmla="*/ 0 h 947426"/>
                  <a:gd name="connsiteX0" fmla="*/ 419100 w 962427"/>
                  <a:gd name="connsiteY0" fmla="*/ 0 h 960126"/>
                  <a:gd name="connsiteX1" fmla="*/ 962427 w 962427"/>
                  <a:gd name="connsiteY1" fmla="*/ 12700 h 960126"/>
                  <a:gd name="connsiteX2" fmla="*/ 962427 w 962427"/>
                  <a:gd name="connsiteY2" fmla="*/ 960126 h 960126"/>
                  <a:gd name="connsiteX3" fmla="*/ 0 w 962427"/>
                  <a:gd name="connsiteY3" fmla="*/ 960126 h 960126"/>
                  <a:gd name="connsiteX4" fmla="*/ 419100 w 962427"/>
                  <a:gd name="connsiteY4" fmla="*/ 0 h 960126"/>
                  <a:gd name="connsiteX0" fmla="*/ 419100 w 962427"/>
                  <a:gd name="connsiteY0" fmla="*/ 0 h 960126"/>
                  <a:gd name="connsiteX1" fmla="*/ 962427 w 962427"/>
                  <a:gd name="connsiteY1" fmla="*/ 12700 h 960126"/>
                  <a:gd name="connsiteX2" fmla="*/ 962427 w 962427"/>
                  <a:gd name="connsiteY2" fmla="*/ 960126 h 960126"/>
                  <a:gd name="connsiteX3" fmla="*/ 0 w 962427"/>
                  <a:gd name="connsiteY3" fmla="*/ 960126 h 960126"/>
                  <a:gd name="connsiteX4" fmla="*/ 419100 w 962427"/>
                  <a:gd name="connsiteY4" fmla="*/ 0 h 960126"/>
                  <a:gd name="connsiteX0" fmla="*/ 456537 w 999864"/>
                  <a:gd name="connsiteY0" fmla="*/ 0 h 960126"/>
                  <a:gd name="connsiteX1" fmla="*/ 999864 w 999864"/>
                  <a:gd name="connsiteY1" fmla="*/ 12700 h 960126"/>
                  <a:gd name="connsiteX2" fmla="*/ 999864 w 999864"/>
                  <a:gd name="connsiteY2" fmla="*/ 960126 h 960126"/>
                  <a:gd name="connsiteX3" fmla="*/ 37437 w 999864"/>
                  <a:gd name="connsiteY3" fmla="*/ 960126 h 960126"/>
                  <a:gd name="connsiteX4" fmla="*/ 275964 w 999864"/>
                  <a:gd name="connsiteY4" fmla="*/ 647700 h 960126"/>
                  <a:gd name="connsiteX5" fmla="*/ 456537 w 999864"/>
                  <a:gd name="connsiteY5" fmla="*/ 0 h 960126"/>
                  <a:gd name="connsiteX0" fmla="*/ 480316 w 1023643"/>
                  <a:gd name="connsiteY0" fmla="*/ 0 h 960126"/>
                  <a:gd name="connsiteX1" fmla="*/ 1023643 w 1023643"/>
                  <a:gd name="connsiteY1" fmla="*/ 12700 h 960126"/>
                  <a:gd name="connsiteX2" fmla="*/ 1023643 w 1023643"/>
                  <a:gd name="connsiteY2" fmla="*/ 960126 h 960126"/>
                  <a:gd name="connsiteX3" fmla="*/ 61216 w 1023643"/>
                  <a:gd name="connsiteY3" fmla="*/ 960126 h 960126"/>
                  <a:gd name="connsiteX4" fmla="*/ 299743 w 1023643"/>
                  <a:gd name="connsiteY4" fmla="*/ 647700 h 960126"/>
                  <a:gd name="connsiteX5" fmla="*/ 480316 w 1023643"/>
                  <a:gd name="connsiteY5" fmla="*/ 0 h 960126"/>
                  <a:gd name="connsiteX0" fmla="*/ 480316 w 1023643"/>
                  <a:gd name="connsiteY0" fmla="*/ 0 h 960126"/>
                  <a:gd name="connsiteX1" fmla="*/ 1023643 w 1023643"/>
                  <a:gd name="connsiteY1" fmla="*/ 12700 h 960126"/>
                  <a:gd name="connsiteX2" fmla="*/ 1023643 w 1023643"/>
                  <a:gd name="connsiteY2" fmla="*/ 960126 h 960126"/>
                  <a:gd name="connsiteX3" fmla="*/ 61216 w 1023643"/>
                  <a:gd name="connsiteY3" fmla="*/ 960126 h 960126"/>
                  <a:gd name="connsiteX4" fmla="*/ 299743 w 1023643"/>
                  <a:gd name="connsiteY4" fmla="*/ 584200 h 960126"/>
                  <a:gd name="connsiteX5" fmla="*/ 480316 w 1023643"/>
                  <a:gd name="connsiteY5" fmla="*/ 0 h 96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3643" h="960126">
                    <a:moveTo>
                      <a:pt x="480316" y="0"/>
                    </a:moveTo>
                    <a:lnTo>
                      <a:pt x="1023643" y="12700"/>
                    </a:lnTo>
                    <a:lnTo>
                      <a:pt x="1023643" y="960126"/>
                    </a:lnTo>
                    <a:lnTo>
                      <a:pt x="61216" y="960126"/>
                    </a:lnTo>
                    <a:cubicBezTo>
                      <a:pt x="-82717" y="920755"/>
                      <a:pt x="39393" y="401321"/>
                      <a:pt x="299743" y="584200"/>
                    </a:cubicBezTo>
                    <a:cubicBezTo>
                      <a:pt x="369593" y="424179"/>
                      <a:pt x="336383" y="118533"/>
                      <a:pt x="480316" y="0"/>
                    </a:cubicBez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08D14132-4CF0-4E20-80F4-4BB0335413A7}"/>
              </a:ext>
            </a:extLst>
          </p:cNvPr>
          <p:cNvCxnSpPr/>
          <p:nvPr/>
        </p:nvCxnSpPr>
        <p:spPr>
          <a:xfrm>
            <a:off x="-723900" y="6096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12F39D6-AD4E-4F4E-AF58-A4DA752715C7}"/>
              </a:ext>
            </a:extLst>
          </p:cNvPr>
          <p:cNvGrpSpPr/>
          <p:nvPr/>
        </p:nvGrpSpPr>
        <p:grpSpPr>
          <a:xfrm>
            <a:off x="533400" y="381000"/>
            <a:ext cx="9550759" cy="6959601"/>
            <a:chOff x="533400" y="381000"/>
            <a:chExt cx="9550759" cy="69596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D6FE519-3D13-4B41-962C-6380BFF3E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218" y="6502400"/>
              <a:ext cx="9412941" cy="838201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FF2F8C7-696F-4953-95EB-1C0747D07BB1}"/>
                </a:ext>
              </a:extLst>
            </p:cNvPr>
            <p:cNvSpPr/>
            <p:nvPr/>
          </p:nvSpPr>
          <p:spPr>
            <a:xfrm>
              <a:off x="533400" y="6502572"/>
              <a:ext cx="381000" cy="381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308C0D2E-FC5E-470E-A5D6-B0BFC6205D08}"/>
                </a:ext>
              </a:extLst>
            </p:cNvPr>
            <p:cNvGrpSpPr/>
            <p:nvPr/>
          </p:nvGrpSpPr>
          <p:grpSpPr>
            <a:xfrm>
              <a:off x="1524000" y="381000"/>
              <a:ext cx="1295400" cy="685800"/>
              <a:chOff x="1524000" y="381000"/>
              <a:chExt cx="1295400" cy="6858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AF578427-40E2-4AA7-8F74-B4E63C9E7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4000" y="381000"/>
                <a:ext cx="0" cy="609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BDBA91A7-D3B3-4C10-9575-EFFECA8A7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381000"/>
                <a:ext cx="0" cy="685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0BEA655-291F-40F7-990A-CE9DE42924B1}"/>
              </a:ext>
            </a:extLst>
          </p:cNvPr>
          <p:cNvGrpSpPr/>
          <p:nvPr/>
        </p:nvGrpSpPr>
        <p:grpSpPr>
          <a:xfrm>
            <a:off x="190500" y="811277"/>
            <a:ext cx="9523112" cy="6397818"/>
            <a:chOff x="190500" y="811277"/>
            <a:chExt cx="9523112" cy="639781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DE4F15FE-4E57-4459-B422-A6ACC821078E}"/>
                </a:ext>
              </a:extLst>
            </p:cNvPr>
            <p:cNvGrpSpPr/>
            <p:nvPr/>
          </p:nvGrpSpPr>
          <p:grpSpPr>
            <a:xfrm>
              <a:off x="190500" y="6503145"/>
              <a:ext cx="9523112" cy="705950"/>
              <a:chOff x="685800" y="8438051"/>
              <a:chExt cx="9523112" cy="70595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775FE774-5AF5-44E5-807D-9DC05E2837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5971" y="8438051"/>
                <a:ext cx="9412941" cy="705950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88CB380F-4FA5-44AA-A582-693A91D9B60A}"/>
                  </a:ext>
                </a:extLst>
              </p:cNvPr>
              <p:cNvSpPr/>
              <p:nvPr/>
            </p:nvSpPr>
            <p:spPr>
              <a:xfrm>
                <a:off x="685800" y="8450751"/>
                <a:ext cx="381000" cy="38100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59834F33-F3C6-4274-980F-B24BAFBFF363}"/>
                </a:ext>
              </a:extLst>
            </p:cNvPr>
            <p:cNvCxnSpPr/>
            <p:nvPr/>
          </p:nvCxnSpPr>
          <p:spPr>
            <a:xfrm flipV="1">
              <a:off x="7735907" y="1332401"/>
              <a:ext cx="950893" cy="355218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AE19BD02-3BF3-4F0E-B920-FB1A887C3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3314" y="1292165"/>
              <a:ext cx="1381086" cy="27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0765DCD-29AA-4C7F-A3A7-D0CCF6D8A554}"/>
                </a:ext>
              </a:extLst>
            </p:cNvPr>
            <p:cNvSpPr txBox="1"/>
            <p:nvPr/>
          </p:nvSpPr>
          <p:spPr>
            <a:xfrm>
              <a:off x="8211353" y="811277"/>
              <a:ext cx="95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AAaa</a:t>
              </a:r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E63A6C3-B3B6-4137-9C9B-706717BCEF78}"/>
              </a:ext>
            </a:extLst>
          </p:cNvPr>
          <p:cNvSpPr/>
          <p:nvPr/>
        </p:nvSpPr>
        <p:spPr>
          <a:xfrm>
            <a:off x="7843857" y="698469"/>
            <a:ext cx="1426338" cy="545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5DB9AED-FD2D-4AD6-BFD6-D011AE450A92}"/>
              </a:ext>
            </a:extLst>
          </p:cNvPr>
          <p:cNvGrpSpPr/>
          <p:nvPr/>
        </p:nvGrpSpPr>
        <p:grpSpPr>
          <a:xfrm>
            <a:off x="56480" y="990600"/>
            <a:ext cx="10972800" cy="5976671"/>
            <a:chOff x="56480" y="990600"/>
            <a:chExt cx="10972800" cy="59766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3F636FF-FB5E-491F-834B-1C0603CE83A8}"/>
                </a:ext>
              </a:extLst>
            </p:cNvPr>
            <p:cNvGrpSpPr/>
            <p:nvPr/>
          </p:nvGrpSpPr>
          <p:grpSpPr>
            <a:xfrm>
              <a:off x="56480" y="990600"/>
              <a:ext cx="10972800" cy="5762640"/>
              <a:chOff x="56480" y="990600"/>
              <a:chExt cx="10972800" cy="576264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BD0A3E91-678B-41CB-9BA0-2573C4F7138E}"/>
                  </a:ext>
                </a:extLst>
              </p:cNvPr>
              <p:cNvGrpSpPr/>
              <p:nvPr/>
            </p:nvGrpSpPr>
            <p:grpSpPr>
              <a:xfrm>
                <a:off x="623819" y="1821295"/>
                <a:ext cx="4495800" cy="2469901"/>
                <a:chOff x="-304800" y="2135545"/>
                <a:chExt cx="4495800" cy="246990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D98A4F7A-F849-4BAC-A28C-A370E98CB61F}"/>
                    </a:ext>
                  </a:extLst>
                </p:cNvPr>
                <p:cNvGrpSpPr/>
                <p:nvPr/>
              </p:nvGrpSpPr>
              <p:grpSpPr>
                <a:xfrm>
                  <a:off x="-304800" y="2743200"/>
                  <a:ext cx="4495800" cy="1862246"/>
                  <a:chOff x="4806503" y="3207365"/>
                  <a:chExt cx="4979733" cy="1862246"/>
                </a:xfrm>
              </p:grpSpPr>
              <p:sp>
                <p:nvSpPr>
                  <p:cNvPr id="7" name="Flowchart: Alternate Process 6">
                    <a:extLst>
                      <a:ext uri="{FF2B5EF4-FFF2-40B4-BE49-F238E27FC236}">
                        <a16:creationId xmlns:a16="http://schemas.microsoft.com/office/drawing/2014/main" xmlns="" id="{221A0AA0-212C-49BF-A0C2-42193DEF7847}"/>
                      </a:ext>
                    </a:extLst>
                  </p:cNvPr>
                  <p:cNvSpPr/>
                  <p:nvPr/>
                </p:nvSpPr>
                <p:spPr>
                  <a:xfrm>
                    <a:off x="5481721" y="3207365"/>
                    <a:ext cx="3629297" cy="1846659"/>
                  </a:xfrm>
                  <a:prstGeom prst="flowChartAlternateProcess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xmlns="" id="{3F6C9958-3635-458B-B2F2-3ED2A82D87E6}"/>
                      </a:ext>
                    </a:extLst>
                  </p:cNvPr>
                  <p:cNvSpPr txBox="1"/>
                  <p:nvPr/>
                </p:nvSpPr>
                <p:spPr>
                  <a:xfrm>
                    <a:off x="4806503" y="3222952"/>
                    <a:ext cx="4979733" cy="1846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নুরুল ইসলাম 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 (কৃষি</a:t>
                    </a:r>
                    <a:r>
                      <a:rPr lang="en-US" sz="16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শিক্ষা</a:t>
                    </a:r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জালদিয়া উচ্চ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বিদ্যালয়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রাজবাড়ী সাদর, রাজবাড়ী</a:t>
                    </a:r>
                  </a:p>
                  <a:p>
                    <a:pPr algn="ctr"/>
                    <a:r>
                      <a:rPr lang="bn-BD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মোবাঃ </a:t>
                    </a:r>
                    <a:r>
                      <a: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01711  515476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E-mail: 26kesloy@gmail.com</a:t>
                    </a:r>
                    <a:endParaRPr lang="bn-BD" sz="1600" b="1" dirty="0">
                      <a:latin typeface="Times New Roman" panose="02020603050405020304" pitchFamily="18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15DD64AF-6811-4B94-8A8F-4F84A16BCC4A}"/>
                    </a:ext>
                  </a:extLst>
                </p:cNvPr>
                <p:cNvSpPr/>
                <p:nvPr/>
              </p:nvSpPr>
              <p:spPr>
                <a:xfrm>
                  <a:off x="304800" y="2135545"/>
                  <a:ext cx="317162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137BF2DF-C065-45C5-BF4D-FBF1CD2F2CF2}"/>
                  </a:ext>
                </a:extLst>
              </p:cNvPr>
              <p:cNvGrpSpPr/>
              <p:nvPr/>
            </p:nvGrpSpPr>
            <p:grpSpPr>
              <a:xfrm>
                <a:off x="5790306" y="1853625"/>
                <a:ext cx="4529839" cy="2622135"/>
                <a:chOff x="-228600" y="2033965"/>
                <a:chExt cx="4748814" cy="2622135"/>
              </a:xfrm>
            </p:grpSpPr>
            <p:sp>
              <p:nvSpPr>
                <p:cNvPr id="10" name="Flowchart: Alternate Process 9">
                  <a:extLst>
                    <a:ext uri="{FF2B5EF4-FFF2-40B4-BE49-F238E27FC236}">
                      <a16:creationId xmlns:a16="http://schemas.microsoft.com/office/drawing/2014/main" xmlns="" id="{EF6E2B55-21DE-4117-9270-905431950835}"/>
                    </a:ext>
                  </a:extLst>
                </p:cNvPr>
                <p:cNvSpPr/>
                <p:nvPr/>
              </p:nvSpPr>
              <p:spPr>
                <a:xfrm>
                  <a:off x="685800" y="2567713"/>
                  <a:ext cx="3171624" cy="1846659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FB7387EC-8947-4DB8-B831-E4A9C8E13B50}"/>
                    </a:ext>
                  </a:extLst>
                </p:cNvPr>
                <p:cNvGrpSpPr/>
                <p:nvPr/>
              </p:nvGrpSpPr>
              <p:grpSpPr>
                <a:xfrm>
                  <a:off x="-228600" y="2033965"/>
                  <a:ext cx="4748814" cy="2622135"/>
                  <a:chOff x="-125028" y="2033965"/>
                  <a:chExt cx="4748814" cy="2622135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1A6FFB40-3D4E-47F0-B0DA-3FE1AAE608EC}"/>
                      </a:ext>
                    </a:extLst>
                  </p:cNvPr>
                  <p:cNvSpPr/>
                  <p:nvPr/>
                </p:nvSpPr>
                <p:spPr>
                  <a:xfrm>
                    <a:off x="685799" y="2033965"/>
                    <a:ext cx="3171623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  <a:endPara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1D1BE45D-BF0B-4330-8335-2742A9B94129}"/>
                      </a:ext>
                    </a:extLst>
                  </p:cNvPr>
                  <p:cNvSpPr/>
                  <p:nvPr/>
                </p:nvSpPr>
                <p:spPr>
                  <a:xfrm>
                    <a:off x="-125028" y="2532442"/>
                    <a:ext cx="4748814" cy="212365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bn-BD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শ্রেণীঃ </a:t>
                    </a:r>
                    <a:r>
                      <a: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৬ষ্ঠ</a:t>
                    </a:r>
                    <a:endParaRPr lang="bn-BD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বিষয়ঃ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তথ্য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যোগাযোগ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প্রযুক্তি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BD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৪র্থ</a:t>
                    </a: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r>
                      <a: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2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ওয়ার্ড</a:t>
                    </a:r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প্রসেসিং</a:t>
                    </a:r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</a:t>
                    </a:r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/>
                    </a:r>
                    <a:b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</a:br>
                    <a:r>
                      <a:rPr lang="en-US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তারিখঃ</a:t>
                    </a:r>
                    <a:r>
                      <a:rPr lang="en-US" b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b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25</a:t>
                    </a:r>
                    <a:r>
                      <a:rPr lang="en-US" b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/07/২০২2 </a:t>
                    </a:r>
                    <a:r>
                      <a:rPr lang="en-US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খ্রি</a:t>
                    </a:r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.</a:t>
                    </a:r>
                    <a:endParaRPr lang="en-US" sz="2000" b="1" dirty="0">
                      <a:effectLst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E60721C1-974E-4418-9D69-C1F5D983B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6819" y="4335895"/>
                <a:ext cx="2102479" cy="241734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95AEA87-9A9E-4052-B602-DF358AA52739}"/>
                  </a:ext>
                </a:extLst>
              </p:cNvPr>
              <p:cNvSpPr txBox="1"/>
              <p:nvPr/>
            </p:nvSpPr>
            <p:spPr>
              <a:xfrm>
                <a:off x="56480" y="990600"/>
                <a:ext cx="10972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u="sng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5400" b="1" u="sng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3F0C86B-B9DF-44DD-A012-F76E3A8DE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7143" y="4254282"/>
              <a:ext cx="1795399" cy="27129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777AA3-EC71-4735-97AE-52EBBA0CC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529" y="4311268"/>
            <a:ext cx="2102479" cy="24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62BC70-061D-4425-9D61-0D5FDC4E1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45587" y="482600"/>
            <a:ext cx="8488813" cy="67542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EF78A3-EE87-43A0-82C6-A32D959C9D9C}"/>
              </a:ext>
            </a:extLst>
          </p:cNvPr>
          <p:cNvSpPr/>
          <p:nvPr/>
        </p:nvSpPr>
        <p:spPr>
          <a:xfrm>
            <a:off x="25400" y="2427383"/>
            <a:ext cx="914400" cy="304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35D41A-EBB6-4534-A348-7FBA16CBA98F}"/>
              </a:ext>
            </a:extLst>
          </p:cNvPr>
          <p:cNvSpPr/>
          <p:nvPr/>
        </p:nvSpPr>
        <p:spPr>
          <a:xfrm>
            <a:off x="21115" y="2122583"/>
            <a:ext cx="914400" cy="304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CE436D51-B434-4721-962C-9BF57CD6F2E4}"/>
              </a:ext>
            </a:extLst>
          </p:cNvPr>
          <p:cNvSpPr/>
          <p:nvPr/>
        </p:nvSpPr>
        <p:spPr>
          <a:xfrm rot="5597002">
            <a:off x="785275" y="2112013"/>
            <a:ext cx="301244" cy="381001"/>
          </a:xfrm>
          <a:prstGeom prst="blockArc">
            <a:avLst>
              <a:gd name="adj1" fmla="val 10800000"/>
              <a:gd name="adj2" fmla="val 20549219"/>
              <a:gd name="adj3" fmla="val 92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xmlns="" id="{1D2BA7D0-D615-42D2-8D63-5556FCCCE9C4}"/>
              </a:ext>
            </a:extLst>
          </p:cNvPr>
          <p:cNvSpPr/>
          <p:nvPr/>
        </p:nvSpPr>
        <p:spPr>
          <a:xfrm rot="3078795">
            <a:off x="880666" y="2451349"/>
            <a:ext cx="381920" cy="381001"/>
          </a:xfrm>
          <a:prstGeom prst="blockArc">
            <a:avLst>
              <a:gd name="adj1" fmla="val 10800000"/>
              <a:gd name="adj2" fmla="val 20549219"/>
              <a:gd name="adj3" fmla="val 92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ACCD607-46A4-44E3-9F33-0B6DEF6C2BC2}"/>
              </a:ext>
            </a:extLst>
          </p:cNvPr>
          <p:cNvGrpSpPr/>
          <p:nvPr/>
        </p:nvGrpSpPr>
        <p:grpSpPr>
          <a:xfrm>
            <a:off x="1218282" y="2692400"/>
            <a:ext cx="1448718" cy="685800"/>
            <a:chOff x="1066800" y="2971800"/>
            <a:chExt cx="1448718" cy="685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2DE5585-B4B5-4DBB-B6A9-D448410FB20F}"/>
                </a:ext>
              </a:extLst>
            </p:cNvPr>
            <p:cNvSpPr/>
            <p:nvPr/>
          </p:nvSpPr>
          <p:spPr>
            <a:xfrm>
              <a:off x="1066800" y="2971800"/>
              <a:ext cx="9144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3F62ED72-72A2-4E49-BFA8-B2E8946479E4}"/>
                </a:ext>
              </a:extLst>
            </p:cNvPr>
            <p:cNvCxnSpPr/>
            <p:nvPr/>
          </p:nvCxnSpPr>
          <p:spPr>
            <a:xfrm>
              <a:off x="1981200" y="3276600"/>
              <a:ext cx="534318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31804B-320A-4566-BEED-766C2B0B0670}"/>
              </a:ext>
            </a:extLst>
          </p:cNvPr>
          <p:cNvSpPr txBox="1"/>
          <p:nvPr/>
        </p:nvSpPr>
        <p:spPr>
          <a:xfrm>
            <a:off x="0" y="10180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New MS Word save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পদ্ধতি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8277D4E-E225-4485-85F7-B4088AA0AC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064" y="2097183"/>
            <a:ext cx="4203700" cy="3429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6AE9D70-14BB-4D18-9FE4-2B53F11C4A8E}"/>
              </a:ext>
            </a:extLst>
          </p:cNvPr>
          <p:cNvSpPr/>
          <p:nvPr/>
        </p:nvSpPr>
        <p:spPr>
          <a:xfrm>
            <a:off x="5486400" y="5257799"/>
            <a:ext cx="594452" cy="217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24C84E-89E0-459D-AA22-C79E2E904BC0}"/>
              </a:ext>
            </a:extLst>
          </p:cNvPr>
          <p:cNvSpPr txBox="1"/>
          <p:nvPr/>
        </p:nvSpPr>
        <p:spPr>
          <a:xfrm>
            <a:off x="8481152" y="569504"/>
            <a:ext cx="2415448" cy="61401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মেনুতে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 এ 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As এ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Browse এ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পছন্দ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মতো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স্থান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Drive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বেছে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নিতে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endParaRPr lang="en-US" sz="2400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7E10EC-71E1-4360-9086-9E442D85B539}"/>
              </a:ext>
            </a:extLst>
          </p:cNvPr>
          <p:cNvSpPr/>
          <p:nvPr/>
        </p:nvSpPr>
        <p:spPr>
          <a:xfrm>
            <a:off x="0" y="5141893"/>
            <a:ext cx="10972800" cy="95410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2800" kern="0" dirty="0" err="1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প্রোগ্রাম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তোমাদের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দলের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নামে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ফাইল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Computer Desktop এ Save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।</a:t>
            </a:r>
            <a:endParaRPr lang="bn-BD" sz="2800" kern="0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B8612C2-7750-4222-8678-2D4DF8BC635F}"/>
              </a:ext>
            </a:extLst>
          </p:cNvPr>
          <p:cNvGrpSpPr/>
          <p:nvPr/>
        </p:nvGrpSpPr>
        <p:grpSpPr>
          <a:xfrm>
            <a:off x="292100" y="63500"/>
            <a:ext cx="7620000" cy="4737100"/>
            <a:chOff x="292100" y="63500"/>
            <a:chExt cx="7620000" cy="47371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8571C8E-5DC6-4130-BFD3-F8588A7CFC11}"/>
                </a:ext>
              </a:extLst>
            </p:cNvPr>
            <p:cNvSpPr txBox="1"/>
            <p:nvPr/>
          </p:nvSpPr>
          <p:spPr>
            <a:xfrm>
              <a:off x="292100" y="6350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0DD9BC7-1DC2-413C-BFA9-7825C02C9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90600"/>
              <a:ext cx="762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C2347A-A5BA-496E-8890-659919F56EE0}"/>
              </a:ext>
            </a:extLst>
          </p:cNvPr>
          <p:cNvGrpSpPr/>
          <p:nvPr/>
        </p:nvGrpSpPr>
        <p:grpSpPr>
          <a:xfrm>
            <a:off x="20780" y="303959"/>
            <a:ext cx="10952020" cy="646331"/>
            <a:chOff x="0" y="470718"/>
            <a:chExt cx="10952020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62B2B60-FEAB-4824-8EEB-8A55B39A1D4F}"/>
                </a:ext>
              </a:extLst>
            </p:cNvPr>
            <p:cNvGrpSpPr/>
            <p:nvPr/>
          </p:nvGrpSpPr>
          <p:grpSpPr>
            <a:xfrm>
              <a:off x="0" y="519546"/>
              <a:ext cx="10952020" cy="529762"/>
              <a:chOff x="0" y="519546"/>
              <a:chExt cx="10952020" cy="5297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FF63037-0AFA-4E63-ABED-E8262DACD663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A13708D3-31C8-4EC4-897A-BD743A9F09CB}"/>
                  </a:ext>
                </a:extLst>
              </p:cNvPr>
              <p:cNvSpPr/>
              <p:nvPr/>
            </p:nvSpPr>
            <p:spPr>
              <a:xfrm>
                <a:off x="0" y="526088"/>
                <a:ext cx="548640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C9F471B-D257-4D29-A638-010F1127BE2D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0A6959-196F-455D-93A7-9080BAB4C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" y="1713184"/>
            <a:ext cx="4552121" cy="44957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0EF283A-153C-4091-932B-FFD2E1EDF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744" y="1679118"/>
            <a:ext cx="6263799" cy="43970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9FD7E7F-01F0-42AB-86C8-0BD81ABF68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590800"/>
            <a:ext cx="326172" cy="3696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B5AE00-27B7-4092-A868-76B695F9FF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776226"/>
            <a:ext cx="326172" cy="3696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9484EB4-F8DA-4932-92B6-0413B89F46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602016"/>
            <a:ext cx="326172" cy="36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9288E7-8A2B-4303-ACBB-97ECDFB957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396" y="2286000"/>
            <a:ext cx="326172" cy="369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7E71B5-10E8-44A0-9879-107D224EB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396" y="3996271"/>
            <a:ext cx="326172" cy="3696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DF4B98-25B7-4703-A95A-8D81C4F12F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475" y="4909929"/>
            <a:ext cx="326172" cy="3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68D5D9-5E86-4F36-9816-97453DB2D994}"/>
              </a:ext>
            </a:extLst>
          </p:cNvPr>
          <p:cNvSpPr txBox="1"/>
          <p:nvPr/>
        </p:nvSpPr>
        <p:spPr>
          <a:xfrm>
            <a:off x="0" y="5186419"/>
            <a:ext cx="109728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Microsoft Word 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ওফিস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88" y="480723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C41E24-FA7D-4E80-B63D-960ACF4586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0"/>
            <a:ext cx="10972800" cy="434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5F873D-C125-4B06-A33F-136D8B0E9D7B}"/>
              </a:ext>
            </a:extLst>
          </p:cNvPr>
          <p:cNvSpPr txBox="1"/>
          <p:nvPr/>
        </p:nvSpPr>
        <p:spPr>
          <a:xfrm>
            <a:off x="0" y="685800"/>
            <a:ext cx="10972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17D855-8966-408E-8107-6D30849663AF}"/>
              </a:ext>
            </a:extLst>
          </p:cNvPr>
          <p:cNvSpPr txBox="1"/>
          <p:nvPr/>
        </p:nvSpPr>
        <p:spPr>
          <a:xfrm>
            <a:off x="152400" y="76200"/>
            <a:ext cx="1065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/>
              </a:rPr>
              <a:t>শিক্ষার্থী</a:t>
            </a:r>
            <a:r>
              <a:rPr lang="en-US" sz="4000" b="1" dirty="0">
                <a:latin typeface="NikoshBAN"/>
              </a:rPr>
              <a:t> </a:t>
            </a:r>
            <a:r>
              <a:rPr lang="en-US" sz="4000" b="1" dirty="0" err="1">
                <a:latin typeface="NikoshBAN"/>
              </a:rPr>
              <a:t>বন্ধুরা</a:t>
            </a:r>
            <a:r>
              <a:rPr lang="en-US" sz="4000" b="1" dirty="0">
                <a:latin typeface="NikoshBAN"/>
              </a:rPr>
              <a:t> </a:t>
            </a:r>
            <a:r>
              <a:rPr lang="en-US" sz="4000" b="1" dirty="0" err="1">
                <a:latin typeface="NikoshBAN"/>
              </a:rPr>
              <a:t>চলো</a:t>
            </a:r>
            <a:r>
              <a:rPr lang="en-US" sz="4000" b="1" dirty="0">
                <a:latin typeface="NikoshBAN"/>
              </a:rPr>
              <a:t> </a:t>
            </a:r>
            <a:r>
              <a:rPr lang="en-US" sz="4000" b="1" dirty="0" err="1">
                <a:latin typeface="NikoshBAN"/>
              </a:rPr>
              <a:t>কিছু</a:t>
            </a:r>
            <a:r>
              <a:rPr lang="en-US" sz="4000" b="1" dirty="0">
                <a:latin typeface="NikoshBAN"/>
              </a:rPr>
              <a:t> </a:t>
            </a:r>
            <a:r>
              <a:rPr lang="en-US" sz="4000" b="1" dirty="0" err="1">
                <a:latin typeface="NikoshBAN"/>
              </a:rPr>
              <a:t>লেখা</a:t>
            </a:r>
            <a:r>
              <a:rPr lang="en-US" sz="4000" b="1" dirty="0">
                <a:latin typeface="NikoshBAN"/>
              </a:rPr>
              <a:t> </a:t>
            </a:r>
            <a:r>
              <a:rPr lang="en-US" sz="4000" b="1" dirty="0" err="1">
                <a:latin typeface="NikoshBAN"/>
              </a:rPr>
              <a:t>লক্ষ</a:t>
            </a:r>
            <a:r>
              <a:rPr lang="en-US" sz="4000" b="1" dirty="0">
                <a:latin typeface="NikoshBAN"/>
              </a:rPr>
              <a:t> </a:t>
            </a:r>
            <a:r>
              <a:rPr lang="en-US" sz="4000" b="1" dirty="0" err="1">
                <a:latin typeface="NikoshBAN"/>
              </a:rPr>
              <a:t>করি</a:t>
            </a:r>
            <a:r>
              <a:rPr lang="en-US" sz="4000" b="1" dirty="0">
                <a:latin typeface="NikoshBAN"/>
              </a:rPr>
              <a:t>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A727139-241E-4CC9-9760-0B63B686A95D}"/>
              </a:ext>
            </a:extLst>
          </p:cNvPr>
          <p:cNvGrpSpPr/>
          <p:nvPr/>
        </p:nvGrpSpPr>
        <p:grpSpPr>
          <a:xfrm>
            <a:off x="1118050" y="758416"/>
            <a:ext cx="3834951" cy="4764727"/>
            <a:chOff x="1118050" y="1129553"/>
            <a:chExt cx="3834951" cy="47647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50F96CF-502C-44C9-A380-22AC9897E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6" r="51473" b="2083"/>
            <a:stretch/>
          </p:blipFill>
          <p:spPr>
            <a:xfrm>
              <a:off x="1118050" y="1129553"/>
              <a:ext cx="3834951" cy="44330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7B63D9E-EB13-4AD4-A155-179E738166F7}"/>
                </a:ext>
              </a:extLst>
            </p:cNvPr>
            <p:cNvSpPr txBox="1"/>
            <p:nvPr/>
          </p:nvSpPr>
          <p:spPr>
            <a:xfrm>
              <a:off x="1219200" y="552494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NikoshBAN"/>
                </a:rPr>
                <a:t>চিত্র-১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5485DA-8133-482F-A3F9-06744C642663}"/>
              </a:ext>
            </a:extLst>
          </p:cNvPr>
          <p:cNvGrpSpPr/>
          <p:nvPr/>
        </p:nvGrpSpPr>
        <p:grpSpPr>
          <a:xfrm>
            <a:off x="6019800" y="663390"/>
            <a:ext cx="3840959" cy="4892940"/>
            <a:chOff x="6019800" y="1034527"/>
            <a:chExt cx="3840959" cy="48929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EAFF5D2-7876-46E8-83D4-C6C3DD92A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1397" b="5208"/>
            <a:stretch/>
          </p:blipFill>
          <p:spPr>
            <a:xfrm>
              <a:off x="6019800" y="1034527"/>
              <a:ext cx="3840959" cy="45280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EFC777-E9CE-4B16-9FA5-250784310371}"/>
                </a:ext>
              </a:extLst>
            </p:cNvPr>
            <p:cNvSpPr txBox="1"/>
            <p:nvPr/>
          </p:nvSpPr>
          <p:spPr>
            <a:xfrm>
              <a:off x="6130068" y="5558135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NikoshBAN"/>
                </a:rPr>
                <a:t>চিত্র-২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F76C8-B97E-426A-A564-1A048DA3B024}"/>
              </a:ext>
            </a:extLst>
          </p:cNvPr>
          <p:cNvSpPr txBox="1"/>
          <p:nvPr/>
        </p:nvSpPr>
        <p:spPr>
          <a:xfrm>
            <a:off x="141642" y="5715000"/>
            <a:ext cx="106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/>
              </a:rPr>
              <a:t>শিক্ষার্থী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বন্ধুরা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>
                <a:latin typeface="NikoshBAN"/>
              </a:rPr>
              <a:t>চিত্র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দুটির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মধ্যে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কোন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পর্থক্য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বোঝা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যাচ্ছে</a:t>
            </a:r>
            <a:r>
              <a:rPr lang="en-US" sz="2400" b="1" dirty="0">
                <a:latin typeface="NikoshBAN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D58769-38C6-4EA3-ACCC-8E76A9985ADA}"/>
              </a:ext>
            </a:extLst>
          </p:cNvPr>
          <p:cNvSpPr txBox="1"/>
          <p:nvPr/>
        </p:nvSpPr>
        <p:spPr>
          <a:xfrm>
            <a:off x="152400" y="6142580"/>
            <a:ext cx="1065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/>
              </a:rPr>
              <a:t>চিত্র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দুটির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মধ্যে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পর্থক্য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হচ্ছে</a:t>
            </a:r>
            <a:r>
              <a:rPr lang="en-US" sz="2400" b="1" dirty="0">
                <a:latin typeface="NikoshBAN"/>
              </a:rPr>
              <a:t> চিত্র-১. </a:t>
            </a:r>
            <a:r>
              <a:rPr lang="en-US" sz="2400" b="1" dirty="0" err="1">
                <a:latin typeface="NikoshBAN"/>
              </a:rPr>
              <a:t>হাতে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লেখা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জন্ম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নিবন্ধন</a:t>
            </a:r>
            <a:endParaRPr lang="en-US" sz="2400" b="1" dirty="0">
              <a:latin typeface="NikoshBAN"/>
            </a:endParaRPr>
          </a:p>
          <a:p>
            <a:pPr algn="ctr"/>
            <a:r>
              <a:rPr lang="en-US" sz="2400" b="1" dirty="0">
                <a:latin typeface="NikoshBAN"/>
              </a:rPr>
              <a:t>			             চিত্র-২. </a:t>
            </a:r>
            <a:r>
              <a:rPr lang="en-US" sz="2400" b="1" dirty="0" err="1">
                <a:latin typeface="NikoshBAN"/>
              </a:rPr>
              <a:t>ওয়ার্ড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প্রসেসরে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লেখা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জন্ম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নিবন্ধন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481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A9A944-3CE6-4632-9007-A8B7E3F03A89}"/>
              </a:ext>
            </a:extLst>
          </p:cNvPr>
          <p:cNvGrpSpPr/>
          <p:nvPr/>
        </p:nvGrpSpPr>
        <p:grpSpPr>
          <a:xfrm>
            <a:off x="3200399" y="76200"/>
            <a:ext cx="4857750" cy="2972767"/>
            <a:chOff x="152400" y="1168908"/>
            <a:chExt cx="3467100" cy="29727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4DD8629-1CC8-4131-867A-4DDC6C623586}"/>
                </a:ext>
              </a:extLst>
            </p:cNvPr>
            <p:cNvGrpSpPr/>
            <p:nvPr/>
          </p:nvGrpSpPr>
          <p:grpSpPr>
            <a:xfrm>
              <a:off x="152400" y="1168908"/>
              <a:ext cx="3467100" cy="2488692"/>
              <a:chOff x="3813294" y="516098"/>
              <a:chExt cx="3506516" cy="1669159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xmlns="" id="{7A2F28AE-DCD2-419D-929C-0E051604A5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294" y="516098"/>
                <a:ext cx="3506516" cy="16691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68FE163D-D06B-4C37-95B5-0AC96AF9E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399" y="878960"/>
                <a:ext cx="2362201" cy="125464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73ED710-D929-426B-BC4D-0134C4BF5A97}"/>
                </a:ext>
              </a:extLst>
            </p:cNvPr>
            <p:cNvSpPr txBox="1"/>
            <p:nvPr/>
          </p:nvSpPr>
          <p:spPr>
            <a:xfrm>
              <a:off x="152400" y="3680010"/>
              <a:ext cx="3467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/>
                </a:rPr>
                <a:t>ওয়ার্ড</a:t>
              </a:r>
              <a:r>
                <a:rPr lang="en-US" sz="2400" b="1" dirty="0">
                  <a:latin typeface="NikoshBAN"/>
                </a:rPr>
                <a:t> </a:t>
              </a:r>
              <a:r>
                <a:rPr lang="en-US" sz="2400" b="1" dirty="0" err="1">
                  <a:latin typeface="NikoshBAN"/>
                </a:rPr>
                <a:t>প্রসেসিং</a:t>
              </a:r>
              <a:endParaRPr lang="en-US" sz="2400" b="1" dirty="0">
                <a:latin typeface="NikoshBAN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CAF8E2-6088-44D7-B6BB-988D7D417F96}"/>
              </a:ext>
            </a:extLst>
          </p:cNvPr>
          <p:cNvSpPr txBox="1"/>
          <p:nvPr/>
        </p:nvSpPr>
        <p:spPr>
          <a:xfrm>
            <a:off x="304800" y="2971800"/>
            <a:ext cx="1036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latin typeface="NikoshBAN"/>
              </a:rPr>
              <a:t>ওয়ার্ড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প্রসেসিং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এর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জন্য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এক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ধরনের</a:t>
            </a:r>
            <a:r>
              <a:rPr lang="en-US" sz="1800" b="1" dirty="0">
                <a:latin typeface="NikoshBAN"/>
              </a:rPr>
              <a:t>  </a:t>
            </a:r>
            <a:r>
              <a:rPr lang="en-US" sz="1800" b="1" dirty="0" err="1">
                <a:latin typeface="NikoshBAN"/>
              </a:rPr>
              <a:t>অ্যাপ্লিকেশন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সফটয়্যার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ব্যবহার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করা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হয়</a:t>
            </a:r>
            <a:r>
              <a:rPr lang="en-US" sz="1800" b="1" dirty="0">
                <a:latin typeface="NikoshBAN"/>
              </a:rPr>
              <a:t>, </a:t>
            </a:r>
            <a:r>
              <a:rPr lang="en-US" sz="1800" b="1" dirty="0" err="1">
                <a:latin typeface="NikoshBAN"/>
              </a:rPr>
              <a:t>বলতে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পারো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সেই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অ্যাপ্লিকেশন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সফটয়্যারের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নাম</a:t>
            </a:r>
            <a:r>
              <a:rPr lang="en-US" sz="1800" b="1" dirty="0">
                <a:latin typeface="NikoshBAN"/>
              </a:rPr>
              <a:t> </a:t>
            </a:r>
            <a:r>
              <a:rPr lang="en-US" sz="1800" b="1" dirty="0" err="1">
                <a:latin typeface="NikoshBAN"/>
              </a:rPr>
              <a:t>কি</a:t>
            </a:r>
            <a:r>
              <a:rPr lang="en-US" sz="1800" b="1" dirty="0">
                <a:latin typeface="NikoshBAN"/>
              </a:rPr>
              <a:t> 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737652-A9DE-4333-BB6C-893D98747BF9}"/>
              </a:ext>
            </a:extLst>
          </p:cNvPr>
          <p:cNvGrpSpPr/>
          <p:nvPr/>
        </p:nvGrpSpPr>
        <p:grpSpPr>
          <a:xfrm>
            <a:off x="609600" y="3429000"/>
            <a:ext cx="9753600" cy="3257310"/>
            <a:chOff x="609600" y="3810000"/>
            <a:chExt cx="9753600" cy="32573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B2260B2-12BC-46A6-8122-58C804FDC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1474694" y="3810000"/>
              <a:ext cx="2349500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F8E38AF-EE34-4E16-BCA7-5CCADF637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" r="2557"/>
            <a:stretch/>
          </p:blipFill>
          <p:spPr>
            <a:xfrm>
              <a:off x="7488143" y="3810000"/>
              <a:ext cx="1848630" cy="27509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BAC74F0-4DB0-410E-B13C-9945A3620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" t="1600" r="22200" b="1400"/>
            <a:stretch/>
          </p:blipFill>
          <p:spPr>
            <a:xfrm>
              <a:off x="4633203" y="3889709"/>
              <a:ext cx="2045931" cy="260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8E2F713-AF39-4AD5-9737-D76907F803C8}"/>
                </a:ext>
              </a:extLst>
            </p:cNvPr>
            <p:cNvSpPr txBox="1"/>
            <p:nvPr/>
          </p:nvSpPr>
          <p:spPr>
            <a:xfrm>
              <a:off x="609600" y="6697978"/>
              <a:ext cx="9753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ওয়ার্ড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প্রসেসর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সফটয়্যার</a:t>
              </a:r>
              <a:r>
                <a:rPr lang="en-US" b="1" dirty="0">
                  <a:latin typeface="NikoshBAN"/>
                </a:rPr>
                <a:t>, </a:t>
              </a:r>
              <a:r>
                <a:rPr lang="en-US" b="1" dirty="0" err="1">
                  <a:latin typeface="NikoshBAN"/>
                </a:rPr>
                <a:t>মূলোত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ওয়ার্ড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প্রসেসর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সফটয়্যার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ব্যবহার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করে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কোন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ডকুমেন্ট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তৈরি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করাকেই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ওয়ার্ড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প্রসেসিং</a:t>
              </a:r>
              <a:r>
                <a:rPr lang="en-US" b="1" dirty="0">
                  <a:latin typeface="NikoshBAN"/>
                </a:rPr>
                <a:t> </a:t>
              </a:r>
              <a:r>
                <a:rPr lang="en-US" b="1" dirty="0" err="1">
                  <a:latin typeface="NikoshBAN"/>
                </a:rPr>
                <a:t>বলে</a:t>
              </a:r>
              <a:r>
                <a:rPr lang="en-US" b="1" dirty="0">
                  <a:latin typeface="NikoshBAN"/>
                </a:rPr>
                <a:t> ।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95E849B-F712-4D4C-BD1F-B448F84472A6}"/>
              </a:ext>
            </a:extLst>
          </p:cNvPr>
          <p:cNvSpPr txBox="1"/>
          <p:nvPr/>
        </p:nvSpPr>
        <p:spPr>
          <a:xfrm>
            <a:off x="2875856" y="6719494"/>
            <a:ext cx="5502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/>
              </a:rPr>
              <a:t>তাহলে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আমাদের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আজকের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পাঠ</a:t>
            </a:r>
            <a:r>
              <a:rPr lang="en-US" sz="2800" b="1" dirty="0">
                <a:latin typeface="NikoshBAN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671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16157CB-EF44-4ABD-8B4D-2236E74E49D4}"/>
              </a:ext>
            </a:extLst>
          </p:cNvPr>
          <p:cNvGrpSpPr/>
          <p:nvPr/>
        </p:nvGrpSpPr>
        <p:grpSpPr>
          <a:xfrm>
            <a:off x="741501" y="648963"/>
            <a:ext cx="10218599" cy="6590038"/>
            <a:chOff x="741501" y="648963"/>
            <a:chExt cx="10218599" cy="65900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70A6BF6-8FD2-4017-BE70-8FD8891E4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6976" y="648963"/>
              <a:ext cx="8913124" cy="60172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E64963E-77A8-4A2B-9578-D015B6421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501" y="1138846"/>
              <a:ext cx="2992299" cy="61001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326719A-AA20-4CEE-A5AB-5C5B70C74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3800" y="894903"/>
              <a:ext cx="5562600" cy="312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C22C92-23BF-426A-AF69-6C96CECA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47" y="7620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45E32A-5C23-461F-888B-2E501DB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9" y="1555669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25E46CA-1887-47D3-8289-78C0EC86E9E8}"/>
              </a:ext>
            </a:extLst>
          </p:cNvPr>
          <p:cNvGrpSpPr/>
          <p:nvPr/>
        </p:nvGrpSpPr>
        <p:grpSpPr>
          <a:xfrm>
            <a:off x="528447" y="2300960"/>
            <a:ext cx="9829799" cy="751470"/>
            <a:chOff x="712691" y="2568798"/>
            <a:chExt cx="9829799" cy="7514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123420F-F364-4BB2-91BE-31B5AE5AB14B}"/>
                </a:ext>
              </a:extLst>
            </p:cNvPr>
            <p:cNvSpPr/>
            <p:nvPr/>
          </p:nvSpPr>
          <p:spPr>
            <a:xfrm>
              <a:off x="1256361" y="2635465"/>
              <a:ext cx="9286129" cy="684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প্রসেসিং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ধারনা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Graphic 8" descr="Professor">
              <a:extLst>
                <a:ext uri="{FF2B5EF4-FFF2-40B4-BE49-F238E27FC236}">
                  <a16:creationId xmlns:a16="http://schemas.microsoft.com/office/drawing/2014/main" xmlns="" id="{1C756F7C-646C-4C28-87D4-4ACBF85C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531224-12D5-4465-BCA6-6E13914377E4}"/>
              </a:ext>
            </a:extLst>
          </p:cNvPr>
          <p:cNvGrpSpPr/>
          <p:nvPr/>
        </p:nvGrpSpPr>
        <p:grpSpPr>
          <a:xfrm>
            <a:off x="512502" y="3005140"/>
            <a:ext cx="10125566" cy="666596"/>
            <a:chOff x="1449802" y="5118318"/>
            <a:chExt cx="10125566" cy="666596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xmlns="" id="{325C477E-BC52-42DA-9BBC-9A50F7CF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324F747-7214-45E9-8D2F-0AE4428BFBD4}"/>
                </a:ext>
              </a:extLst>
            </p:cNvPr>
            <p:cNvSpPr txBox="1"/>
            <p:nvPr/>
          </p:nvSpPr>
          <p:spPr>
            <a:xfrm>
              <a:off x="2005664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হাতেলেখা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টাইপরাইটারের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তুলনা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0EE12E-657E-4EB9-A289-A0C04A4FB73A}"/>
              </a:ext>
            </a:extLst>
          </p:cNvPr>
          <p:cNvGrpSpPr/>
          <p:nvPr/>
        </p:nvGrpSpPr>
        <p:grpSpPr>
          <a:xfrm>
            <a:off x="541147" y="3662030"/>
            <a:ext cx="10114810" cy="666596"/>
            <a:chOff x="1449802" y="5118318"/>
            <a:chExt cx="10114810" cy="666596"/>
          </a:xfrm>
        </p:grpSpPr>
        <p:pic>
          <p:nvPicPr>
            <p:cNvPr id="19" name="Graphic 18" descr="Professor">
              <a:extLst>
                <a:ext uri="{FF2B5EF4-FFF2-40B4-BE49-F238E27FC236}">
                  <a16:creationId xmlns:a16="http://schemas.microsoft.com/office/drawing/2014/main" xmlns="" id="{B73C8E64-012E-46D9-A162-FDD8E4D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AA33DEF-C62F-42AD-B5C3-3FD9564A8C7C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প্রযুক্তিতে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E8DB7E-E148-4C1F-949B-8CCB6B6A4AE9}"/>
              </a:ext>
            </a:extLst>
          </p:cNvPr>
          <p:cNvSpPr/>
          <p:nvPr/>
        </p:nvSpPr>
        <p:spPr>
          <a:xfrm>
            <a:off x="0" y="0"/>
            <a:ext cx="10961077" cy="7315200"/>
          </a:xfrm>
          <a:prstGeom prst="rect">
            <a:avLst/>
          </a:prstGeom>
          <a:noFill/>
          <a:ln w="2222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E7D555D-3DD5-41CF-B6F8-363E63E0089E}"/>
              </a:ext>
            </a:extLst>
          </p:cNvPr>
          <p:cNvGrpSpPr/>
          <p:nvPr/>
        </p:nvGrpSpPr>
        <p:grpSpPr>
          <a:xfrm>
            <a:off x="476882" y="4271630"/>
            <a:ext cx="10179075" cy="685931"/>
            <a:chOff x="1449802" y="5118318"/>
            <a:chExt cx="10114810" cy="604420"/>
          </a:xfrm>
        </p:grpSpPr>
        <p:pic>
          <p:nvPicPr>
            <p:cNvPr id="17" name="Graphic 16" descr="Professor">
              <a:extLst>
                <a:ext uri="{FF2B5EF4-FFF2-40B4-BE49-F238E27FC236}">
                  <a16:creationId xmlns:a16="http://schemas.microsoft.com/office/drawing/2014/main" xmlns="" id="{6E70FA0E-98B4-4146-B07D-3BBB5057C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5C29B08-AB34-4639-8B83-15B94B839915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461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ফাইল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খোলা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মেনু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ln w="6600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2800" dirty="0">
                <a:ln w="6600">
                  <a:noFill/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3207A67-B47C-4A01-84E3-0F7B831B6B1A}"/>
              </a:ext>
            </a:extLst>
          </p:cNvPr>
          <p:cNvGrpSpPr/>
          <p:nvPr/>
        </p:nvGrpSpPr>
        <p:grpSpPr>
          <a:xfrm>
            <a:off x="497359" y="5651150"/>
            <a:ext cx="10179075" cy="685931"/>
            <a:chOff x="1449802" y="5118318"/>
            <a:chExt cx="10114810" cy="604420"/>
          </a:xfrm>
        </p:grpSpPr>
        <p:pic>
          <p:nvPicPr>
            <p:cNvPr id="23" name="Graphic 22" descr="Professor">
              <a:extLst>
                <a:ext uri="{FF2B5EF4-FFF2-40B4-BE49-F238E27FC236}">
                  <a16:creationId xmlns:a16="http://schemas.microsoft.com/office/drawing/2014/main" xmlns="" id="{2CB4B5B8-F8A8-42EE-B711-4B80187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B90C3A6-891E-442C-9318-5986819340C7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461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ওয়ার্ড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ফাইল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সেভ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7FC8514-80FB-42AE-9190-1DC5FFA5EB50}"/>
              </a:ext>
            </a:extLst>
          </p:cNvPr>
          <p:cNvGrpSpPr/>
          <p:nvPr/>
        </p:nvGrpSpPr>
        <p:grpSpPr>
          <a:xfrm>
            <a:off x="563559" y="4944888"/>
            <a:ext cx="10179075" cy="685931"/>
            <a:chOff x="1449802" y="5118318"/>
            <a:chExt cx="10114810" cy="604420"/>
          </a:xfrm>
        </p:grpSpPr>
        <p:pic>
          <p:nvPicPr>
            <p:cNvPr id="26" name="Graphic 25" descr="Professor">
              <a:extLst>
                <a:ext uri="{FF2B5EF4-FFF2-40B4-BE49-F238E27FC236}">
                  <a16:creationId xmlns:a16="http://schemas.microsoft.com/office/drawing/2014/main" xmlns="" id="{6561B5F9-BC90-4C5E-AB8E-390C03DB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3008289-02CF-480C-8706-C09934481EB4}"/>
                </a:ext>
              </a:extLst>
            </p:cNvPr>
            <p:cNvSpPr txBox="1"/>
            <p:nvPr/>
          </p:nvSpPr>
          <p:spPr>
            <a:xfrm>
              <a:off x="1994908" y="5261694"/>
              <a:ext cx="9569704" cy="461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বোর্ডের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কমান্ড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5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F24204-7E68-47CB-BF2E-8ABDC6174B26}"/>
              </a:ext>
            </a:extLst>
          </p:cNvPr>
          <p:cNvSpPr txBox="1"/>
          <p:nvPr/>
        </p:nvSpPr>
        <p:spPr>
          <a:xfrm>
            <a:off x="8788400" y="-780269"/>
            <a:ext cx="202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/>
              </a:rPr>
              <a:t>রচনা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প্রতিযোগিতা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D935A4-E4C4-45E0-9863-328A789255B9}"/>
              </a:ext>
            </a:extLst>
          </p:cNvPr>
          <p:cNvSpPr txBox="1"/>
          <p:nvPr/>
        </p:nvSpPr>
        <p:spPr>
          <a:xfrm>
            <a:off x="107950" y="6096000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/>
              </a:rPr>
              <a:t>ম্যাগাজিন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মানপত্র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রচনা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প্রতিযোগিতা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কোন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কিছু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লেখালেখির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জন্য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অ্যাপ্লিকেশন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সফটওয়্যার</a:t>
            </a:r>
            <a:r>
              <a:rPr lang="en-US" sz="2400" dirty="0">
                <a:latin typeface="NikoshBAN" panose="02000000000000000000"/>
              </a:rPr>
              <a:t>  </a:t>
            </a:r>
            <a:r>
              <a:rPr lang="en-US" sz="2400" dirty="0" err="1">
                <a:latin typeface="NikoshBAN" panose="02000000000000000000"/>
              </a:rPr>
              <a:t>ব্যবহার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তাকে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ওয়ার্ড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প্রসেসর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বলে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যেমন</a:t>
            </a:r>
            <a:r>
              <a:rPr lang="en-US" sz="2400" dirty="0">
                <a:latin typeface="NikoshBAN" panose="02000000000000000000"/>
              </a:rPr>
              <a:t>- MS Word,  </a:t>
            </a:r>
            <a:r>
              <a:rPr lang="en-US" sz="2400" dirty="0" err="1">
                <a:latin typeface="NikoshBAN" panose="02000000000000000000"/>
              </a:rPr>
              <a:t>ওপেন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অফিস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রাইটার</a:t>
            </a:r>
            <a:r>
              <a:rPr lang="en-US" sz="2400" dirty="0">
                <a:latin typeface="NikoshBAN" panose="02000000000000000000"/>
              </a:rPr>
              <a:t>।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66325D-6F18-4498-A1DA-5667FD40179B}"/>
              </a:ext>
            </a:extLst>
          </p:cNvPr>
          <p:cNvGrpSpPr/>
          <p:nvPr/>
        </p:nvGrpSpPr>
        <p:grpSpPr>
          <a:xfrm>
            <a:off x="0" y="-1"/>
            <a:ext cx="10972800" cy="611114"/>
            <a:chOff x="0" y="-1"/>
            <a:chExt cx="10972800" cy="6111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1F509C9-AB38-4D3D-B1B4-9E39AB7DE025}"/>
                </a:ext>
              </a:extLst>
            </p:cNvPr>
            <p:cNvSpPr/>
            <p:nvPr/>
          </p:nvSpPr>
          <p:spPr>
            <a:xfrm flipH="1">
              <a:off x="5562600" y="-1"/>
              <a:ext cx="5410200" cy="57365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4BB185-1B6B-44A0-8DC2-8EFA7C8B3768}"/>
                </a:ext>
              </a:extLst>
            </p:cNvPr>
            <p:cNvSpPr/>
            <p:nvPr/>
          </p:nvSpPr>
          <p:spPr>
            <a:xfrm>
              <a:off x="0" y="13647"/>
              <a:ext cx="5410200" cy="57365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3C63F67-FB62-463F-971E-501CCC95D904}"/>
                </a:ext>
              </a:extLst>
            </p:cNvPr>
            <p:cNvSpPr txBox="1"/>
            <p:nvPr/>
          </p:nvSpPr>
          <p:spPr>
            <a:xfrm>
              <a:off x="533400" y="87893"/>
              <a:ext cx="9829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ওয়ার্ড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প্রসেসর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এর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ধারনা</a:t>
              </a:r>
              <a:r>
                <a:rPr lang="en-US" sz="2800" b="1" dirty="0">
                  <a:latin typeface="NikoshBAN" panose="0200000000000000000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B7A111C-75B3-440E-BDC8-83F8ECBA58A1}"/>
              </a:ext>
            </a:extLst>
          </p:cNvPr>
          <p:cNvGrpSpPr/>
          <p:nvPr/>
        </p:nvGrpSpPr>
        <p:grpSpPr>
          <a:xfrm>
            <a:off x="306672" y="1115721"/>
            <a:ext cx="4722528" cy="4956463"/>
            <a:chOff x="125814" y="263682"/>
            <a:chExt cx="2857577" cy="26287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D3BD862-75A3-432D-BE27-E8D5FBDC5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109" y="263682"/>
              <a:ext cx="2844282" cy="22479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085D5E5-70B5-4B6C-BE90-8672978520DF}"/>
                </a:ext>
              </a:extLst>
            </p:cNvPr>
            <p:cNvSpPr txBox="1"/>
            <p:nvPr/>
          </p:nvSpPr>
          <p:spPr>
            <a:xfrm>
              <a:off x="125814" y="2523101"/>
              <a:ext cx="284428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স্কুল</a:t>
              </a:r>
              <a:r>
                <a:rPr lang="en-US" b="1" dirty="0">
                  <a:latin typeface="NikoshBAN" panose="02000000000000000000"/>
                </a:rPr>
                <a:t> </a:t>
              </a:r>
              <a:r>
                <a:rPr lang="en-US" b="1" dirty="0" err="1">
                  <a:latin typeface="NikoshBAN" panose="02000000000000000000"/>
                </a:rPr>
                <a:t>ম্যাগাজিন</a:t>
              </a:r>
              <a:endParaRPr lang="en-US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4303459-E2AD-4F06-8159-D2BBCD631B63}"/>
              </a:ext>
            </a:extLst>
          </p:cNvPr>
          <p:cNvGrpSpPr/>
          <p:nvPr/>
        </p:nvGrpSpPr>
        <p:grpSpPr>
          <a:xfrm>
            <a:off x="5878007" y="1115722"/>
            <a:ext cx="4789993" cy="4980278"/>
            <a:chOff x="3099699" y="598781"/>
            <a:chExt cx="2391996" cy="2703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BE12587-E8C5-4F0D-BB04-B57186EFA135}"/>
                </a:ext>
              </a:extLst>
            </p:cNvPr>
            <p:cNvSpPr txBox="1"/>
            <p:nvPr/>
          </p:nvSpPr>
          <p:spPr>
            <a:xfrm>
              <a:off x="3133389" y="2933036"/>
              <a:ext cx="23583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NikoshBAN" panose="02000000000000000000"/>
                </a:rPr>
                <a:t>মানপত্র</a:t>
              </a:r>
              <a:endParaRPr lang="en-US" b="1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73FC9AF-B888-4B95-9AE2-685B78051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9699" y="598781"/>
              <a:ext cx="2358307" cy="2349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975627-9CA0-4E3C-9380-F355A0B233E1}"/>
              </a:ext>
            </a:extLst>
          </p:cNvPr>
          <p:cNvSpPr txBox="1"/>
          <p:nvPr/>
        </p:nvSpPr>
        <p:spPr>
          <a:xfrm>
            <a:off x="38100" y="5581471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/>
              </a:rPr>
              <a:t>লেখালেখি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হলেই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শব্দ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ওয়ার্ড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লিখতে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সুন্দর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লিখতে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হলে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শব্দগুলোকে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সাজাতে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গোছাতে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- </a:t>
            </a:r>
            <a:r>
              <a:rPr lang="en-US" sz="2400" dirty="0" err="1">
                <a:latin typeface="NikoshBAN" panose="02000000000000000000"/>
              </a:rPr>
              <a:t>আর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এটা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হচ্ছে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ধরনের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প্রক্রিয়া</a:t>
            </a:r>
            <a:r>
              <a:rPr lang="en-US" sz="2400" dirty="0">
                <a:latin typeface="NikoshBAN" panose="02000000000000000000"/>
              </a:rPr>
              <a:t>- </a:t>
            </a:r>
            <a:r>
              <a:rPr lang="en-US" sz="2400" dirty="0" err="1">
                <a:latin typeface="NikoshBAN" panose="02000000000000000000"/>
              </a:rPr>
              <a:t>যার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ইংরেজি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শব্দ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হচ্ছে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প্রসেসিং</a:t>
            </a:r>
            <a:r>
              <a:rPr lang="en-US" sz="2400" dirty="0">
                <a:latin typeface="NikoshBAN" panose="02000000000000000000"/>
              </a:rPr>
              <a:t> (Processing). </a:t>
            </a:r>
            <a:r>
              <a:rPr lang="en-US" sz="2400" dirty="0" err="1">
                <a:latin typeface="NikoshBAN" panose="02000000000000000000"/>
              </a:rPr>
              <a:t>অ্যাপ্লিকেশন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সফটওয়্যার</a:t>
            </a:r>
            <a:r>
              <a:rPr lang="en-US" sz="2400" dirty="0">
                <a:latin typeface="NikoshBAN" panose="02000000000000000000"/>
              </a:rPr>
              <a:t>  </a:t>
            </a:r>
            <a:r>
              <a:rPr lang="en-US" sz="2400" dirty="0" err="1">
                <a:latin typeface="NikoshBAN" panose="02000000000000000000"/>
              </a:rPr>
              <a:t>ব্যবহার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কোন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কিছু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লেখাকে</a:t>
            </a:r>
            <a:r>
              <a:rPr lang="en-US" sz="2400" dirty="0">
                <a:latin typeface="NikoshBAN" panose="02000000000000000000"/>
              </a:rPr>
              <a:t> Word Processing </a:t>
            </a:r>
            <a:r>
              <a:rPr lang="en-US" sz="2400" dirty="0" err="1">
                <a:latin typeface="NikoshBAN" panose="02000000000000000000"/>
              </a:rPr>
              <a:t>বলে</a:t>
            </a:r>
            <a:r>
              <a:rPr lang="en-US" sz="2400" dirty="0">
                <a:latin typeface="NikoshBAN" panose="02000000000000000000"/>
              </a:rPr>
              <a:t>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A65D05-8D46-4E43-AD98-78354B76B82D}"/>
              </a:ext>
            </a:extLst>
          </p:cNvPr>
          <p:cNvGrpSpPr/>
          <p:nvPr/>
        </p:nvGrpSpPr>
        <p:grpSpPr>
          <a:xfrm>
            <a:off x="0" y="-1"/>
            <a:ext cx="10972800" cy="611114"/>
            <a:chOff x="0" y="-1"/>
            <a:chExt cx="10972800" cy="6111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A06C899-E584-4A23-B888-96DC77FE9376}"/>
                </a:ext>
              </a:extLst>
            </p:cNvPr>
            <p:cNvSpPr/>
            <p:nvPr/>
          </p:nvSpPr>
          <p:spPr>
            <a:xfrm flipH="1">
              <a:off x="5562600" y="-1"/>
              <a:ext cx="5410200" cy="57365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724C65E-9FA0-486F-BDDF-8A4379C3D2F4}"/>
                </a:ext>
              </a:extLst>
            </p:cNvPr>
            <p:cNvSpPr/>
            <p:nvPr/>
          </p:nvSpPr>
          <p:spPr>
            <a:xfrm>
              <a:off x="0" y="13647"/>
              <a:ext cx="5410200" cy="57365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6A52784-CB30-4CEF-A7BC-C2CDF57C43BD}"/>
                </a:ext>
              </a:extLst>
            </p:cNvPr>
            <p:cNvSpPr txBox="1"/>
            <p:nvPr/>
          </p:nvSpPr>
          <p:spPr>
            <a:xfrm>
              <a:off x="533400" y="87893"/>
              <a:ext cx="9829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ওয়ার্ড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প্রসেসিং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এর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/>
                  <a:cs typeface="NikoshBAN" pitchFamily="2" charset="0"/>
                </a:rPr>
                <a:t>ধারনা</a:t>
              </a:r>
              <a:r>
                <a:rPr lang="en-US" sz="2800" b="1" dirty="0">
                  <a:latin typeface="NikoshBAN" panose="0200000000000000000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CEDAD1-2A40-4770-8081-EC8FBAD3C0C7}"/>
              </a:ext>
            </a:extLst>
          </p:cNvPr>
          <p:cNvGrpSpPr/>
          <p:nvPr/>
        </p:nvGrpSpPr>
        <p:grpSpPr>
          <a:xfrm>
            <a:off x="5105400" y="823959"/>
            <a:ext cx="5649110" cy="4422173"/>
            <a:chOff x="5105400" y="823959"/>
            <a:chExt cx="5649110" cy="44221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421F7C5-781E-4818-A608-EE0DBF8DB9DF}"/>
                </a:ext>
              </a:extLst>
            </p:cNvPr>
            <p:cNvSpPr txBox="1"/>
            <p:nvPr/>
          </p:nvSpPr>
          <p:spPr>
            <a:xfrm>
              <a:off x="5257800" y="4876800"/>
              <a:ext cx="5496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/>
                </a:rPr>
                <a:t>সাজানো</a:t>
              </a:r>
              <a:r>
                <a:rPr lang="en-US" dirty="0">
                  <a:latin typeface="NikoshBAN" panose="02000000000000000000"/>
                </a:rPr>
                <a:t>- </a:t>
              </a:r>
              <a:r>
                <a:rPr lang="en-US" dirty="0" err="1">
                  <a:latin typeface="NikoshBAN" panose="02000000000000000000"/>
                </a:rPr>
                <a:t>গোছানো</a:t>
              </a:r>
              <a:r>
                <a:rPr lang="en-US" dirty="0">
                  <a:latin typeface="NikoshBAN" panose="02000000000000000000"/>
                </a:rPr>
                <a:t> </a:t>
              </a:r>
              <a:r>
                <a:rPr lang="en-US" dirty="0" err="1">
                  <a:latin typeface="NikoshBAN" panose="02000000000000000000"/>
                </a:rPr>
                <a:t>লেখা</a:t>
              </a:r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3CB4686-85BC-4878-908F-8B0753F62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5400" y="823959"/>
              <a:ext cx="5649110" cy="4029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80BD6EC-9A02-4223-BEAD-FB683AC0E9FA}"/>
              </a:ext>
            </a:extLst>
          </p:cNvPr>
          <p:cNvGrpSpPr/>
          <p:nvPr/>
        </p:nvGrpSpPr>
        <p:grpSpPr>
          <a:xfrm>
            <a:off x="304800" y="823960"/>
            <a:ext cx="4038600" cy="4422172"/>
            <a:chOff x="304800" y="823960"/>
            <a:chExt cx="4038600" cy="44221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5487D6C-3C69-4E70-AE8C-C92DE6004812}"/>
                </a:ext>
              </a:extLst>
            </p:cNvPr>
            <p:cNvSpPr txBox="1"/>
            <p:nvPr/>
          </p:nvSpPr>
          <p:spPr>
            <a:xfrm>
              <a:off x="304800" y="4876800"/>
              <a:ext cx="4000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/>
                </a:rPr>
                <a:t>সুন্দর</a:t>
              </a:r>
              <a:r>
                <a:rPr lang="en-US" dirty="0">
                  <a:latin typeface="NikoshBAN" panose="02000000000000000000"/>
                </a:rPr>
                <a:t> </a:t>
              </a:r>
              <a:r>
                <a:rPr lang="en-US" dirty="0" err="1">
                  <a:latin typeface="NikoshBAN" panose="02000000000000000000"/>
                </a:rPr>
                <a:t>করে</a:t>
              </a:r>
              <a:r>
                <a:rPr lang="en-US" dirty="0">
                  <a:latin typeface="NikoshBAN" panose="02000000000000000000"/>
                </a:rPr>
                <a:t> </a:t>
              </a:r>
              <a:r>
                <a:rPr lang="en-US" dirty="0" err="1">
                  <a:latin typeface="NikoshBAN" panose="02000000000000000000"/>
                </a:rPr>
                <a:t>লেখা</a:t>
              </a:r>
              <a:r>
                <a:rPr lang="en-US" dirty="0">
                  <a:latin typeface="NikoshBAN" panose="02000000000000000000"/>
                </a:rPr>
                <a:t> </a:t>
              </a:r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990D763-1F41-4915-AC92-05ACA279B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" y="823960"/>
              <a:ext cx="4000500" cy="40290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265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85" y="1446901"/>
            <a:ext cx="4828922" cy="2286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007100-4295-4C80-8F52-AE563D228E46}"/>
              </a:ext>
            </a:extLst>
          </p:cNvPr>
          <p:cNvSpPr txBox="1"/>
          <p:nvPr/>
        </p:nvSpPr>
        <p:spPr>
          <a:xfrm>
            <a:off x="3037242" y="4361945"/>
            <a:ext cx="7706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দুটি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Word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প্রসেসর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সফটওয়্যার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এর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নাম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লিখ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E01E00-1D57-4DF8-90ED-F5FD18B1F5B2}"/>
              </a:ext>
            </a:extLst>
          </p:cNvPr>
          <p:cNvSpPr txBox="1"/>
          <p:nvPr/>
        </p:nvSpPr>
        <p:spPr>
          <a:xfrm>
            <a:off x="3048000" y="3733800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Word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প্রসেসর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ও Word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প্রসেসিং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i="0" strike="noStrike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200" i="0" strike="noStrike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6791</TotalTime>
  <Words>650</Words>
  <Application>Microsoft Office PowerPoint</Application>
  <PresentationFormat>Custom</PresentationFormat>
  <Paragraphs>104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NikoshBAN</vt:lpstr>
      <vt:lpstr>Shonar Bangla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Microsoft account</cp:lastModifiedBy>
  <cp:revision>1030</cp:revision>
  <dcterms:created xsi:type="dcterms:W3CDTF">2015-05-05T06:43:27Z</dcterms:created>
  <dcterms:modified xsi:type="dcterms:W3CDTF">2022-07-25T15:08:11Z</dcterms:modified>
</cp:coreProperties>
</file>