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9B1C-1829-49AA-8B93-3A6CB1330BA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6B0-BCB4-4F6E-A6EC-E3BBCFB5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9B1C-1829-49AA-8B93-3A6CB1330BA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6B0-BCB4-4F6E-A6EC-E3BBCFB5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1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9B1C-1829-49AA-8B93-3A6CB1330BA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6B0-BCB4-4F6E-A6EC-E3BBCFB5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6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9B1C-1829-49AA-8B93-3A6CB1330BA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6B0-BCB4-4F6E-A6EC-E3BBCFB5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2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9B1C-1829-49AA-8B93-3A6CB1330BA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6B0-BCB4-4F6E-A6EC-E3BBCFB5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9B1C-1829-49AA-8B93-3A6CB1330BA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6B0-BCB4-4F6E-A6EC-E3BBCFB5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5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9B1C-1829-49AA-8B93-3A6CB1330BA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6B0-BCB4-4F6E-A6EC-E3BBCFB5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6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9B1C-1829-49AA-8B93-3A6CB1330BA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6B0-BCB4-4F6E-A6EC-E3BBCFB5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5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9B1C-1829-49AA-8B93-3A6CB1330BA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6B0-BCB4-4F6E-A6EC-E3BBCFB5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2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9B1C-1829-49AA-8B93-3A6CB1330BA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6B0-BCB4-4F6E-A6EC-E3BBCFB5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2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9B1C-1829-49AA-8B93-3A6CB1330BA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6B0-BCB4-4F6E-A6EC-E3BBCFB5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5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F9B1C-1829-49AA-8B93-3A6CB1330BA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666B0-BCB4-4F6E-A6EC-E3BBCFB51E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-40943"/>
            <a:ext cx="12192000" cy="6858000"/>
          </a:xfrm>
          <a:prstGeom prst="frame">
            <a:avLst>
              <a:gd name="adj1" fmla="val 1109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8975" y="6487897"/>
            <a:ext cx="1591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Umme</a:t>
            </a:r>
            <a:r>
              <a:rPr lang="en-US" sz="1400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non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Sarmin</a:t>
            </a:r>
            <a:endParaRPr lang="en-US" sz="14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09182" y="68241"/>
            <a:ext cx="11969087" cy="6653234"/>
          </a:xfrm>
          <a:prstGeom prst="frame">
            <a:avLst>
              <a:gd name="adj1" fmla="val 2038"/>
            </a:avLst>
          </a:prstGeom>
          <a:solidFill>
            <a:schemeClr val="accent6">
              <a:lumMod val="50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3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49981" y="5118310"/>
            <a:ext cx="1385454" cy="1385454"/>
          </a:xfrm>
          <a:prstGeom prst="ellipse">
            <a:avLst/>
          </a:prstGeom>
          <a:solidFill>
            <a:srgbClr val="FF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gonal Stripe 2"/>
          <p:cNvSpPr/>
          <p:nvPr/>
        </p:nvSpPr>
        <p:spPr>
          <a:xfrm rot="15731108">
            <a:off x="587161" y="1178335"/>
            <a:ext cx="2438400" cy="2438400"/>
          </a:xfrm>
          <a:prstGeom prst="diagStrip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L-Shape 3"/>
          <p:cNvSpPr/>
          <p:nvPr/>
        </p:nvSpPr>
        <p:spPr>
          <a:xfrm rot="5111255" flipH="1" flipV="1">
            <a:off x="8398601" y="3926503"/>
            <a:ext cx="2545305" cy="2415541"/>
          </a:xfrm>
          <a:prstGeom prst="corner">
            <a:avLst>
              <a:gd name="adj1" fmla="val 29947"/>
              <a:gd name="adj2" fmla="val 31751"/>
            </a:avLst>
          </a:prstGeom>
          <a:solidFill>
            <a:srgbClr val="C37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1937239" y="357911"/>
            <a:ext cx="2886341" cy="1575957"/>
          </a:xfrm>
          <a:prstGeom prst="flowChartDecisi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6142708" y="635585"/>
            <a:ext cx="2411765" cy="872837"/>
          </a:xfrm>
          <a:prstGeom prst="homePlate">
            <a:avLst/>
          </a:prstGeom>
          <a:solidFill>
            <a:srgbClr val="386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1398813" y="5067993"/>
            <a:ext cx="2770910" cy="914400"/>
          </a:xfrm>
          <a:prstGeom prst="flowChartTerminator">
            <a:avLst/>
          </a:prstGeom>
          <a:solidFill>
            <a:srgbClr val="FF9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6371">
            <a:off x="9671253" y="628447"/>
            <a:ext cx="1926670" cy="1508412"/>
          </a:xfrm>
          <a:prstGeom prst="triangle">
            <a:avLst/>
          </a:prstGeom>
          <a:solidFill>
            <a:srgbClr val="7DA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31459" y="2416841"/>
            <a:ext cx="6529993" cy="216728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dirty="0" smtClean="0">
                <a:ln w="38100">
                  <a:solidFill>
                    <a:schemeClr val="accent2">
                      <a:lumMod val="5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dirty="0">
              <a:ln w="38100">
                <a:solidFill>
                  <a:schemeClr val="accent2">
                    <a:lumMod val="50000"/>
                  </a:schemeClr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Wh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36325" y="5982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739" r="1338" b="2139"/>
          <a:stretch/>
        </p:blipFill>
        <p:spPr>
          <a:xfrm>
            <a:off x="235528" y="193964"/>
            <a:ext cx="11733882" cy="6414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16" y="443345"/>
            <a:ext cx="400396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7789" y="1807569"/>
            <a:ext cx="2256126" cy="1020064"/>
            <a:chOff x="6705959" y="1655169"/>
            <a:chExt cx="2256126" cy="10200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7766"/>
            <a:stretch/>
          </p:blipFill>
          <p:spPr>
            <a:xfrm>
              <a:off x="6705959" y="1655169"/>
              <a:ext cx="2256126" cy="66859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135096" y="1967347"/>
              <a:ext cx="1385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8350" y="3091774"/>
            <a:ext cx="2299309" cy="1106606"/>
            <a:chOff x="6726520" y="2939374"/>
            <a:chExt cx="2299309" cy="11066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6520" y="2939374"/>
              <a:ext cx="2299309" cy="7175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07386" y="3338094"/>
              <a:ext cx="1676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Yellow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93059" y="3071920"/>
            <a:ext cx="2380846" cy="1088704"/>
            <a:chOff x="9081229" y="2919520"/>
            <a:chExt cx="2380846" cy="10887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81229" y="2919520"/>
              <a:ext cx="2380846" cy="75193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393373" y="3300338"/>
              <a:ext cx="1814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Green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3074" y="4382295"/>
            <a:ext cx="2331925" cy="1002400"/>
            <a:chOff x="6731244" y="4229895"/>
            <a:chExt cx="2331925" cy="10024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1244" y="4229895"/>
              <a:ext cx="2331925" cy="6849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107386" y="4524409"/>
              <a:ext cx="1676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Blue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7600" y="4345465"/>
            <a:ext cx="2364539" cy="1053082"/>
            <a:chOff x="9135770" y="4193065"/>
            <a:chExt cx="2364539" cy="10530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35770" y="4193065"/>
              <a:ext cx="2364539" cy="6849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670473" y="4538261"/>
              <a:ext cx="1523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Indigo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857" y="1779154"/>
            <a:ext cx="2266695" cy="1080115"/>
            <a:chOff x="9205027" y="1626754"/>
            <a:chExt cx="2266695" cy="108011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05027" y="1626754"/>
              <a:ext cx="2266695" cy="73382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475184" y="1998983"/>
              <a:ext cx="1814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Orange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75356" y="5435833"/>
            <a:ext cx="2283002" cy="1067389"/>
            <a:chOff x="8063526" y="5283433"/>
            <a:chExt cx="2283002" cy="106738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63526" y="5283433"/>
              <a:ext cx="2283002" cy="71751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342417" y="5642936"/>
              <a:ext cx="1688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Violet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7766"/>
          <a:stretch/>
        </p:blipFill>
        <p:spPr>
          <a:xfrm>
            <a:off x="6775222" y="1771985"/>
            <a:ext cx="2256126" cy="6685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242" y="2341041"/>
            <a:ext cx="2266695" cy="7338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090" y="2967830"/>
            <a:ext cx="2299309" cy="7175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043" y="3586201"/>
            <a:ext cx="2380846" cy="6849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917" y="4177646"/>
            <a:ext cx="2331925" cy="68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0177" y="4749548"/>
            <a:ext cx="2364539" cy="6849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3271" y="5329523"/>
            <a:ext cx="2283002" cy="71751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75222" y="443350"/>
            <a:ext cx="474105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18359" y="1720793"/>
            <a:ext cx="172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31619" y="2440579"/>
            <a:ext cx="167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92997" y="3071920"/>
            <a:ext cx="164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15714" y="3664322"/>
            <a:ext cx="145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23664" y="4541723"/>
            <a:ext cx="1259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23224" y="5135553"/>
            <a:ext cx="176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indigo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59249" y="5706983"/>
            <a:ext cx="213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iolet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5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82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34" decel="50000" autoRev="1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682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34" decel="50000" autoRev="1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796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73" decel="50000" autoRev="1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38" fill="hold">
                                          <p:stCondLst>
                                            <p:cond delay="15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682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34" decel="50000" autoRev="1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739" r="1338" b="2139"/>
          <a:stretch/>
        </p:blipFill>
        <p:spPr>
          <a:xfrm>
            <a:off x="235526" y="193964"/>
            <a:ext cx="11734801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4429" y="419558"/>
            <a:ext cx="206432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1850" y="1452777"/>
            <a:ext cx="4123459" cy="439672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Find seven colors from the class and keep them in </a:t>
            </a:r>
            <a:r>
              <a:rPr lang="en-US" alt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mind. I will tell someone the name of a </a:t>
            </a:r>
            <a:r>
              <a:rPr lang="en-US" alt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alt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3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he/she </a:t>
            </a:r>
            <a:r>
              <a:rPr lang="en-US" alt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show me </a:t>
            </a:r>
            <a:r>
              <a:rPr lang="en-US" altLang="en-US" sz="3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 of that </a:t>
            </a:r>
            <a:r>
              <a:rPr lang="en-US" altLang="en-US" sz="3600" dirty="0" err="1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altLang="en-US" sz="3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15200" y="610868"/>
            <a:ext cx="3768436" cy="10727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Anyone who can will get -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52" y="1016604"/>
            <a:ext cx="2447032" cy="2447032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87936" y="3651141"/>
            <a:ext cx="3906982" cy="10727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Anyone who can’t will get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18" y="4245425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6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739" r="1338" b="2139"/>
          <a:stretch/>
        </p:blipFill>
        <p:spPr>
          <a:xfrm>
            <a:off x="221674" y="207818"/>
            <a:ext cx="11748654" cy="6386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70" y="556110"/>
            <a:ext cx="2434503" cy="3011436"/>
          </a:xfrm>
          <a:prstGeom prst="rect">
            <a:avLst/>
          </a:prstGeom>
          <a:ln>
            <a:solidFill>
              <a:srgbClr val="8F1898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113" y="528400"/>
            <a:ext cx="2434503" cy="3039146"/>
          </a:xfrm>
          <a:prstGeom prst="rect">
            <a:avLst/>
          </a:prstGeom>
          <a:ln>
            <a:solidFill>
              <a:srgbClr val="8F1898"/>
            </a:solidFill>
          </a:ln>
        </p:spPr>
      </p:pic>
      <p:sp>
        <p:nvSpPr>
          <p:cNvPr id="5" name="Flowchart: Manual Operation 4"/>
          <p:cNvSpPr/>
          <p:nvPr/>
        </p:nvSpPr>
        <p:spPr>
          <a:xfrm>
            <a:off x="1200364" y="3768863"/>
            <a:ext cx="3621020" cy="2529322"/>
          </a:xfrm>
          <a:prstGeom prst="flowChartManualOperati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</a:t>
            </a:r>
          </a:p>
        </p:txBody>
      </p:sp>
      <p:sp>
        <p:nvSpPr>
          <p:cNvPr id="6" name="Flowchart: Manual Operation 5"/>
          <p:cNvSpPr/>
          <p:nvPr/>
        </p:nvSpPr>
        <p:spPr>
          <a:xfrm>
            <a:off x="7462616" y="3783065"/>
            <a:ext cx="3621020" cy="2529322"/>
          </a:xfrm>
          <a:prstGeom prst="flowChartManualOperati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 </a:t>
            </a:r>
          </a:p>
          <a:p>
            <a:pPr lvl="0" algn="ctr"/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0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85" y="1842656"/>
            <a:ext cx="11581535" cy="4350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2073" y="568036"/>
            <a:ext cx="554181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textbook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2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739" r="1338" b="2139"/>
          <a:stretch/>
        </p:blipFill>
        <p:spPr>
          <a:xfrm>
            <a:off x="249382" y="207818"/>
            <a:ext cx="11693236" cy="63730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1378" y="2888861"/>
            <a:ext cx="185650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80617" y="1069159"/>
            <a:ext cx="4793583" cy="4555708"/>
            <a:chOff x="6780617" y="1069159"/>
            <a:chExt cx="4793583" cy="4555708"/>
          </a:xfrm>
        </p:grpSpPr>
        <p:sp>
          <p:nvSpPr>
            <p:cNvPr id="17" name="Flowchart: Display 16"/>
            <p:cNvSpPr/>
            <p:nvPr/>
          </p:nvSpPr>
          <p:spPr>
            <a:xfrm rot="10421704">
              <a:off x="6780617" y="2933777"/>
              <a:ext cx="1819702" cy="1219200"/>
            </a:xfrm>
            <a:prstGeom prst="flowChartDisplay">
              <a:avLst/>
            </a:prstGeom>
            <a:solidFill>
              <a:srgbClr val="8F18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Display 17"/>
            <p:cNvSpPr/>
            <p:nvPr/>
          </p:nvSpPr>
          <p:spPr>
            <a:xfrm rot="13423569">
              <a:off x="7267891" y="1838460"/>
              <a:ext cx="1819702" cy="1219200"/>
            </a:xfrm>
            <a:prstGeom prst="flowChartDispla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Flowchart: Display 18"/>
            <p:cNvSpPr/>
            <p:nvPr/>
          </p:nvSpPr>
          <p:spPr>
            <a:xfrm rot="16200000">
              <a:off x="8286793" y="1369410"/>
              <a:ext cx="1819702" cy="1219200"/>
            </a:xfrm>
            <a:prstGeom prst="flowChartDisplay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Display 19"/>
            <p:cNvSpPr/>
            <p:nvPr/>
          </p:nvSpPr>
          <p:spPr>
            <a:xfrm rot="585828">
              <a:off x="9754498" y="3151171"/>
              <a:ext cx="1819702" cy="1219200"/>
            </a:xfrm>
            <a:prstGeom prst="flowChartDisplay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Display 20"/>
            <p:cNvSpPr/>
            <p:nvPr/>
          </p:nvSpPr>
          <p:spPr>
            <a:xfrm rot="4353968">
              <a:off x="8735730" y="4105416"/>
              <a:ext cx="1819702" cy="1219200"/>
            </a:xfrm>
            <a:prstGeom prst="flowChartDisplay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Display 21"/>
            <p:cNvSpPr/>
            <p:nvPr/>
          </p:nvSpPr>
          <p:spPr>
            <a:xfrm rot="18871300">
              <a:off x="9329340" y="1889671"/>
              <a:ext cx="1819702" cy="1219200"/>
            </a:xfrm>
            <a:prstGeom prst="flowChartDisplay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Display 22"/>
            <p:cNvSpPr/>
            <p:nvPr/>
          </p:nvSpPr>
          <p:spPr>
            <a:xfrm rot="7474189">
              <a:off x="7441665" y="3875871"/>
              <a:ext cx="1819702" cy="1219200"/>
            </a:xfrm>
            <a:prstGeom prst="flowChartDisplay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4425" y="2428046"/>
              <a:ext cx="2316483" cy="19365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8497919" y="2572515"/>
            <a:ext cx="1506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 7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endParaRPr lang="en-US" sz="3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88001" y="1979010"/>
            <a:ext cx="45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08473" y="1423121"/>
            <a:ext cx="46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39191" y="1998593"/>
            <a:ext cx="50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74859" y="3513071"/>
            <a:ext cx="51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52871" y="4554367"/>
            <a:ext cx="76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13642" y="4356660"/>
            <a:ext cx="59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53537" y="3286895"/>
            <a:ext cx="60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9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739" r="1338" b="2139"/>
          <a:stretch/>
        </p:blipFill>
        <p:spPr>
          <a:xfrm>
            <a:off x="221673" y="166255"/>
            <a:ext cx="11776363" cy="64423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04685" y="2888861"/>
            <a:ext cx="317033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7575332" y="1880869"/>
            <a:ext cx="3188075" cy="30425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Practice the name of the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different things in your home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5-Point Star 34"/>
          <p:cNvSpPr/>
          <p:nvPr/>
        </p:nvSpPr>
        <p:spPr>
          <a:xfrm>
            <a:off x="7206398" y="1367664"/>
            <a:ext cx="827708" cy="827708"/>
          </a:xfrm>
          <a:prstGeom prst="star5">
            <a:avLst/>
          </a:prstGeom>
          <a:solidFill>
            <a:srgbClr val="8F189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 rot="20920979">
            <a:off x="6601441" y="2949239"/>
            <a:ext cx="827708" cy="827708"/>
          </a:xfrm>
          <a:prstGeom prst="star5">
            <a:avLst/>
          </a:prstGeom>
          <a:solidFill>
            <a:srgbClr val="FF382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9209508" y="5151731"/>
            <a:ext cx="827708" cy="827708"/>
          </a:xfrm>
          <a:prstGeom prst="star5">
            <a:avLst/>
          </a:prstGeom>
          <a:solidFill>
            <a:srgbClr val="FFD03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7243495" y="4644895"/>
            <a:ext cx="827708" cy="827708"/>
          </a:xfrm>
          <a:prstGeom prst="star5">
            <a:avLst/>
          </a:prstGeom>
          <a:solidFill>
            <a:srgbClr val="F86D18"/>
          </a:solidFill>
          <a:ln>
            <a:solidFill>
              <a:srgbClr val="FF3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10630294" y="2024301"/>
            <a:ext cx="827708" cy="827708"/>
          </a:xfrm>
          <a:prstGeom prst="star5">
            <a:avLst/>
          </a:prstGeom>
          <a:solidFill>
            <a:srgbClr val="355DA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0813623" y="4095672"/>
            <a:ext cx="827708" cy="827708"/>
          </a:xfrm>
          <a:prstGeom prst="star5">
            <a:avLst/>
          </a:prstGeom>
          <a:solidFill>
            <a:srgbClr val="00B050"/>
          </a:solidFill>
          <a:ln>
            <a:solidFill>
              <a:srgbClr val="12D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8957756" y="842972"/>
            <a:ext cx="827708" cy="827708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0"/>
          <a:stretch/>
        </p:blipFill>
        <p:spPr>
          <a:xfrm>
            <a:off x="124691" y="152401"/>
            <a:ext cx="11970327" cy="69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1673" y="2355273"/>
            <a:ext cx="43087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23000">
                      <a:srgbClr val="FFC000"/>
                    </a:gs>
                    <a:gs pos="11000">
                      <a:srgbClr val="FF0000"/>
                    </a:gs>
                    <a:gs pos="48000">
                      <a:srgbClr val="10C225"/>
                    </a:gs>
                    <a:gs pos="36000">
                      <a:srgbClr val="FFFF00"/>
                    </a:gs>
                    <a:gs pos="54000">
                      <a:schemeClr val="accent5">
                        <a:lumMod val="50000"/>
                      </a:schemeClr>
                    </a:gs>
                    <a:gs pos="65000">
                      <a:srgbClr val="0070C0"/>
                    </a:gs>
                    <a:gs pos="76000">
                      <a:srgbClr val="8F1898"/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  <a:p>
            <a:pPr algn="ctr"/>
            <a:r>
              <a:rPr lang="en-US" sz="6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23000">
                      <a:srgbClr val="FFC000"/>
                    </a:gs>
                    <a:gs pos="11000">
                      <a:srgbClr val="FF0000"/>
                    </a:gs>
                    <a:gs pos="48000">
                      <a:srgbClr val="10C225"/>
                    </a:gs>
                    <a:gs pos="36000">
                      <a:srgbClr val="FFFF00"/>
                    </a:gs>
                    <a:gs pos="54000">
                      <a:schemeClr val="accent5">
                        <a:lumMod val="50000"/>
                      </a:schemeClr>
                    </a:gs>
                    <a:gs pos="65000">
                      <a:srgbClr val="0070C0"/>
                    </a:gs>
                    <a:gs pos="76000">
                      <a:srgbClr val="8F1898"/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Bye bye</a:t>
            </a:r>
            <a:endParaRPr lang="en-US" sz="6600" b="1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23000">
                    <a:srgbClr val="FFC000"/>
                  </a:gs>
                  <a:gs pos="11000">
                    <a:srgbClr val="FF0000"/>
                  </a:gs>
                  <a:gs pos="48000">
                    <a:srgbClr val="10C225"/>
                  </a:gs>
                  <a:gs pos="36000">
                    <a:srgbClr val="FFFF00"/>
                  </a:gs>
                  <a:gs pos="54000">
                    <a:schemeClr val="accent5">
                      <a:lumMod val="50000"/>
                    </a:schemeClr>
                  </a:gs>
                  <a:gs pos="65000">
                    <a:srgbClr val="0070C0"/>
                  </a:gs>
                  <a:gs pos="76000">
                    <a:srgbClr val="8F1898"/>
                  </a:gs>
                </a:gsLst>
                <a:lin ang="1620000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9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739" r="1338" b="2139"/>
          <a:stretch/>
        </p:blipFill>
        <p:spPr>
          <a:xfrm>
            <a:off x="159727" y="114091"/>
            <a:ext cx="11898923" cy="6638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5" t="9962" r="1266"/>
          <a:stretch/>
        </p:blipFill>
        <p:spPr>
          <a:xfrm>
            <a:off x="1827628" y="1169829"/>
            <a:ext cx="2686929" cy="2986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309" y="346081"/>
            <a:ext cx="4904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8650" y="346360"/>
            <a:ext cx="3172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113" y="4253347"/>
            <a:ext cx="52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Umme Sarmin</a:t>
            </a:r>
          </a:p>
          <a:p>
            <a:pPr algn="ctr"/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Chardicree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 Primary School</a:t>
            </a:r>
          </a:p>
          <a:p>
            <a:pPr algn="ctr"/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Muladi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Barishal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78" y="1348070"/>
            <a:ext cx="1905384" cy="2514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4255" y="4294907"/>
            <a:ext cx="4225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Two</a:t>
            </a:r>
          </a:p>
          <a:p>
            <a:pPr algn="ctr"/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 English For Today</a:t>
            </a:r>
          </a:p>
          <a:p>
            <a:pPr algn="ctr"/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: 16</a:t>
            </a:r>
          </a:p>
          <a:p>
            <a:pPr algn="ctr"/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2800" b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endPara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31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739" r="1338" b="2139"/>
          <a:stretch/>
        </p:blipFill>
        <p:spPr>
          <a:xfrm>
            <a:off x="159727" y="86381"/>
            <a:ext cx="11898923" cy="6638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164" y="678866"/>
            <a:ext cx="491836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6818" y="803564"/>
            <a:ext cx="47455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listening to common English words.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sounds and stress.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 with proper sounds and stress.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164" y="2805350"/>
            <a:ext cx="4918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to-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03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Operation 6"/>
          <p:cNvSpPr/>
          <p:nvPr/>
        </p:nvSpPr>
        <p:spPr>
          <a:xfrm flipV="1">
            <a:off x="5084618" y="5708072"/>
            <a:ext cx="2119745" cy="803563"/>
          </a:xfrm>
          <a:prstGeom prst="flowChartManualOperation">
            <a:avLst/>
          </a:prstGeom>
          <a:solidFill>
            <a:srgbClr val="660033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44982" y="124683"/>
            <a:ext cx="5999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 song</a:t>
            </a:r>
            <a:endParaRPr lang="en-US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ainbow Song   Animated Learning Song For Childre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2655" y="1036494"/>
            <a:ext cx="8526703" cy="4796270"/>
          </a:xfrm>
          <a:prstGeom prst="rect">
            <a:avLst/>
          </a:prstGeom>
          <a:ln w="57150">
            <a:solidFill>
              <a:srgbClr val="660033"/>
            </a:solidFill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val="2621831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739" r="1338" b="2139"/>
          <a:stretch/>
        </p:blipFill>
        <p:spPr>
          <a:xfrm>
            <a:off x="249382" y="221674"/>
            <a:ext cx="11637818" cy="637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61" y="1627803"/>
            <a:ext cx="3555423" cy="3555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8473" y="609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018" y="5183226"/>
            <a:ext cx="256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9782" y="609600"/>
            <a:ext cx="429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Umbrella?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782" y="1628950"/>
            <a:ext cx="3554276" cy="3554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9120" y="508304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109" y="5231932"/>
            <a:ext cx="195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Umbrella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80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739" r="1338" b="2139"/>
          <a:stretch/>
        </p:blipFill>
        <p:spPr>
          <a:xfrm>
            <a:off x="249382" y="219732"/>
            <a:ext cx="11714820" cy="6347324"/>
          </a:xfrm>
          <a:prstGeom prst="rect">
            <a:avLst/>
          </a:prstGeom>
          <a:solidFill>
            <a:srgbClr val="FF66FF"/>
          </a:solidFill>
        </p:spPr>
      </p:pic>
      <p:sp>
        <p:nvSpPr>
          <p:cNvPr id="3" name="TextBox 2"/>
          <p:cNvSpPr txBox="1"/>
          <p:nvPr/>
        </p:nvSpPr>
        <p:spPr>
          <a:xfrm>
            <a:off x="7873748" y="2947510"/>
            <a:ext cx="2826327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28575">
                  <a:solidFill>
                    <a:srgbClr val="660033"/>
                  </a:solidFill>
                </a:ln>
                <a:solidFill>
                  <a:srgbClr val="8F1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 b="1" dirty="0" err="1" smtClean="0">
                <a:ln w="2857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6000" b="1" dirty="0" err="1" smtClean="0">
                <a:ln w="28575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000" b="1" dirty="0" err="1" smtClean="0">
                <a:ln w="28575">
                  <a:solidFill>
                    <a:srgbClr val="12DC2A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6000" b="1" dirty="0" err="1" smtClean="0">
                <a:ln w="28575">
                  <a:solidFill>
                    <a:srgbClr val="FFFF00"/>
                  </a:solidFill>
                </a:ln>
                <a:solidFill>
                  <a:srgbClr val="FFD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6000" b="1" dirty="0" err="1" smtClean="0">
                <a:ln w="28575">
                  <a:solidFill>
                    <a:srgbClr val="FF3829"/>
                  </a:solidFill>
                </a:ln>
                <a:solidFill>
                  <a:srgbClr val="F86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6000" b="1" dirty="0" err="1" smtClean="0">
                <a:ln w="28575">
                  <a:solidFill>
                    <a:srgbClr val="CC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6000" b="1" dirty="0">
              <a:ln w="28575">
                <a:solidFill>
                  <a:srgbClr val="CC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0298" y="1851375"/>
            <a:ext cx="4582197" cy="3108280"/>
            <a:chOff x="744880" y="1659194"/>
            <a:chExt cx="4582197" cy="3108280"/>
          </a:xfrm>
        </p:grpSpPr>
        <p:sp>
          <p:nvSpPr>
            <p:cNvPr id="5" name="Oval 4"/>
            <p:cNvSpPr/>
            <p:nvPr/>
          </p:nvSpPr>
          <p:spPr>
            <a:xfrm>
              <a:off x="1084115" y="3412508"/>
              <a:ext cx="997528" cy="997528"/>
            </a:xfrm>
            <a:prstGeom prst="ellipse">
              <a:avLst/>
            </a:prstGeom>
            <a:solidFill>
              <a:srgbClr val="FF66FF"/>
            </a:solidFill>
            <a:ln>
              <a:solidFill>
                <a:srgbClr val="AF23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44880" y="2573592"/>
              <a:ext cx="997528" cy="997528"/>
            </a:xfrm>
            <a:prstGeom prst="ellipse">
              <a:avLst/>
            </a:prstGeom>
            <a:solidFill>
              <a:srgbClr val="FF66FF"/>
            </a:solidFill>
            <a:ln>
              <a:solidFill>
                <a:srgbClr val="AF23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33800" y="3579881"/>
              <a:ext cx="997528" cy="997528"/>
            </a:xfrm>
            <a:prstGeom prst="ellipse">
              <a:avLst/>
            </a:prstGeom>
            <a:solidFill>
              <a:srgbClr val="FF66FF"/>
            </a:solidFill>
            <a:ln>
              <a:solidFill>
                <a:srgbClr val="AF23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329549" y="2892108"/>
              <a:ext cx="997528" cy="997528"/>
            </a:xfrm>
            <a:prstGeom prst="ellipse">
              <a:avLst/>
            </a:prstGeom>
            <a:solidFill>
              <a:srgbClr val="FF66FF"/>
            </a:solidFill>
            <a:ln>
              <a:solidFill>
                <a:srgbClr val="AF23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07872" y="2021089"/>
              <a:ext cx="997528" cy="997528"/>
            </a:xfrm>
            <a:prstGeom prst="ellipse">
              <a:avLst/>
            </a:prstGeom>
            <a:solidFill>
              <a:srgbClr val="FF66FF"/>
            </a:solidFill>
            <a:ln>
              <a:solidFill>
                <a:srgbClr val="AF23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35036" y="1659194"/>
              <a:ext cx="997528" cy="997528"/>
            </a:xfrm>
            <a:prstGeom prst="ellipse">
              <a:avLst/>
            </a:prstGeom>
            <a:solidFill>
              <a:srgbClr val="FF66FF"/>
            </a:solidFill>
            <a:ln>
              <a:solidFill>
                <a:srgbClr val="AF23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44435" y="1690255"/>
              <a:ext cx="997528" cy="997528"/>
            </a:xfrm>
            <a:prstGeom prst="ellipse">
              <a:avLst/>
            </a:prstGeom>
            <a:solidFill>
              <a:srgbClr val="FF66FF"/>
            </a:solidFill>
            <a:ln>
              <a:solidFill>
                <a:srgbClr val="AF23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02327" y="1892353"/>
              <a:ext cx="997528" cy="997528"/>
            </a:xfrm>
            <a:prstGeom prst="ellipse">
              <a:avLst/>
            </a:prstGeom>
            <a:solidFill>
              <a:srgbClr val="FF66FF"/>
            </a:solidFill>
            <a:ln>
              <a:solidFill>
                <a:srgbClr val="AF23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11187" y="3768927"/>
              <a:ext cx="997528" cy="997528"/>
            </a:xfrm>
            <a:prstGeom prst="ellipse">
              <a:avLst/>
            </a:prstGeom>
            <a:solidFill>
              <a:srgbClr val="FF66FF"/>
            </a:solidFill>
            <a:ln>
              <a:solidFill>
                <a:srgbClr val="AF23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0023" y="3769946"/>
              <a:ext cx="997528" cy="997528"/>
            </a:xfrm>
            <a:prstGeom prst="ellipse">
              <a:avLst/>
            </a:prstGeom>
            <a:solidFill>
              <a:srgbClr val="FF66FF"/>
            </a:solidFill>
            <a:ln>
              <a:solidFill>
                <a:srgbClr val="AF23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25680" y="2043773"/>
              <a:ext cx="3875811" cy="2272145"/>
            </a:xfrm>
            <a:prstGeom prst="ellipse">
              <a:avLst/>
            </a:prstGeom>
            <a:solidFill>
              <a:srgbClr val="FDC5BF"/>
            </a:solidFill>
            <a:ln>
              <a:solidFill>
                <a:srgbClr val="AF23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02327" y="2465685"/>
              <a:ext cx="36991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Our Today’s Lesson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5-Point Star 16"/>
          <p:cNvSpPr/>
          <p:nvPr/>
        </p:nvSpPr>
        <p:spPr>
          <a:xfrm>
            <a:off x="7206398" y="1367664"/>
            <a:ext cx="827708" cy="827708"/>
          </a:xfrm>
          <a:prstGeom prst="star5">
            <a:avLst/>
          </a:prstGeom>
          <a:solidFill>
            <a:srgbClr val="8F189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 rot="20920979">
            <a:off x="6601441" y="2949239"/>
            <a:ext cx="827708" cy="827708"/>
          </a:xfrm>
          <a:prstGeom prst="star5">
            <a:avLst/>
          </a:prstGeom>
          <a:solidFill>
            <a:srgbClr val="FF382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9209508" y="5151731"/>
            <a:ext cx="827708" cy="827708"/>
          </a:xfrm>
          <a:prstGeom prst="star5">
            <a:avLst/>
          </a:prstGeom>
          <a:solidFill>
            <a:srgbClr val="FFD03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243495" y="4644895"/>
            <a:ext cx="827708" cy="827708"/>
          </a:xfrm>
          <a:prstGeom prst="star5">
            <a:avLst/>
          </a:prstGeom>
          <a:solidFill>
            <a:srgbClr val="F86D18"/>
          </a:solidFill>
          <a:ln>
            <a:solidFill>
              <a:srgbClr val="FF3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0630294" y="2024301"/>
            <a:ext cx="827708" cy="827708"/>
          </a:xfrm>
          <a:prstGeom prst="star5">
            <a:avLst/>
          </a:prstGeom>
          <a:solidFill>
            <a:srgbClr val="355DA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0813623" y="4095672"/>
            <a:ext cx="827708" cy="827708"/>
          </a:xfrm>
          <a:prstGeom prst="star5">
            <a:avLst/>
          </a:prstGeom>
          <a:solidFill>
            <a:srgbClr val="00B050"/>
          </a:solidFill>
          <a:ln>
            <a:solidFill>
              <a:srgbClr val="12D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>
            <a:off x="8957756" y="842972"/>
            <a:ext cx="827708" cy="827708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7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739" r="1338" b="2139"/>
          <a:stretch/>
        </p:blipFill>
        <p:spPr>
          <a:xfrm>
            <a:off x="249382" y="166255"/>
            <a:ext cx="11720945" cy="6428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883" y="4647054"/>
            <a:ext cx="1702604" cy="1680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2980" y="387920"/>
            <a:ext cx="157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endParaRPr lang="en-US" sz="4800" b="1" u="sng" dirty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4120" y="5135483"/>
            <a:ext cx="227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Eggplant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3878" y="5811557"/>
            <a:ext cx="223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F1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Violet </a:t>
            </a:r>
            <a:endParaRPr lang="en-US" sz="3200" b="1" dirty="0">
              <a:solidFill>
                <a:srgbClr val="8F18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174" r="14482" b="7181"/>
          <a:stretch/>
        </p:blipFill>
        <p:spPr>
          <a:xfrm>
            <a:off x="1302327" y="1149643"/>
            <a:ext cx="1537855" cy="1555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2689" y="1357745"/>
            <a:ext cx="151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2689" y="2080920"/>
            <a:ext cx="1704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endParaRPr lang="en-US" sz="3200" b="1" dirty="0">
              <a:solidFill>
                <a:srgbClr val="FF38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787" y="2703262"/>
            <a:ext cx="1709305" cy="17093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2327" y="2984207"/>
            <a:ext cx="2106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2327" y="3679610"/>
            <a:ext cx="227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 </a:t>
            </a:r>
            <a:endParaRPr lang="en-US" sz="32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70" y="4374049"/>
            <a:ext cx="2619375" cy="1743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00392" y="4818360"/>
            <a:ext cx="1881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7608" y="5383942"/>
            <a:ext cx="217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D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endParaRPr lang="en-US" sz="3200" b="1" dirty="0">
              <a:solidFill>
                <a:srgbClr val="FFD0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8468" t="8026" r="6730" b="8001"/>
          <a:stretch/>
        </p:blipFill>
        <p:spPr>
          <a:xfrm>
            <a:off x="9539720" y="290587"/>
            <a:ext cx="2092037" cy="15517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45953" y="498757"/>
            <a:ext cx="175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5953" y="1097985"/>
            <a:ext cx="170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lang="en-US" sz="32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13313" r="13636"/>
          <a:stretch/>
        </p:blipFill>
        <p:spPr>
          <a:xfrm>
            <a:off x="6904760" y="1777980"/>
            <a:ext cx="1398020" cy="15637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04194" y="1948752"/>
            <a:ext cx="164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43477" y="2495437"/>
            <a:ext cx="195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034" l="2049" r="983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3303" y="3356152"/>
            <a:ext cx="1858454" cy="15766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39923" y="3482993"/>
            <a:ext cx="232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Butterfly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2090" y="4048942"/>
            <a:ext cx="220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Indigo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0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739" r="1338" b="2139"/>
          <a:stretch/>
        </p:blipFill>
        <p:spPr>
          <a:xfrm>
            <a:off x="207818" y="180110"/>
            <a:ext cx="11776364" cy="6442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766"/>
          <a:stretch/>
        </p:blipFill>
        <p:spPr>
          <a:xfrm>
            <a:off x="651522" y="1771985"/>
            <a:ext cx="2256126" cy="66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42" y="2341041"/>
            <a:ext cx="2266695" cy="733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390" y="2967830"/>
            <a:ext cx="2299309" cy="717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343" y="3586201"/>
            <a:ext cx="2380846" cy="684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1217" y="4177646"/>
            <a:ext cx="2331925" cy="684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6477" y="4749548"/>
            <a:ext cx="2364539" cy="684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9571" y="5329523"/>
            <a:ext cx="2283002" cy="7175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7127" y="374075"/>
            <a:ext cx="257706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7386" y="387930"/>
            <a:ext cx="400396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05959" y="1655169"/>
            <a:ext cx="2256126" cy="1020064"/>
            <a:chOff x="6705959" y="1655169"/>
            <a:chExt cx="2256126" cy="10200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7766"/>
            <a:stretch/>
          </p:blipFill>
          <p:spPr>
            <a:xfrm>
              <a:off x="6705959" y="1655169"/>
              <a:ext cx="2256126" cy="66859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135096" y="1967347"/>
              <a:ext cx="1385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26520" y="2939374"/>
            <a:ext cx="2299309" cy="1106606"/>
            <a:chOff x="6726520" y="2939374"/>
            <a:chExt cx="2299309" cy="110660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6520" y="2939374"/>
              <a:ext cx="2299309" cy="71751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107386" y="3338094"/>
              <a:ext cx="1676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Yellow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081229" y="2919520"/>
            <a:ext cx="2380846" cy="1088704"/>
            <a:chOff x="9081229" y="2919520"/>
            <a:chExt cx="2380846" cy="10887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81229" y="2919520"/>
              <a:ext cx="2380846" cy="7519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393373" y="3300338"/>
              <a:ext cx="1814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Green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31244" y="4229895"/>
            <a:ext cx="2331925" cy="1002400"/>
            <a:chOff x="6731244" y="4229895"/>
            <a:chExt cx="2331925" cy="10024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31244" y="4229895"/>
              <a:ext cx="2331925" cy="68490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107386" y="4524409"/>
              <a:ext cx="1676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Blue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35770" y="4193065"/>
            <a:ext cx="2364539" cy="1053082"/>
            <a:chOff x="9135770" y="4193065"/>
            <a:chExt cx="2364539" cy="105308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35770" y="4193065"/>
              <a:ext cx="2364539" cy="68490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670473" y="4538261"/>
              <a:ext cx="1523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Indigo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05027" y="1626754"/>
            <a:ext cx="2266695" cy="1080115"/>
            <a:chOff x="9205027" y="1626754"/>
            <a:chExt cx="2266695" cy="108011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5027" y="1626754"/>
              <a:ext cx="2266695" cy="73382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475184" y="1998983"/>
              <a:ext cx="1814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Orange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63526" y="5283433"/>
            <a:ext cx="2283002" cy="1067389"/>
            <a:chOff x="8063526" y="5283433"/>
            <a:chExt cx="2283002" cy="106738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63526" y="5283433"/>
              <a:ext cx="2283002" cy="71751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342417" y="5642936"/>
              <a:ext cx="1688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Violet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79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739" r="1338" b="2139"/>
          <a:stretch/>
        </p:blipFill>
        <p:spPr>
          <a:xfrm>
            <a:off x="277091" y="193964"/>
            <a:ext cx="11679381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082076"/>
            <a:ext cx="4114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the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card in pair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9264" y="690611"/>
            <a:ext cx="1593273" cy="8035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40358" y="1871662"/>
            <a:ext cx="1593273" cy="803564"/>
          </a:xfrm>
          <a:prstGeom prst="rect">
            <a:avLst/>
          </a:prstGeom>
          <a:solidFill>
            <a:srgbClr val="10C2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22627" y="4434911"/>
            <a:ext cx="1593273" cy="8035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810748" y="4434911"/>
            <a:ext cx="1593273" cy="803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56618" y="1858864"/>
            <a:ext cx="1593273" cy="8035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59981" y="3078303"/>
            <a:ext cx="1593273" cy="8035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92639" y="3078303"/>
            <a:ext cx="1593273" cy="803564"/>
          </a:xfrm>
          <a:prstGeom prst="rect">
            <a:avLst/>
          </a:prstGeom>
          <a:solidFill>
            <a:srgbClr val="8F18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8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heme1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0" id="{ACE7A03B-CC74-4E21-93A2-A043FC0B2FE1}" vid="{56BFD79A-17A5-4B10-87E7-083E8F1419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Theme10</Template>
  <TotalTime>101</TotalTime>
  <Words>246</Words>
  <Application>Microsoft Office PowerPoint</Application>
  <PresentationFormat>Widescreen</PresentationFormat>
  <Paragraphs>88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Theme10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Govt P Shool</dc:creator>
  <cp:lastModifiedBy>Govt P Shool</cp:lastModifiedBy>
  <cp:revision>13</cp:revision>
  <dcterms:created xsi:type="dcterms:W3CDTF">2022-04-29T13:13:36Z</dcterms:created>
  <dcterms:modified xsi:type="dcterms:W3CDTF">2022-05-12T00:51:00Z</dcterms:modified>
</cp:coreProperties>
</file>