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1" r:id="rId2"/>
    <p:sldId id="262" r:id="rId3"/>
    <p:sldId id="283" r:id="rId4"/>
    <p:sldId id="263" r:id="rId5"/>
    <p:sldId id="258" r:id="rId6"/>
    <p:sldId id="264" r:id="rId7"/>
    <p:sldId id="280" r:id="rId8"/>
    <p:sldId id="268" r:id="rId9"/>
    <p:sldId id="273" r:id="rId10"/>
    <p:sldId id="270" r:id="rId11"/>
    <p:sldId id="279" r:id="rId12"/>
    <p:sldId id="281" r:id="rId13"/>
    <p:sldId id="272" r:id="rId14"/>
    <p:sldId id="274" r:id="rId15"/>
    <p:sldId id="27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842" autoAdjust="0"/>
  </p:normalViewPr>
  <p:slideViewPr>
    <p:cSldViewPr>
      <p:cViewPr varScale="1">
        <p:scale>
          <a:sx n="61" d="100"/>
          <a:sy n="61" d="100"/>
        </p:scale>
        <p:origin x="162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7F4F7C-F9E6-4638-BBCE-BC7C8DF24288}" type="doc">
      <dgm:prSet loTypeId="urn:microsoft.com/office/officeart/2005/8/layout/venn1" loCatId="relationship" qsTypeId="urn:microsoft.com/office/officeart/2005/8/quickstyle/simple1" qsCatId="simple" csTypeId="urn:microsoft.com/office/officeart/2005/8/colors/colorful1#1" csCatId="colorful" phldr="1"/>
      <dgm:spPr/>
    </dgm:pt>
    <dgm:pt modelId="{7E881A93-F33C-4139-8B7F-9E2E4EA8F714}">
      <dgm:prSet phldrT="[Text]"/>
      <dgm:spPr/>
      <dgm:t>
        <a:bodyPr/>
        <a:lstStyle/>
        <a:p>
          <a:r>
            <a:rPr lang="en-US" dirty="0" smtClean="0">
              <a:latin typeface="NikoshBAN" pitchFamily="2" charset="0"/>
              <a:cs typeface="NikoshBAN" pitchFamily="2" charset="0"/>
            </a:rPr>
            <a:t>Random Access Memory</a:t>
          </a:r>
          <a:endParaRPr lang="en-US" dirty="0"/>
        </a:p>
      </dgm:t>
    </dgm:pt>
    <dgm:pt modelId="{D75B1B28-C39A-4183-BCB3-433DCD7DA035}" type="parTrans" cxnId="{B90D208B-119D-4480-9DF9-18D0AFE778D5}">
      <dgm:prSet/>
      <dgm:spPr/>
      <dgm:t>
        <a:bodyPr/>
        <a:lstStyle/>
        <a:p>
          <a:endParaRPr lang="en-US"/>
        </a:p>
      </dgm:t>
    </dgm:pt>
    <dgm:pt modelId="{A69F2115-7C8A-41B9-A0E2-4BF7CAE885B1}" type="sibTrans" cxnId="{B90D208B-119D-4480-9DF9-18D0AFE778D5}">
      <dgm:prSet/>
      <dgm:spPr/>
      <dgm:t>
        <a:bodyPr/>
        <a:lstStyle/>
        <a:p>
          <a:endParaRPr lang="en-US"/>
        </a:p>
      </dgm:t>
    </dgm:pt>
    <dgm:pt modelId="{D72E897A-5C2E-4688-B5DC-D4E75646286D}">
      <dgm:prSet phldrT="[Text]"/>
      <dgm:spPr/>
      <dgm:t>
        <a:bodyPr/>
        <a:lstStyle/>
        <a:p>
          <a:r>
            <a:rPr lang="bn-BD" dirty="0" smtClean="0">
              <a:latin typeface="NikoshBAN" pitchFamily="2" charset="0"/>
              <a:cs typeface="NikoshBAN" pitchFamily="2" charset="0"/>
            </a:rPr>
            <a:t>এটা একটা অস্থায়ী স্মৃতি</a:t>
          </a:r>
          <a:endParaRPr lang="en-US" dirty="0"/>
        </a:p>
      </dgm:t>
    </dgm:pt>
    <dgm:pt modelId="{1F4C879F-EC3A-4823-B5EE-D6896683115F}" type="parTrans" cxnId="{3D9087C4-E4F0-4260-AEBC-8D7B3C77A117}">
      <dgm:prSet/>
      <dgm:spPr/>
      <dgm:t>
        <a:bodyPr/>
        <a:lstStyle/>
        <a:p>
          <a:endParaRPr lang="en-US"/>
        </a:p>
      </dgm:t>
    </dgm:pt>
    <dgm:pt modelId="{2ABC6662-7EF7-4BBD-AE4F-EF9A9E6A1D1C}" type="sibTrans" cxnId="{3D9087C4-E4F0-4260-AEBC-8D7B3C77A117}">
      <dgm:prSet/>
      <dgm:spPr/>
      <dgm:t>
        <a:bodyPr/>
        <a:lstStyle/>
        <a:p>
          <a:endParaRPr lang="en-US"/>
        </a:p>
      </dgm:t>
    </dgm:pt>
    <dgm:pt modelId="{6A482DB0-46C6-4BA7-90F5-1D3E8D2A891C}">
      <dgm:prSet phldrT="[Text]"/>
      <dgm:spPr/>
      <dgm:t>
        <a:bodyPr/>
        <a:lstStyle/>
        <a:p>
          <a:r>
            <a:rPr lang="bn-BD" dirty="0" smtClean="0">
              <a:latin typeface="NikoshBAN" pitchFamily="2" charset="0"/>
              <a:cs typeface="NikoshBAN" pitchFamily="2" charset="0"/>
            </a:rPr>
            <a:t>কম্পিউটার বন্ধ করলে র‍্যামের তথ্য মুছে যায়</a:t>
          </a:r>
          <a:endParaRPr lang="en-US" dirty="0"/>
        </a:p>
      </dgm:t>
    </dgm:pt>
    <dgm:pt modelId="{ECD6EC8B-58EC-4A6D-81D3-0ABDD94390E7}" type="parTrans" cxnId="{378AAB48-3779-4ACE-82C2-9A9245239B41}">
      <dgm:prSet/>
      <dgm:spPr/>
      <dgm:t>
        <a:bodyPr/>
        <a:lstStyle/>
        <a:p>
          <a:endParaRPr lang="en-US"/>
        </a:p>
      </dgm:t>
    </dgm:pt>
    <dgm:pt modelId="{2314227C-D93E-4189-8B6D-D658CB556402}" type="sibTrans" cxnId="{378AAB48-3779-4ACE-82C2-9A9245239B41}">
      <dgm:prSet/>
      <dgm:spPr/>
      <dgm:t>
        <a:bodyPr/>
        <a:lstStyle/>
        <a:p>
          <a:endParaRPr lang="en-US"/>
        </a:p>
      </dgm:t>
    </dgm:pt>
    <dgm:pt modelId="{93FDE50A-7534-42C4-911B-554632AC8B83}" type="pres">
      <dgm:prSet presAssocID="{997F4F7C-F9E6-4638-BBCE-BC7C8DF24288}" presName="compositeShape" presStyleCnt="0">
        <dgm:presLayoutVars>
          <dgm:chMax val="7"/>
          <dgm:dir/>
          <dgm:resizeHandles val="exact"/>
        </dgm:presLayoutVars>
      </dgm:prSet>
      <dgm:spPr/>
    </dgm:pt>
    <dgm:pt modelId="{325C3E04-0792-479D-A5F1-5BAE4273B43B}" type="pres">
      <dgm:prSet presAssocID="{7E881A93-F33C-4139-8B7F-9E2E4EA8F714}" presName="circ1" presStyleLbl="vennNode1" presStyleIdx="0" presStyleCnt="3"/>
      <dgm:spPr/>
      <dgm:t>
        <a:bodyPr/>
        <a:lstStyle/>
        <a:p>
          <a:endParaRPr lang="en-US"/>
        </a:p>
      </dgm:t>
    </dgm:pt>
    <dgm:pt modelId="{A8EC1A91-2C92-493D-BF77-D49BB98F0480}" type="pres">
      <dgm:prSet presAssocID="{7E881A93-F33C-4139-8B7F-9E2E4EA8F714}" presName="circ1Tx" presStyleLbl="revTx" presStyleIdx="0" presStyleCnt="0">
        <dgm:presLayoutVars>
          <dgm:chMax val="0"/>
          <dgm:chPref val="0"/>
          <dgm:bulletEnabled val="1"/>
        </dgm:presLayoutVars>
      </dgm:prSet>
      <dgm:spPr/>
      <dgm:t>
        <a:bodyPr/>
        <a:lstStyle/>
        <a:p>
          <a:endParaRPr lang="en-US"/>
        </a:p>
      </dgm:t>
    </dgm:pt>
    <dgm:pt modelId="{779E369A-F39F-4EC5-AEB2-18995BB29EEF}" type="pres">
      <dgm:prSet presAssocID="{D72E897A-5C2E-4688-B5DC-D4E75646286D}" presName="circ2" presStyleLbl="vennNode1" presStyleIdx="1" presStyleCnt="3"/>
      <dgm:spPr/>
      <dgm:t>
        <a:bodyPr/>
        <a:lstStyle/>
        <a:p>
          <a:endParaRPr lang="en-US"/>
        </a:p>
      </dgm:t>
    </dgm:pt>
    <dgm:pt modelId="{EB16240D-6112-4563-990E-4E0381C48B79}" type="pres">
      <dgm:prSet presAssocID="{D72E897A-5C2E-4688-B5DC-D4E75646286D}" presName="circ2Tx" presStyleLbl="revTx" presStyleIdx="0" presStyleCnt="0">
        <dgm:presLayoutVars>
          <dgm:chMax val="0"/>
          <dgm:chPref val="0"/>
          <dgm:bulletEnabled val="1"/>
        </dgm:presLayoutVars>
      </dgm:prSet>
      <dgm:spPr/>
      <dgm:t>
        <a:bodyPr/>
        <a:lstStyle/>
        <a:p>
          <a:endParaRPr lang="en-US"/>
        </a:p>
      </dgm:t>
    </dgm:pt>
    <dgm:pt modelId="{97E4FAE4-32E6-4128-9BA0-4FB93D0E2D2C}" type="pres">
      <dgm:prSet presAssocID="{6A482DB0-46C6-4BA7-90F5-1D3E8D2A891C}" presName="circ3" presStyleLbl="vennNode1" presStyleIdx="2" presStyleCnt="3" custLinFactNeighborX="-780" custLinFactNeighborY="-700"/>
      <dgm:spPr/>
      <dgm:t>
        <a:bodyPr/>
        <a:lstStyle/>
        <a:p>
          <a:endParaRPr lang="en-US"/>
        </a:p>
      </dgm:t>
    </dgm:pt>
    <dgm:pt modelId="{45A66BEB-5DE1-46FB-B381-A34583F4A621}" type="pres">
      <dgm:prSet presAssocID="{6A482DB0-46C6-4BA7-90F5-1D3E8D2A891C}" presName="circ3Tx" presStyleLbl="revTx" presStyleIdx="0" presStyleCnt="0">
        <dgm:presLayoutVars>
          <dgm:chMax val="0"/>
          <dgm:chPref val="0"/>
          <dgm:bulletEnabled val="1"/>
        </dgm:presLayoutVars>
      </dgm:prSet>
      <dgm:spPr/>
      <dgm:t>
        <a:bodyPr/>
        <a:lstStyle/>
        <a:p>
          <a:endParaRPr lang="en-US"/>
        </a:p>
      </dgm:t>
    </dgm:pt>
  </dgm:ptLst>
  <dgm:cxnLst>
    <dgm:cxn modelId="{B90D208B-119D-4480-9DF9-18D0AFE778D5}" srcId="{997F4F7C-F9E6-4638-BBCE-BC7C8DF24288}" destId="{7E881A93-F33C-4139-8B7F-9E2E4EA8F714}" srcOrd="0" destOrd="0" parTransId="{D75B1B28-C39A-4183-BCB3-433DCD7DA035}" sibTransId="{A69F2115-7C8A-41B9-A0E2-4BF7CAE885B1}"/>
    <dgm:cxn modelId="{39F7A396-995E-4E2B-8291-BF6A14F543CE}" type="presOf" srcId="{6A482DB0-46C6-4BA7-90F5-1D3E8D2A891C}" destId="{97E4FAE4-32E6-4128-9BA0-4FB93D0E2D2C}" srcOrd="0" destOrd="0" presId="urn:microsoft.com/office/officeart/2005/8/layout/venn1"/>
    <dgm:cxn modelId="{642C33B6-0FB9-4B18-A431-9800B9188F38}" type="presOf" srcId="{D72E897A-5C2E-4688-B5DC-D4E75646286D}" destId="{EB16240D-6112-4563-990E-4E0381C48B79}" srcOrd="1" destOrd="0" presId="urn:microsoft.com/office/officeart/2005/8/layout/venn1"/>
    <dgm:cxn modelId="{E471EF01-6E89-4193-A798-71C1601585A8}" type="presOf" srcId="{7E881A93-F33C-4139-8B7F-9E2E4EA8F714}" destId="{A8EC1A91-2C92-493D-BF77-D49BB98F0480}" srcOrd="1" destOrd="0" presId="urn:microsoft.com/office/officeart/2005/8/layout/venn1"/>
    <dgm:cxn modelId="{CD0A87FF-9E7A-4AE2-B8A1-8739874F99DC}" type="presOf" srcId="{6A482DB0-46C6-4BA7-90F5-1D3E8D2A891C}" destId="{45A66BEB-5DE1-46FB-B381-A34583F4A621}" srcOrd="1" destOrd="0" presId="urn:microsoft.com/office/officeart/2005/8/layout/venn1"/>
    <dgm:cxn modelId="{A61EBB65-9F83-4915-9CC5-55E5D7E41A03}" type="presOf" srcId="{D72E897A-5C2E-4688-B5DC-D4E75646286D}" destId="{779E369A-F39F-4EC5-AEB2-18995BB29EEF}" srcOrd="0" destOrd="0" presId="urn:microsoft.com/office/officeart/2005/8/layout/venn1"/>
    <dgm:cxn modelId="{3D9087C4-E4F0-4260-AEBC-8D7B3C77A117}" srcId="{997F4F7C-F9E6-4638-BBCE-BC7C8DF24288}" destId="{D72E897A-5C2E-4688-B5DC-D4E75646286D}" srcOrd="1" destOrd="0" parTransId="{1F4C879F-EC3A-4823-B5EE-D6896683115F}" sibTransId="{2ABC6662-7EF7-4BBD-AE4F-EF9A9E6A1D1C}"/>
    <dgm:cxn modelId="{685B9EAB-0F44-4084-9C7E-4E63881700D0}" type="presOf" srcId="{997F4F7C-F9E6-4638-BBCE-BC7C8DF24288}" destId="{93FDE50A-7534-42C4-911B-554632AC8B83}" srcOrd="0" destOrd="0" presId="urn:microsoft.com/office/officeart/2005/8/layout/venn1"/>
    <dgm:cxn modelId="{378AAB48-3779-4ACE-82C2-9A9245239B41}" srcId="{997F4F7C-F9E6-4638-BBCE-BC7C8DF24288}" destId="{6A482DB0-46C6-4BA7-90F5-1D3E8D2A891C}" srcOrd="2" destOrd="0" parTransId="{ECD6EC8B-58EC-4A6D-81D3-0ABDD94390E7}" sibTransId="{2314227C-D93E-4189-8B6D-D658CB556402}"/>
    <dgm:cxn modelId="{7AACA05B-5236-4880-B87D-113C0A837900}" type="presOf" srcId="{7E881A93-F33C-4139-8B7F-9E2E4EA8F714}" destId="{325C3E04-0792-479D-A5F1-5BAE4273B43B}" srcOrd="0" destOrd="0" presId="urn:microsoft.com/office/officeart/2005/8/layout/venn1"/>
    <dgm:cxn modelId="{B4C9FA46-1E33-4840-A72A-29EC0E558F92}" type="presParOf" srcId="{93FDE50A-7534-42C4-911B-554632AC8B83}" destId="{325C3E04-0792-479D-A5F1-5BAE4273B43B}" srcOrd="0" destOrd="0" presId="urn:microsoft.com/office/officeart/2005/8/layout/venn1"/>
    <dgm:cxn modelId="{579B74C4-2EA5-409C-9A72-08909D1D173A}" type="presParOf" srcId="{93FDE50A-7534-42C4-911B-554632AC8B83}" destId="{A8EC1A91-2C92-493D-BF77-D49BB98F0480}" srcOrd="1" destOrd="0" presId="urn:microsoft.com/office/officeart/2005/8/layout/venn1"/>
    <dgm:cxn modelId="{841A1D67-FC5B-45C4-96D5-322EF39A6225}" type="presParOf" srcId="{93FDE50A-7534-42C4-911B-554632AC8B83}" destId="{779E369A-F39F-4EC5-AEB2-18995BB29EEF}" srcOrd="2" destOrd="0" presId="urn:microsoft.com/office/officeart/2005/8/layout/venn1"/>
    <dgm:cxn modelId="{B51975CC-ED67-4519-AA0D-4651F8A76811}" type="presParOf" srcId="{93FDE50A-7534-42C4-911B-554632AC8B83}" destId="{EB16240D-6112-4563-990E-4E0381C48B79}" srcOrd="3" destOrd="0" presId="urn:microsoft.com/office/officeart/2005/8/layout/venn1"/>
    <dgm:cxn modelId="{1DFA6D67-75DF-4131-A947-EFE832376802}" type="presParOf" srcId="{93FDE50A-7534-42C4-911B-554632AC8B83}" destId="{97E4FAE4-32E6-4128-9BA0-4FB93D0E2D2C}" srcOrd="4" destOrd="0" presId="urn:microsoft.com/office/officeart/2005/8/layout/venn1"/>
    <dgm:cxn modelId="{4D9CFC2C-6D9F-4FF7-B44B-C1F32E71AAA1}" type="presParOf" srcId="{93FDE50A-7534-42C4-911B-554632AC8B83}" destId="{45A66BEB-5DE1-46FB-B381-A34583F4A621}"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4CC549-F4DE-4816-8E13-51AF427294EE}" type="doc">
      <dgm:prSet loTypeId="urn:microsoft.com/office/officeart/2005/8/layout/radial1" loCatId="cycle" qsTypeId="urn:microsoft.com/office/officeart/2005/8/quickstyle/simple1" qsCatId="simple" csTypeId="urn:microsoft.com/office/officeart/2005/8/colors/accent0_2" csCatId="mainScheme" phldr="1"/>
      <dgm:spPr/>
      <dgm:t>
        <a:bodyPr/>
        <a:lstStyle/>
        <a:p>
          <a:endParaRPr lang="en-US"/>
        </a:p>
      </dgm:t>
    </dgm:pt>
    <dgm:pt modelId="{24670446-3A1E-40D7-9475-5ADB2F0C54D0}">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bn-BD" sz="2000" dirty="0" smtClean="0">
              <a:latin typeface="NikoshBAN" pitchFamily="2" charset="0"/>
              <a:cs typeface="NikoshBAN" pitchFamily="2" charset="0"/>
            </a:rPr>
            <a:t>এর তথ্য মুছে য়ায় না।</a:t>
          </a:r>
          <a:endParaRPr lang="en-US" sz="2000" dirty="0">
            <a:latin typeface="NikoshBAN" pitchFamily="2" charset="0"/>
            <a:cs typeface="NikoshBAN" pitchFamily="2" charset="0"/>
          </a:endParaRPr>
        </a:p>
      </dgm:t>
    </dgm:pt>
    <dgm:pt modelId="{C1772572-6232-49AA-B100-23761F3B5F26}" type="parTrans" cxnId="{380D485D-3C78-4594-BA08-DC664E3F3A01}">
      <dgm:prSet/>
      <dgm:spPr/>
      <dgm:t>
        <a:bodyPr/>
        <a:lstStyle/>
        <a:p>
          <a:endParaRPr lang="en-US">
            <a:latin typeface="NikoshBAN" pitchFamily="2" charset="0"/>
            <a:cs typeface="NikoshBAN" pitchFamily="2" charset="0"/>
          </a:endParaRPr>
        </a:p>
      </dgm:t>
    </dgm:pt>
    <dgm:pt modelId="{E1DCB24A-813A-4793-8899-6497FB104DB9}" type="sibTrans" cxnId="{380D485D-3C78-4594-BA08-DC664E3F3A01}">
      <dgm:prSet/>
      <dgm:spPr/>
      <dgm:t>
        <a:bodyPr/>
        <a:lstStyle/>
        <a:p>
          <a:endParaRPr lang="en-US">
            <a:latin typeface="NikoshBAN" pitchFamily="2" charset="0"/>
            <a:cs typeface="NikoshBAN" pitchFamily="2" charset="0"/>
          </a:endParaRPr>
        </a:p>
      </dgm:t>
    </dgm:pt>
    <dgm:pt modelId="{E2680779-03AF-415B-BF34-5513773F548B}">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bn-BD" sz="2000" dirty="0" smtClean="0">
              <a:latin typeface="NikoshBAN" pitchFamily="2" charset="0"/>
              <a:cs typeface="NikoshBAN" pitchFamily="2" charset="0"/>
            </a:rPr>
            <a:t>চম্পিঊটার চালু থাকলে এটা অনবরত  ঘুরতে থাকে।</a:t>
          </a:r>
          <a:endParaRPr lang="en-US" sz="2000" dirty="0">
            <a:latin typeface="NikoshBAN" pitchFamily="2" charset="0"/>
            <a:cs typeface="NikoshBAN" pitchFamily="2" charset="0"/>
          </a:endParaRPr>
        </a:p>
      </dgm:t>
    </dgm:pt>
    <dgm:pt modelId="{A95D46E5-CC8D-49DE-9827-D744FA8FEA56}" type="parTrans" cxnId="{C259E29B-465F-434C-B2B2-16C3FCE85931}">
      <dgm:prSet/>
      <dgm:spPr/>
      <dgm:t>
        <a:bodyPr/>
        <a:lstStyle/>
        <a:p>
          <a:endParaRPr lang="en-US">
            <a:latin typeface="NikoshBAN" pitchFamily="2" charset="0"/>
            <a:cs typeface="NikoshBAN" pitchFamily="2" charset="0"/>
          </a:endParaRPr>
        </a:p>
      </dgm:t>
    </dgm:pt>
    <dgm:pt modelId="{7077840F-D18A-4C03-83E8-C0B451169E1F}" type="sibTrans" cxnId="{C259E29B-465F-434C-B2B2-16C3FCE85931}">
      <dgm:prSet/>
      <dgm:spPr/>
      <dgm:t>
        <a:bodyPr/>
        <a:lstStyle/>
        <a:p>
          <a:endParaRPr lang="en-US">
            <a:latin typeface="NikoshBAN" pitchFamily="2" charset="0"/>
            <a:cs typeface="NikoshBAN" pitchFamily="2" charset="0"/>
          </a:endParaRPr>
        </a:p>
      </dgm:t>
    </dgm:pt>
    <dgm:pt modelId="{EE14A935-61D3-48D2-B536-90DAA19D40F6}">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bn-BD" sz="2000" dirty="0" smtClean="0">
              <a:latin typeface="NikoshBAN" pitchFamily="2" charset="0"/>
              <a:cs typeface="NikoshBAN" pitchFamily="2" charset="0"/>
            </a:rPr>
            <a:t>এটা কম্পিঊটারের সাথে পাকা পাকি ভাবে লাগান থাকে।</a:t>
          </a:r>
          <a:endParaRPr lang="en-US" sz="2000" dirty="0">
            <a:latin typeface="NikoshBAN" pitchFamily="2" charset="0"/>
            <a:cs typeface="NikoshBAN" pitchFamily="2" charset="0"/>
          </a:endParaRPr>
        </a:p>
      </dgm:t>
    </dgm:pt>
    <dgm:pt modelId="{4D401E4E-6615-4ED4-8149-298B8116FF65}" type="parTrans" cxnId="{96C87338-D89A-49F6-8053-9622C9AF6F73}">
      <dgm:prSet/>
      <dgm:spPr/>
      <dgm:t>
        <a:bodyPr/>
        <a:lstStyle/>
        <a:p>
          <a:endParaRPr lang="en-US">
            <a:latin typeface="NikoshBAN" pitchFamily="2" charset="0"/>
            <a:cs typeface="NikoshBAN" pitchFamily="2" charset="0"/>
          </a:endParaRPr>
        </a:p>
      </dgm:t>
    </dgm:pt>
    <dgm:pt modelId="{D075EEC0-9365-4D02-B11D-5C5688C971EA}" type="sibTrans" cxnId="{96C87338-D89A-49F6-8053-9622C9AF6F73}">
      <dgm:prSet/>
      <dgm:spPr/>
      <dgm:t>
        <a:bodyPr/>
        <a:lstStyle/>
        <a:p>
          <a:endParaRPr lang="en-US">
            <a:latin typeface="NikoshBAN" pitchFamily="2" charset="0"/>
            <a:cs typeface="NikoshBAN" pitchFamily="2" charset="0"/>
          </a:endParaRPr>
        </a:p>
      </dgm:t>
    </dgm:pt>
    <dgm:pt modelId="{E3029A46-F2E3-453B-888C-7DE0E9B41A67}">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bn-BD" sz="2400" dirty="0" smtClean="0">
              <a:latin typeface="NikoshBAN" pitchFamily="2" charset="0"/>
              <a:cs typeface="NikoshBAN" pitchFamily="2" charset="0"/>
            </a:rPr>
            <a:t>স্থায়ী স্মৃতি</a:t>
          </a:r>
          <a:endParaRPr lang="en-US" sz="2400" dirty="0">
            <a:latin typeface="NikoshBAN" pitchFamily="2" charset="0"/>
            <a:cs typeface="NikoshBAN" pitchFamily="2" charset="0"/>
          </a:endParaRPr>
        </a:p>
      </dgm:t>
    </dgm:pt>
    <dgm:pt modelId="{9145244D-3EA3-4758-A2A5-32EF386BC61B}" type="sibTrans" cxnId="{F8FA8896-5195-48F4-8F77-CBC6A59F1287}">
      <dgm:prSet/>
      <dgm:spPr/>
      <dgm:t>
        <a:bodyPr/>
        <a:lstStyle/>
        <a:p>
          <a:endParaRPr lang="en-US">
            <a:latin typeface="NikoshBAN" pitchFamily="2" charset="0"/>
            <a:cs typeface="NikoshBAN" pitchFamily="2" charset="0"/>
          </a:endParaRPr>
        </a:p>
      </dgm:t>
    </dgm:pt>
    <dgm:pt modelId="{6EC1F56D-8035-4A86-86C0-9AEEF4D64CF3}" type="parTrans" cxnId="{F8FA8896-5195-48F4-8F77-CBC6A59F1287}">
      <dgm:prSet/>
      <dgm:spPr/>
      <dgm:t>
        <a:bodyPr/>
        <a:lstStyle/>
        <a:p>
          <a:endParaRPr lang="en-US">
            <a:latin typeface="NikoshBAN" pitchFamily="2" charset="0"/>
            <a:cs typeface="NikoshBAN" pitchFamily="2" charset="0"/>
          </a:endParaRPr>
        </a:p>
      </dgm:t>
    </dgm:pt>
    <dgm:pt modelId="{EEE281F1-3E28-4B10-9DB3-B2BA5069F4DD}">
      <dgm:prSet phldrT="[Text]" phldr="1"/>
      <dgm:spPr>
        <a:blipFill rotWithShape="0">
          <a:blip xmlns:r="http://schemas.openxmlformats.org/officeDocument/2006/relationships" r:embed="rId1"/>
          <a:stretch>
            <a:fillRect/>
          </a:stretch>
        </a:blipFill>
      </dgm:spPr>
      <dgm:t>
        <a:bodyPr/>
        <a:lstStyle/>
        <a:p>
          <a:endParaRPr lang="en-US" dirty="0">
            <a:latin typeface="NikoshBAN" pitchFamily="2" charset="0"/>
            <a:cs typeface="NikoshBAN" pitchFamily="2" charset="0"/>
          </a:endParaRPr>
        </a:p>
      </dgm:t>
    </dgm:pt>
    <dgm:pt modelId="{ECE0290C-E41B-416E-842E-49E14AA4E2A3}" type="sibTrans" cxnId="{B609A450-FFB2-4B14-A26A-7A4DBAFB9F24}">
      <dgm:prSet/>
      <dgm:spPr/>
      <dgm:t>
        <a:bodyPr/>
        <a:lstStyle/>
        <a:p>
          <a:endParaRPr lang="en-US">
            <a:latin typeface="NikoshBAN" pitchFamily="2" charset="0"/>
            <a:cs typeface="NikoshBAN" pitchFamily="2" charset="0"/>
          </a:endParaRPr>
        </a:p>
      </dgm:t>
    </dgm:pt>
    <dgm:pt modelId="{B2D74FB5-3B05-4378-B799-8F4951D9BB5B}" type="parTrans" cxnId="{B609A450-FFB2-4B14-A26A-7A4DBAFB9F24}">
      <dgm:prSet/>
      <dgm:spPr/>
      <dgm:t>
        <a:bodyPr/>
        <a:lstStyle/>
        <a:p>
          <a:endParaRPr lang="en-US">
            <a:latin typeface="NikoshBAN" pitchFamily="2" charset="0"/>
            <a:cs typeface="NikoshBAN" pitchFamily="2" charset="0"/>
          </a:endParaRPr>
        </a:p>
      </dgm:t>
    </dgm:pt>
    <dgm:pt modelId="{1FF84890-8FD9-4462-BF1E-5F694BA8A408}" type="pres">
      <dgm:prSet presAssocID="{264CC549-F4DE-4816-8E13-51AF427294EE}" presName="cycle" presStyleCnt="0">
        <dgm:presLayoutVars>
          <dgm:chMax val="1"/>
          <dgm:dir/>
          <dgm:animLvl val="ctr"/>
          <dgm:resizeHandles val="exact"/>
        </dgm:presLayoutVars>
      </dgm:prSet>
      <dgm:spPr/>
      <dgm:t>
        <a:bodyPr/>
        <a:lstStyle/>
        <a:p>
          <a:endParaRPr lang="en-US"/>
        </a:p>
      </dgm:t>
    </dgm:pt>
    <dgm:pt modelId="{DD86FCC3-DC54-4FEC-B24F-2B66C6AE2959}" type="pres">
      <dgm:prSet presAssocID="{EEE281F1-3E28-4B10-9DB3-B2BA5069F4DD}" presName="centerShape" presStyleLbl="node0" presStyleIdx="0" presStyleCnt="1" custAng="1320172" custScaleX="123753" custScaleY="145786"/>
      <dgm:spPr/>
      <dgm:t>
        <a:bodyPr/>
        <a:lstStyle/>
        <a:p>
          <a:endParaRPr lang="en-US"/>
        </a:p>
      </dgm:t>
    </dgm:pt>
    <dgm:pt modelId="{473AC914-473B-442C-AE53-27660F488B62}" type="pres">
      <dgm:prSet presAssocID="{6EC1F56D-8035-4A86-86C0-9AEEF4D64CF3}" presName="Name9" presStyleLbl="parChTrans1D2" presStyleIdx="0" presStyleCnt="4"/>
      <dgm:spPr/>
      <dgm:t>
        <a:bodyPr/>
        <a:lstStyle/>
        <a:p>
          <a:endParaRPr lang="en-US"/>
        </a:p>
      </dgm:t>
    </dgm:pt>
    <dgm:pt modelId="{7D7C6CF9-203A-4EB7-9C41-E11754764D5B}" type="pres">
      <dgm:prSet presAssocID="{6EC1F56D-8035-4A86-86C0-9AEEF4D64CF3}" presName="connTx" presStyleLbl="parChTrans1D2" presStyleIdx="0" presStyleCnt="4"/>
      <dgm:spPr/>
      <dgm:t>
        <a:bodyPr/>
        <a:lstStyle/>
        <a:p>
          <a:endParaRPr lang="en-US"/>
        </a:p>
      </dgm:t>
    </dgm:pt>
    <dgm:pt modelId="{A7ACC7F9-D709-4E51-9D59-EF83024764DC}" type="pres">
      <dgm:prSet presAssocID="{E3029A46-F2E3-453B-888C-7DE0E9B41A67}" presName="node" presStyleLbl="node1" presStyleIdx="0" presStyleCnt="4" custScaleX="140801">
        <dgm:presLayoutVars>
          <dgm:bulletEnabled val="1"/>
        </dgm:presLayoutVars>
      </dgm:prSet>
      <dgm:spPr/>
      <dgm:t>
        <a:bodyPr/>
        <a:lstStyle/>
        <a:p>
          <a:endParaRPr lang="en-US"/>
        </a:p>
      </dgm:t>
    </dgm:pt>
    <dgm:pt modelId="{103593E8-FBA4-45C8-8E0E-5E9B8BF2BF4A}" type="pres">
      <dgm:prSet presAssocID="{C1772572-6232-49AA-B100-23761F3B5F26}" presName="Name9" presStyleLbl="parChTrans1D2" presStyleIdx="1" presStyleCnt="4"/>
      <dgm:spPr/>
      <dgm:t>
        <a:bodyPr/>
        <a:lstStyle/>
        <a:p>
          <a:endParaRPr lang="en-US"/>
        </a:p>
      </dgm:t>
    </dgm:pt>
    <dgm:pt modelId="{62D5C1DF-2127-4AFE-8BAD-3E36392D93F6}" type="pres">
      <dgm:prSet presAssocID="{C1772572-6232-49AA-B100-23761F3B5F26}" presName="connTx" presStyleLbl="parChTrans1D2" presStyleIdx="1" presStyleCnt="4"/>
      <dgm:spPr/>
      <dgm:t>
        <a:bodyPr/>
        <a:lstStyle/>
        <a:p>
          <a:endParaRPr lang="en-US"/>
        </a:p>
      </dgm:t>
    </dgm:pt>
    <dgm:pt modelId="{71DDB385-B22F-4051-B8D2-7B2C6E125C0C}" type="pres">
      <dgm:prSet presAssocID="{24670446-3A1E-40D7-9475-5ADB2F0C54D0}" presName="node" presStyleLbl="node1" presStyleIdx="1" presStyleCnt="4" custScaleX="134139" custScaleY="110936" custRadScaleRad="114900">
        <dgm:presLayoutVars>
          <dgm:bulletEnabled val="1"/>
        </dgm:presLayoutVars>
      </dgm:prSet>
      <dgm:spPr/>
      <dgm:t>
        <a:bodyPr/>
        <a:lstStyle/>
        <a:p>
          <a:endParaRPr lang="en-US"/>
        </a:p>
      </dgm:t>
    </dgm:pt>
    <dgm:pt modelId="{A7F81C9D-BA55-483E-986C-CB19A9AF729C}" type="pres">
      <dgm:prSet presAssocID="{A95D46E5-CC8D-49DE-9827-D744FA8FEA56}" presName="Name9" presStyleLbl="parChTrans1D2" presStyleIdx="2" presStyleCnt="4"/>
      <dgm:spPr/>
      <dgm:t>
        <a:bodyPr/>
        <a:lstStyle/>
        <a:p>
          <a:endParaRPr lang="en-US"/>
        </a:p>
      </dgm:t>
    </dgm:pt>
    <dgm:pt modelId="{65A30F65-9130-442A-9935-78534BEF5E23}" type="pres">
      <dgm:prSet presAssocID="{A95D46E5-CC8D-49DE-9827-D744FA8FEA56}" presName="connTx" presStyleLbl="parChTrans1D2" presStyleIdx="2" presStyleCnt="4"/>
      <dgm:spPr/>
      <dgm:t>
        <a:bodyPr/>
        <a:lstStyle/>
        <a:p>
          <a:endParaRPr lang="en-US"/>
        </a:p>
      </dgm:t>
    </dgm:pt>
    <dgm:pt modelId="{7DEDA388-0300-44F4-B182-ACB34E799AEF}" type="pres">
      <dgm:prSet presAssocID="{E2680779-03AF-415B-BF34-5513773F548B}" presName="node" presStyleLbl="node1" presStyleIdx="2" presStyleCnt="4" custScaleX="150886" custRadScaleRad="104920">
        <dgm:presLayoutVars>
          <dgm:bulletEnabled val="1"/>
        </dgm:presLayoutVars>
      </dgm:prSet>
      <dgm:spPr/>
      <dgm:t>
        <a:bodyPr/>
        <a:lstStyle/>
        <a:p>
          <a:endParaRPr lang="en-US"/>
        </a:p>
      </dgm:t>
    </dgm:pt>
    <dgm:pt modelId="{9E554944-CD3F-4B94-9399-C51384D65560}" type="pres">
      <dgm:prSet presAssocID="{4D401E4E-6615-4ED4-8149-298B8116FF65}" presName="Name9" presStyleLbl="parChTrans1D2" presStyleIdx="3" presStyleCnt="4"/>
      <dgm:spPr/>
      <dgm:t>
        <a:bodyPr/>
        <a:lstStyle/>
        <a:p>
          <a:endParaRPr lang="en-US"/>
        </a:p>
      </dgm:t>
    </dgm:pt>
    <dgm:pt modelId="{45E68BA4-80EB-476A-95A5-BF0FDA8165FC}" type="pres">
      <dgm:prSet presAssocID="{4D401E4E-6615-4ED4-8149-298B8116FF65}" presName="connTx" presStyleLbl="parChTrans1D2" presStyleIdx="3" presStyleCnt="4"/>
      <dgm:spPr/>
      <dgm:t>
        <a:bodyPr/>
        <a:lstStyle/>
        <a:p>
          <a:endParaRPr lang="en-US"/>
        </a:p>
      </dgm:t>
    </dgm:pt>
    <dgm:pt modelId="{900A7958-A592-4508-9A4A-C8A96A956D55}" type="pres">
      <dgm:prSet presAssocID="{EE14A935-61D3-48D2-B536-90DAA19D40F6}" presName="node" presStyleLbl="node1" presStyleIdx="3" presStyleCnt="4" custScaleX="145006" custScaleY="121022" custRadScaleRad="114965" custRadScaleInc="-4292">
        <dgm:presLayoutVars>
          <dgm:bulletEnabled val="1"/>
        </dgm:presLayoutVars>
      </dgm:prSet>
      <dgm:spPr/>
      <dgm:t>
        <a:bodyPr/>
        <a:lstStyle/>
        <a:p>
          <a:endParaRPr lang="en-US"/>
        </a:p>
      </dgm:t>
    </dgm:pt>
  </dgm:ptLst>
  <dgm:cxnLst>
    <dgm:cxn modelId="{8C3C8E5A-C04D-480B-9116-A132C43554AA}" type="presOf" srcId="{E3029A46-F2E3-453B-888C-7DE0E9B41A67}" destId="{A7ACC7F9-D709-4E51-9D59-EF83024764DC}" srcOrd="0" destOrd="0" presId="urn:microsoft.com/office/officeart/2005/8/layout/radial1"/>
    <dgm:cxn modelId="{CBD985A5-5CC7-4037-BB6D-56A7D8C3C10B}" type="presOf" srcId="{A95D46E5-CC8D-49DE-9827-D744FA8FEA56}" destId="{65A30F65-9130-442A-9935-78534BEF5E23}" srcOrd="1" destOrd="0" presId="urn:microsoft.com/office/officeart/2005/8/layout/radial1"/>
    <dgm:cxn modelId="{B59EB13C-6ACB-4FE5-80C2-86EA8CA7EEE0}" type="presOf" srcId="{A95D46E5-CC8D-49DE-9827-D744FA8FEA56}" destId="{A7F81C9D-BA55-483E-986C-CB19A9AF729C}" srcOrd="0" destOrd="0" presId="urn:microsoft.com/office/officeart/2005/8/layout/radial1"/>
    <dgm:cxn modelId="{B609A450-FFB2-4B14-A26A-7A4DBAFB9F24}" srcId="{264CC549-F4DE-4816-8E13-51AF427294EE}" destId="{EEE281F1-3E28-4B10-9DB3-B2BA5069F4DD}" srcOrd="0" destOrd="0" parTransId="{B2D74FB5-3B05-4378-B799-8F4951D9BB5B}" sibTransId="{ECE0290C-E41B-416E-842E-49E14AA4E2A3}"/>
    <dgm:cxn modelId="{F8FA8896-5195-48F4-8F77-CBC6A59F1287}" srcId="{EEE281F1-3E28-4B10-9DB3-B2BA5069F4DD}" destId="{E3029A46-F2E3-453B-888C-7DE0E9B41A67}" srcOrd="0" destOrd="0" parTransId="{6EC1F56D-8035-4A86-86C0-9AEEF4D64CF3}" sibTransId="{9145244D-3EA3-4758-A2A5-32EF386BC61B}"/>
    <dgm:cxn modelId="{C259E29B-465F-434C-B2B2-16C3FCE85931}" srcId="{EEE281F1-3E28-4B10-9DB3-B2BA5069F4DD}" destId="{E2680779-03AF-415B-BF34-5513773F548B}" srcOrd="2" destOrd="0" parTransId="{A95D46E5-CC8D-49DE-9827-D744FA8FEA56}" sibTransId="{7077840F-D18A-4C03-83E8-C0B451169E1F}"/>
    <dgm:cxn modelId="{DFCB251E-4114-47BC-B770-4E9599AD1B6F}" type="presOf" srcId="{C1772572-6232-49AA-B100-23761F3B5F26}" destId="{62D5C1DF-2127-4AFE-8BAD-3E36392D93F6}" srcOrd="1" destOrd="0" presId="urn:microsoft.com/office/officeart/2005/8/layout/radial1"/>
    <dgm:cxn modelId="{62AA02FD-9C87-4F46-8D8B-BDA5AA795F1A}" type="presOf" srcId="{6EC1F56D-8035-4A86-86C0-9AEEF4D64CF3}" destId="{7D7C6CF9-203A-4EB7-9C41-E11754764D5B}" srcOrd="1" destOrd="0" presId="urn:microsoft.com/office/officeart/2005/8/layout/radial1"/>
    <dgm:cxn modelId="{9D1E348D-04E9-4B30-AAA5-136CAF1F2B2A}" type="presOf" srcId="{EE14A935-61D3-48D2-B536-90DAA19D40F6}" destId="{900A7958-A592-4508-9A4A-C8A96A956D55}" srcOrd="0" destOrd="0" presId="urn:microsoft.com/office/officeart/2005/8/layout/radial1"/>
    <dgm:cxn modelId="{92631C21-46EC-4D2B-A3B3-62A7787D9B01}" type="presOf" srcId="{6EC1F56D-8035-4A86-86C0-9AEEF4D64CF3}" destId="{473AC914-473B-442C-AE53-27660F488B62}" srcOrd="0" destOrd="0" presId="urn:microsoft.com/office/officeart/2005/8/layout/radial1"/>
    <dgm:cxn modelId="{FE455108-065C-452F-A945-7FF5FBA743A9}" type="presOf" srcId="{EEE281F1-3E28-4B10-9DB3-B2BA5069F4DD}" destId="{DD86FCC3-DC54-4FEC-B24F-2B66C6AE2959}" srcOrd="0" destOrd="0" presId="urn:microsoft.com/office/officeart/2005/8/layout/radial1"/>
    <dgm:cxn modelId="{380D485D-3C78-4594-BA08-DC664E3F3A01}" srcId="{EEE281F1-3E28-4B10-9DB3-B2BA5069F4DD}" destId="{24670446-3A1E-40D7-9475-5ADB2F0C54D0}" srcOrd="1" destOrd="0" parTransId="{C1772572-6232-49AA-B100-23761F3B5F26}" sibTransId="{E1DCB24A-813A-4793-8899-6497FB104DB9}"/>
    <dgm:cxn modelId="{CBDC1379-37E0-475B-BC80-A6EBC69529DC}" type="presOf" srcId="{4D401E4E-6615-4ED4-8149-298B8116FF65}" destId="{45E68BA4-80EB-476A-95A5-BF0FDA8165FC}" srcOrd="1" destOrd="0" presId="urn:microsoft.com/office/officeart/2005/8/layout/radial1"/>
    <dgm:cxn modelId="{96C87338-D89A-49F6-8053-9622C9AF6F73}" srcId="{EEE281F1-3E28-4B10-9DB3-B2BA5069F4DD}" destId="{EE14A935-61D3-48D2-B536-90DAA19D40F6}" srcOrd="3" destOrd="0" parTransId="{4D401E4E-6615-4ED4-8149-298B8116FF65}" sibTransId="{D075EEC0-9365-4D02-B11D-5C5688C971EA}"/>
    <dgm:cxn modelId="{5323E214-F895-455A-B0CB-AAAD9B8BDCAB}" type="presOf" srcId="{264CC549-F4DE-4816-8E13-51AF427294EE}" destId="{1FF84890-8FD9-4462-BF1E-5F694BA8A408}" srcOrd="0" destOrd="0" presId="urn:microsoft.com/office/officeart/2005/8/layout/radial1"/>
    <dgm:cxn modelId="{86F1BE06-625D-4245-82DE-862A61817031}" type="presOf" srcId="{E2680779-03AF-415B-BF34-5513773F548B}" destId="{7DEDA388-0300-44F4-B182-ACB34E799AEF}" srcOrd="0" destOrd="0" presId="urn:microsoft.com/office/officeart/2005/8/layout/radial1"/>
    <dgm:cxn modelId="{4E8E6727-DD15-4BAA-B838-E3D13EA300BE}" type="presOf" srcId="{C1772572-6232-49AA-B100-23761F3B5F26}" destId="{103593E8-FBA4-45C8-8E0E-5E9B8BF2BF4A}" srcOrd="0" destOrd="0" presId="urn:microsoft.com/office/officeart/2005/8/layout/radial1"/>
    <dgm:cxn modelId="{6710AC6B-A3F6-4D57-AD5F-A7F8234E8FBE}" type="presOf" srcId="{4D401E4E-6615-4ED4-8149-298B8116FF65}" destId="{9E554944-CD3F-4B94-9399-C51384D65560}" srcOrd="0" destOrd="0" presId="urn:microsoft.com/office/officeart/2005/8/layout/radial1"/>
    <dgm:cxn modelId="{2880AEC5-D3F2-4E0E-9490-2831980EBF79}" type="presOf" srcId="{24670446-3A1E-40D7-9475-5ADB2F0C54D0}" destId="{71DDB385-B22F-4051-B8D2-7B2C6E125C0C}" srcOrd="0" destOrd="0" presId="urn:microsoft.com/office/officeart/2005/8/layout/radial1"/>
    <dgm:cxn modelId="{D1012C03-96B1-46B6-B0BD-5DD11C54D49F}" type="presParOf" srcId="{1FF84890-8FD9-4462-BF1E-5F694BA8A408}" destId="{DD86FCC3-DC54-4FEC-B24F-2B66C6AE2959}" srcOrd="0" destOrd="0" presId="urn:microsoft.com/office/officeart/2005/8/layout/radial1"/>
    <dgm:cxn modelId="{E44661DC-87C6-4A49-990E-77C6FEBBB4FF}" type="presParOf" srcId="{1FF84890-8FD9-4462-BF1E-5F694BA8A408}" destId="{473AC914-473B-442C-AE53-27660F488B62}" srcOrd="1" destOrd="0" presId="urn:microsoft.com/office/officeart/2005/8/layout/radial1"/>
    <dgm:cxn modelId="{23256467-BD3B-4A1E-8051-241DF66AFA1E}" type="presParOf" srcId="{473AC914-473B-442C-AE53-27660F488B62}" destId="{7D7C6CF9-203A-4EB7-9C41-E11754764D5B}" srcOrd="0" destOrd="0" presId="urn:microsoft.com/office/officeart/2005/8/layout/radial1"/>
    <dgm:cxn modelId="{8D8FE9D6-C4FC-4ABA-B8B4-05A11A4744D4}" type="presParOf" srcId="{1FF84890-8FD9-4462-BF1E-5F694BA8A408}" destId="{A7ACC7F9-D709-4E51-9D59-EF83024764DC}" srcOrd="2" destOrd="0" presId="urn:microsoft.com/office/officeart/2005/8/layout/radial1"/>
    <dgm:cxn modelId="{0458BA26-7F98-4430-A41D-B2DEBFBF978D}" type="presParOf" srcId="{1FF84890-8FD9-4462-BF1E-5F694BA8A408}" destId="{103593E8-FBA4-45C8-8E0E-5E9B8BF2BF4A}" srcOrd="3" destOrd="0" presId="urn:microsoft.com/office/officeart/2005/8/layout/radial1"/>
    <dgm:cxn modelId="{81E76BA1-55DB-425E-9CE9-407261D1BC25}" type="presParOf" srcId="{103593E8-FBA4-45C8-8E0E-5E9B8BF2BF4A}" destId="{62D5C1DF-2127-4AFE-8BAD-3E36392D93F6}" srcOrd="0" destOrd="0" presId="urn:microsoft.com/office/officeart/2005/8/layout/radial1"/>
    <dgm:cxn modelId="{088EE061-0A1B-4A4A-B8FB-932232CDA31B}" type="presParOf" srcId="{1FF84890-8FD9-4462-BF1E-5F694BA8A408}" destId="{71DDB385-B22F-4051-B8D2-7B2C6E125C0C}" srcOrd="4" destOrd="0" presId="urn:microsoft.com/office/officeart/2005/8/layout/radial1"/>
    <dgm:cxn modelId="{63A62BE3-FFF4-4C0D-8D2C-0DA700180A78}" type="presParOf" srcId="{1FF84890-8FD9-4462-BF1E-5F694BA8A408}" destId="{A7F81C9D-BA55-483E-986C-CB19A9AF729C}" srcOrd="5" destOrd="0" presId="urn:microsoft.com/office/officeart/2005/8/layout/radial1"/>
    <dgm:cxn modelId="{CF3DDB57-FD2B-41B1-B7FB-C88D91BA5128}" type="presParOf" srcId="{A7F81C9D-BA55-483E-986C-CB19A9AF729C}" destId="{65A30F65-9130-442A-9935-78534BEF5E23}" srcOrd="0" destOrd="0" presId="urn:microsoft.com/office/officeart/2005/8/layout/radial1"/>
    <dgm:cxn modelId="{CDD88F7E-26AD-409D-84B3-D8A5AF78A593}" type="presParOf" srcId="{1FF84890-8FD9-4462-BF1E-5F694BA8A408}" destId="{7DEDA388-0300-44F4-B182-ACB34E799AEF}" srcOrd="6" destOrd="0" presId="urn:microsoft.com/office/officeart/2005/8/layout/radial1"/>
    <dgm:cxn modelId="{E32DF060-8CE6-497D-98B1-96A1BF5C2423}" type="presParOf" srcId="{1FF84890-8FD9-4462-BF1E-5F694BA8A408}" destId="{9E554944-CD3F-4B94-9399-C51384D65560}" srcOrd="7" destOrd="0" presId="urn:microsoft.com/office/officeart/2005/8/layout/radial1"/>
    <dgm:cxn modelId="{AB4CC849-1A0D-4661-806E-8A1926A3AE4E}" type="presParOf" srcId="{9E554944-CD3F-4B94-9399-C51384D65560}" destId="{45E68BA4-80EB-476A-95A5-BF0FDA8165FC}" srcOrd="0" destOrd="0" presId="urn:microsoft.com/office/officeart/2005/8/layout/radial1"/>
    <dgm:cxn modelId="{C5ECAD87-2174-4E5E-A5E4-80FA584FBEB2}" type="presParOf" srcId="{1FF84890-8FD9-4462-BF1E-5F694BA8A408}" destId="{900A7958-A592-4508-9A4A-C8A96A956D55}" srcOrd="8" destOrd="0" presId="urn:microsoft.com/office/officeart/2005/8/layout/radial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F47193-61AB-4B27-9177-6166BED598B9}" type="datetimeFigureOut">
              <a:rPr lang="en-US" smtClean="0"/>
              <a:pPr/>
              <a:t>3/31/2019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9DB06F-9400-4BA2-A09C-48F2C227618F}" type="slidenum">
              <a:rPr lang="en-US" smtClean="0"/>
              <a:pPr/>
              <a:t>‹#›</a:t>
            </a:fld>
            <a:endParaRPr lang="en-US"/>
          </a:p>
        </p:txBody>
      </p:sp>
    </p:spTree>
    <p:extLst>
      <p:ext uri="{BB962C8B-B14F-4D97-AF65-F5344CB8AC3E}">
        <p14:creationId xmlns:p14="http://schemas.microsoft.com/office/powerpoint/2010/main" val="442270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9DB06F-9400-4BA2-A09C-48F2C227618F}" type="slidenum">
              <a:rPr lang="en-US" smtClean="0"/>
              <a:pPr/>
              <a:t>1</a:t>
            </a:fld>
            <a:endParaRPr lang="en-US"/>
          </a:p>
        </p:txBody>
      </p:sp>
    </p:spTree>
    <p:extLst>
      <p:ext uri="{BB962C8B-B14F-4D97-AF65-F5344CB8AC3E}">
        <p14:creationId xmlns:p14="http://schemas.microsoft.com/office/powerpoint/2010/main" val="1137005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C89DB06F-9400-4BA2-A09C-48F2C227618F}" type="slidenum">
              <a:rPr lang="en-US" smtClean="0"/>
              <a:pPr/>
              <a:t>12</a:t>
            </a:fld>
            <a:endParaRPr lang="en-US"/>
          </a:p>
        </p:txBody>
      </p:sp>
    </p:spTree>
    <p:extLst>
      <p:ext uri="{BB962C8B-B14F-4D97-AF65-F5344CB8AC3E}">
        <p14:creationId xmlns:p14="http://schemas.microsoft.com/office/powerpoint/2010/main" val="1032895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89DB06F-9400-4BA2-A09C-48F2C227618F}" type="slidenum">
              <a:rPr lang="en-US" smtClean="0"/>
              <a:pPr/>
              <a:t>14</a:t>
            </a:fld>
            <a:endParaRPr lang="en-US"/>
          </a:p>
        </p:txBody>
      </p:sp>
    </p:spTree>
    <p:extLst>
      <p:ext uri="{BB962C8B-B14F-4D97-AF65-F5344CB8AC3E}">
        <p14:creationId xmlns:p14="http://schemas.microsoft.com/office/powerpoint/2010/main" val="2851154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C89DB06F-9400-4BA2-A09C-48F2C227618F}" type="slidenum">
              <a:rPr lang="en-US" smtClean="0"/>
              <a:pPr/>
              <a:t>15</a:t>
            </a:fld>
            <a:endParaRPr lang="en-US"/>
          </a:p>
        </p:txBody>
      </p:sp>
    </p:spTree>
    <p:extLst>
      <p:ext uri="{BB962C8B-B14F-4D97-AF65-F5344CB8AC3E}">
        <p14:creationId xmlns:p14="http://schemas.microsoft.com/office/powerpoint/2010/main" val="2550469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89DB06F-9400-4BA2-A09C-48F2C227618F}" type="slidenum">
              <a:rPr lang="en-US" smtClean="0"/>
              <a:pPr/>
              <a:t>4</a:t>
            </a:fld>
            <a:endParaRPr lang="en-US"/>
          </a:p>
        </p:txBody>
      </p:sp>
    </p:spTree>
    <p:extLst>
      <p:ext uri="{BB962C8B-B14F-4D97-AF65-F5344CB8AC3E}">
        <p14:creationId xmlns:p14="http://schemas.microsoft.com/office/powerpoint/2010/main" val="1580809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89DB06F-9400-4BA2-A09C-48F2C227618F}" type="slidenum">
              <a:rPr lang="en-US" smtClean="0"/>
              <a:pPr/>
              <a:t>5</a:t>
            </a:fld>
            <a:endParaRPr lang="en-US"/>
          </a:p>
        </p:txBody>
      </p:sp>
    </p:spTree>
    <p:extLst>
      <p:ext uri="{BB962C8B-B14F-4D97-AF65-F5344CB8AC3E}">
        <p14:creationId xmlns:p14="http://schemas.microsoft.com/office/powerpoint/2010/main" val="135899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0"/>
              </a:spcBef>
              <a:spcAft>
                <a:spcPts val="0"/>
              </a:spcAft>
              <a:buClrTx/>
              <a:buSzTx/>
              <a:buFontTx/>
              <a:buNone/>
              <a:tabLst/>
              <a:defRPr/>
            </a:pPr>
            <a:endParaRPr lang="bn-BD"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89DB06F-9400-4BA2-A09C-48F2C227618F}" type="slidenum">
              <a:rPr lang="en-US" smtClean="0"/>
              <a:pPr/>
              <a:t>6</a:t>
            </a:fld>
            <a:endParaRPr lang="en-US"/>
          </a:p>
        </p:txBody>
      </p:sp>
    </p:spTree>
    <p:extLst>
      <p:ext uri="{BB962C8B-B14F-4D97-AF65-F5344CB8AC3E}">
        <p14:creationId xmlns:p14="http://schemas.microsoft.com/office/powerpoint/2010/main" val="1903556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C89DB06F-9400-4BA2-A09C-48F2C227618F}" type="slidenum">
              <a:rPr lang="en-US" smtClean="0"/>
              <a:pPr/>
              <a:t>7</a:t>
            </a:fld>
            <a:endParaRPr lang="en-US"/>
          </a:p>
        </p:txBody>
      </p:sp>
    </p:spTree>
    <p:extLst>
      <p:ext uri="{BB962C8B-B14F-4D97-AF65-F5344CB8AC3E}">
        <p14:creationId xmlns:p14="http://schemas.microsoft.com/office/powerpoint/2010/main" val="3336824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9DB06F-9400-4BA2-A09C-48F2C227618F}" type="slidenum">
              <a:rPr lang="en-US" smtClean="0"/>
              <a:pPr/>
              <a:t>8</a:t>
            </a:fld>
            <a:endParaRPr lang="en-US"/>
          </a:p>
        </p:txBody>
      </p:sp>
    </p:spTree>
    <p:extLst>
      <p:ext uri="{BB962C8B-B14F-4D97-AF65-F5344CB8AC3E}">
        <p14:creationId xmlns:p14="http://schemas.microsoft.com/office/powerpoint/2010/main" val="2877328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C89DB06F-9400-4BA2-A09C-48F2C227618F}" type="slidenum">
              <a:rPr lang="en-US" smtClean="0"/>
              <a:pPr/>
              <a:t>9</a:t>
            </a:fld>
            <a:endParaRPr lang="en-US"/>
          </a:p>
        </p:txBody>
      </p:sp>
    </p:spTree>
    <p:extLst>
      <p:ext uri="{BB962C8B-B14F-4D97-AF65-F5344CB8AC3E}">
        <p14:creationId xmlns:p14="http://schemas.microsoft.com/office/powerpoint/2010/main" val="278171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9DB06F-9400-4BA2-A09C-48F2C227618F}" type="slidenum">
              <a:rPr lang="en-US" smtClean="0"/>
              <a:pPr/>
              <a:t>10</a:t>
            </a:fld>
            <a:endParaRPr lang="en-US"/>
          </a:p>
        </p:txBody>
      </p:sp>
    </p:spTree>
    <p:extLst>
      <p:ext uri="{BB962C8B-B14F-4D97-AF65-F5344CB8AC3E}">
        <p14:creationId xmlns:p14="http://schemas.microsoft.com/office/powerpoint/2010/main" val="675260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9DB06F-9400-4BA2-A09C-48F2C227618F}" type="slidenum">
              <a:rPr lang="en-US" smtClean="0"/>
              <a:pPr/>
              <a:t>11</a:t>
            </a:fld>
            <a:endParaRPr lang="en-US"/>
          </a:p>
        </p:txBody>
      </p:sp>
    </p:spTree>
    <p:extLst>
      <p:ext uri="{BB962C8B-B14F-4D97-AF65-F5344CB8AC3E}">
        <p14:creationId xmlns:p14="http://schemas.microsoft.com/office/powerpoint/2010/main" val="3984315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DF1ACF-8862-4CB1-9782-EACAAA4EFA8D}" type="datetimeFigureOut">
              <a:rPr lang="en-US" smtClean="0"/>
              <a:pPr/>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F0CAB-7FE8-4371-AB9C-076E8D469A7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DF1ACF-8862-4CB1-9782-EACAAA4EFA8D}" type="datetimeFigureOut">
              <a:rPr lang="en-US" smtClean="0"/>
              <a:pPr/>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F0CAB-7FE8-4371-AB9C-076E8D469A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DF1ACF-8862-4CB1-9782-EACAAA4EFA8D}" type="datetimeFigureOut">
              <a:rPr lang="en-US" smtClean="0"/>
              <a:pPr/>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F0CAB-7FE8-4371-AB9C-076E8D469A7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DF1ACF-8862-4CB1-9782-EACAAA4EFA8D}" type="datetimeFigureOut">
              <a:rPr lang="en-US" smtClean="0"/>
              <a:pPr/>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F0CAB-7FE8-4371-AB9C-076E8D469A7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DF1ACF-8862-4CB1-9782-EACAAA4EFA8D}" type="datetimeFigureOut">
              <a:rPr lang="en-US" smtClean="0"/>
              <a:pPr/>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F0CAB-7FE8-4371-AB9C-076E8D469A7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DF1ACF-8862-4CB1-9782-EACAAA4EFA8D}" type="datetimeFigureOut">
              <a:rPr lang="en-US" smtClean="0"/>
              <a:pPr/>
              <a:t>3/31/2019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F0CAB-7FE8-4371-AB9C-076E8D469A7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DF1ACF-8862-4CB1-9782-EACAAA4EFA8D}" type="datetimeFigureOut">
              <a:rPr lang="en-US" smtClean="0"/>
              <a:pPr/>
              <a:t>3/31/2019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1F0CAB-7FE8-4371-AB9C-076E8D469A7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DF1ACF-8862-4CB1-9782-EACAAA4EFA8D}" type="datetimeFigureOut">
              <a:rPr lang="en-US" smtClean="0"/>
              <a:pPr/>
              <a:t>3/31/2019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1F0CAB-7FE8-4371-AB9C-076E8D469A7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DF1ACF-8862-4CB1-9782-EACAAA4EFA8D}" type="datetimeFigureOut">
              <a:rPr lang="en-US" smtClean="0"/>
              <a:pPr/>
              <a:t>3/31/2019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1F0CAB-7FE8-4371-AB9C-076E8D469A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DF1ACF-8862-4CB1-9782-EACAAA4EFA8D}" type="datetimeFigureOut">
              <a:rPr lang="en-US" smtClean="0"/>
              <a:pPr/>
              <a:t>3/31/2019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F0CAB-7FE8-4371-AB9C-076E8D469A7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DF1ACF-8862-4CB1-9782-EACAAA4EFA8D}" type="datetimeFigureOut">
              <a:rPr lang="en-US" smtClean="0"/>
              <a:pPr/>
              <a:t>3/31/2019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F0CAB-7FE8-4371-AB9C-076E8D469A7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DF1ACF-8862-4CB1-9782-EACAAA4EFA8D}" type="datetimeFigureOut">
              <a:rPr lang="en-US" smtClean="0"/>
              <a:pPr/>
              <a:t>3/31/2019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1F0CAB-7FE8-4371-AB9C-076E8D469A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5.gif"/><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ame 6"/>
          <p:cNvSpPr/>
          <p:nvPr/>
        </p:nvSpPr>
        <p:spPr>
          <a:xfrm>
            <a:off x="0" y="0"/>
            <a:ext cx="9144000" cy="6858000"/>
          </a:xfrm>
          <a:prstGeom prst="frame">
            <a:avLst>
              <a:gd name="adj1" fmla="val 1495"/>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Half Frame 7"/>
          <p:cNvSpPr/>
          <p:nvPr/>
        </p:nvSpPr>
        <p:spPr>
          <a:xfrm>
            <a:off x="76200" y="76200"/>
            <a:ext cx="762000" cy="68580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p:cNvSpPr/>
          <p:nvPr/>
        </p:nvSpPr>
        <p:spPr>
          <a:xfrm rot="5400000">
            <a:off x="8343900" y="114300"/>
            <a:ext cx="762000" cy="68580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lf Frame 9"/>
          <p:cNvSpPr/>
          <p:nvPr/>
        </p:nvSpPr>
        <p:spPr>
          <a:xfrm rot="16387815">
            <a:off x="58394" y="6039744"/>
            <a:ext cx="762000" cy="68580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lf Frame 10"/>
          <p:cNvSpPr/>
          <p:nvPr/>
        </p:nvSpPr>
        <p:spPr>
          <a:xfrm rot="10800000">
            <a:off x="8305800" y="6095999"/>
            <a:ext cx="762000" cy="68580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1600200" y="609600"/>
            <a:ext cx="5486400" cy="830997"/>
          </a:xfrm>
          <a:prstGeom prst="rect">
            <a:avLst/>
          </a:prstGeom>
          <a:noFill/>
          <a:ln w="76200">
            <a:noFill/>
          </a:ln>
        </p:spPr>
        <p:txBody>
          <a:bodyPr wrap="square" rtlCol="0">
            <a:spAutoFit/>
          </a:bodyPr>
          <a:lstStyle/>
          <a:p>
            <a:pPr algn="ctr"/>
            <a:r>
              <a:rPr lang="bn-IN" sz="4800" b="1" dirty="0" smtClean="0">
                <a:latin typeface="NikoshBAN" panose="02000000000000000000" pitchFamily="2" charset="0"/>
                <a:cs typeface="NikoshBAN" panose="02000000000000000000" pitchFamily="2" charset="0"/>
              </a:rPr>
              <a:t>স্বাগতম</a:t>
            </a:r>
            <a:endParaRPr lang="en-US" sz="4800" b="1" dirty="0">
              <a:latin typeface="NikoshBAN" panose="02000000000000000000" pitchFamily="2" charset="0"/>
              <a:cs typeface="NikoshBAN" panose="02000000000000000000" pitchFamily="2"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2000250"/>
            <a:ext cx="5410200" cy="3983238"/>
          </a:xfrm>
          <a:prstGeom prst="rect">
            <a:avLst/>
          </a:prstGeom>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149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Half Frame 4"/>
          <p:cNvSpPr/>
          <p:nvPr/>
        </p:nvSpPr>
        <p:spPr>
          <a:xfrm>
            <a:off x="76200" y="76200"/>
            <a:ext cx="762000" cy="68580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5400000">
            <a:off x="8343900" y="114300"/>
            <a:ext cx="762000" cy="68580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6387815">
            <a:off x="58394" y="6039744"/>
            <a:ext cx="762000" cy="68580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10800000">
            <a:off x="8305800" y="6095999"/>
            <a:ext cx="762000" cy="68580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ectangle 14"/>
          <p:cNvSpPr/>
          <p:nvPr/>
        </p:nvSpPr>
        <p:spPr>
          <a:xfrm>
            <a:off x="552450" y="2890391"/>
            <a:ext cx="8039100" cy="1077218"/>
          </a:xfrm>
          <a:prstGeom prst="rect">
            <a:avLst/>
          </a:prstGeom>
          <a:ln w="6350"/>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bn-BD" sz="3200" spc="150" dirty="0" smtClean="0">
                <a:ln w="11430"/>
                <a:effectLst>
                  <a:glow rad="63500">
                    <a:schemeClr val="accent3">
                      <a:satMod val="175000"/>
                      <a:alpha val="40000"/>
                    </a:schemeClr>
                  </a:glow>
                </a:effectLst>
                <a:latin typeface="NikoshBAN" pitchFamily="2" charset="0"/>
                <a:cs typeface="NikoshBAN" pitchFamily="2" charset="0"/>
              </a:rPr>
              <a:t>কম্পিউটারে ডকুমেন্ট লিখে সেটা অন্যত্র স্থানান্তরের জন্য </a:t>
            </a:r>
            <a:r>
              <a:rPr lang="bn-IN" sz="3200" spc="150" dirty="0" smtClean="0">
                <a:ln w="11430"/>
                <a:effectLst>
                  <a:glow rad="63500">
                    <a:schemeClr val="accent3">
                      <a:satMod val="175000"/>
                      <a:alpha val="40000"/>
                    </a:schemeClr>
                  </a:glow>
                </a:effectLst>
                <a:latin typeface="NikoshBAN" pitchFamily="2" charset="0"/>
                <a:cs typeface="NikoshBAN" pitchFamily="2" charset="0"/>
              </a:rPr>
              <a:t> </a:t>
            </a:r>
          </a:p>
          <a:p>
            <a:r>
              <a:rPr lang="bn-IN" sz="3200" spc="150" dirty="0">
                <a:ln w="11430"/>
                <a:effectLst>
                  <a:glow rad="63500">
                    <a:schemeClr val="accent3">
                      <a:satMod val="175000"/>
                      <a:alpha val="40000"/>
                    </a:schemeClr>
                  </a:glow>
                </a:effectLst>
                <a:latin typeface="NikoshBAN" pitchFamily="2" charset="0"/>
                <a:cs typeface="NikoshBAN" pitchFamily="2" charset="0"/>
              </a:rPr>
              <a:t> </a:t>
            </a:r>
            <a:r>
              <a:rPr lang="bn-IN" sz="3200" spc="150" dirty="0" smtClean="0">
                <a:ln w="11430"/>
                <a:effectLst>
                  <a:glow rad="63500">
                    <a:schemeClr val="accent3">
                      <a:satMod val="175000"/>
                      <a:alpha val="40000"/>
                    </a:schemeClr>
                  </a:glow>
                </a:effectLst>
                <a:latin typeface="NikoshBAN" pitchFamily="2" charset="0"/>
                <a:cs typeface="NikoshBAN" pitchFamily="2" charset="0"/>
              </a:rPr>
              <a:t>  </a:t>
            </a:r>
            <a:r>
              <a:rPr lang="bn-BD" sz="3200" spc="150" dirty="0" smtClean="0">
                <a:ln w="11430"/>
                <a:effectLst>
                  <a:glow rad="63500">
                    <a:schemeClr val="accent3">
                      <a:satMod val="175000"/>
                      <a:alpha val="40000"/>
                    </a:schemeClr>
                  </a:glow>
                </a:effectLst>
                <a:latin typeface="NikoshBAN" pitchFamily="2" charset="0"/>
                <a:cs typeface="NikoshBAN" pitchFamily="2" charset="0"/>
              </a:rPr>
              <a:t>কোন কোন মেমোরী কীভাবে কাজ করে?</a:t>
            </a:r>
            <a:r>
              <a:rPr lang="en-US" sz="3200" spc="150" dirty="0" smtClean="0">
                <a:ln w="11430"/>
                <a:effectLst>
                  <a:glow rad="63500">
                    <a:schemeClr val="accent3">
                      <a:satMod val="175000"/>
                      <a:alpha val="40000"/>
                    </a:schemeClr>
                  </a:glow>
                </a:effectLst>
                <a:latin typeface="NikoshBAN" pitchFamily="2" charset="0"/>
                <a:cs typeface="NikoshBAN" pitchFamily="2" charset="0"/>
              </a:rPr>
              <a:t>(</a:t>
            </a:r>
            <a:r>
              <a:rPr lang="bn-IN" sz="3200" spc="150" dirty="0" smtClean="0">
                <a:ln w="11430"/>
                <a:effectLst>
                  <a:glow rad="63500">
                    <a:schemeClr val="accent3">
                      <a:satMod val="175000"/>
                      <a:alpha val="40000"/>
                    </a:schemeClr>
                  </a:glow>
                </a:effectLst>
                <a:latin typeface="NikoshBAN" pitchFamily="2" charset="0"/>
                <a:cs typeface="NikoshBAN" pitchFamily="2" charset="0"/>
              </a:rPr>
              <a:t>জোড়ায় </a:t>
            </a:r>
            <a:r>
              <a:rPr lang="en-US" sz="3200" spc="150" dirty="0" err="1" smtClean="0">
                <a:ln w="11430"/>
                <a:effectLst>
                  <a:glow rad="63500">
                    <a:schemeClr val="accent3">
                      <a:satMod val="175000"/>
                      <a:alpha val="40000"/>
                    </a:schemeClr>
                  </a:glow>
                </a:effectLst>
                <a:latin typeface="NikoshBAN" pitchFamily="2" charset="0"/>
                <a:cs typeface="NikoshBAN" pitchFamily="2" charset="0"/>
              </a:rPr>
              <a:t>কাজ</a:t>
            </a:r>
            <a:r>
              <a:rPr lang="en-US" sz="3200" spc="150" dirty="0" smtClean="0">
                <a:ln w="11430"/>
                <a:effectLst>
                  <a:glow rad="63500">
                    <a:schemeClr val="accent3">
                      <a:satMod val="175000"/>
                      <a:alpha val="40000"/>
                    </a:schemeClr>
                  </a:glow>
                </a:effectLst>
                <a:latin typeface="NikoshBAN" pitchFamily="2" charset="0"/>
                <a:cs typeface="NikoshBAN" pitchFamily="2" charset="0"/>
              </a:rPr>
              <a:t>)</a:t>
            </a:r>
            <a:endParaRPr lang="bn-BD" sz="3200" spc="150" dirty="0">
              <a:ln w="11430"/>
              <a:effectLst>
                <a:glow rad="63500">
                  <a:schemeClr val="accent3">
                    <a:satMod val="175000"/>
                    <a:alpha val="40000"/>
                  </a:schemeClr>
                </a:glow>
              </a:effectLst>
              <a:latin typeface="NikoshBAN" pitchFamily="2" charset="0"/>
              <a:cs typeface="NikoshBAN" pitchFamily="2" charset="0"/>
            </a:endParaRPr>
          </a:p>
        </p:txBody>
      </p:sp>
      <p:sp>
        <p:nvSpPr>
          <p:cNvPr id="11" name="TextBox 10"/>
          <p:cNvSpPr txBox="1"/>
          <p:nvPr/>
        </p:nvSpPr>
        <p:spPr>
          <a:xfrm>
            <a:off x="455547" y="4495800"/>
            <a:ext cx="8472287" cy="1815882"/>
          </a:xfrm>
          <a:prstGeom prst="rect">
            <a:avLst/>
          </a:prstGeom>
          <a:noFill/>
        </p:spPr>
        <p:txBody>
          <a:bodyPr wrap="square" rtlCol="0">
            <a:spAutoFit/>
          </a:bodyPr>
          <a:lstStyle/>
          <a:p>
            <a:r>
              <a:rPr lang="bn-IN" sz="2800" dirty="0" smtClean="0">
                <a:latin typeface="NikoshBAN" panose="02000000000000000000" pitchFamily="2" charset="0"/>
                <a:cs typeface="NikoshBAN" panose="02000000000000000000" pitchFamily="2" charset="0"/>
              </a:rPr>
              <a:t>উত্তরঃ র‍্যামে তথ্য উপাত্ত রাখা হয় সাময়িকভাবে।পাকাপাকি ভাবে রাখা হয় স্টোরেজ ডিভাইসে,ডিভাইস থেকে মেমোরিতে,তারপর হার্ড ডিস্কের পরিচিত নাম স্টোরেজ ডিভাইসে, এই ডিভাইস স্থায়ী বলে পেন্ড্রাইভ দিয়ে তথ্য আদান প্রদান করা হয়।</a:t>
            </a:r>
            <a:endParaRPr lang="en-US" sz="2800" dirty="0">
              <a:latin typeface="NikoshBAN" panose="02000000000000000000" pitchFamily="2" charset="0"/>
              <a:cs typeface="NikoshBAN" panose="02000000000000000000" pitchFamily="2" charset="0"/>
            </a:endParaRPr>
          </a:p>
        </p:txBody>
      </p:sp>
      <p:pic>
        <p:nvPicPr>
          <p:cNvPr id="12" name="Picture 11" descr="Colors-Pendrives-52714.gif"/>
          <p:cNvPicPr>
            <a:picLocks noChangeAspect="1"/>
          </p:cNvPicPr>
          <p:nvPr/>
        </p:nvPicPr>
        <p:blipFill>
          <a:blip r:embed="rId3" cstate="print"/>
          <a:stretch>
            <a:fillRect/>
          </a:stretch>
        </p:blipFill>
        <p:spPr>
          <a:xfrm>
            <a:off x="5715000" y="659297"/>
            <a:ext cx="2590799" cy="1593015"/>
          </a:xfrm>
          <a:prstGeom prst="rect">
            <a:avLst/>
          </a:prstGeom>
        </p:spPr>
      </p:pic>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l="6179" t="7193" r="4090" b="7792"/>
          <a:stretch/>
        </p:blipFill>
        <p:spPr>
          <a:xfrm>
            <a:off x="914400" y="457200"/>
            <a:ext cx="3657600" cy="2133600"/>
          </a:xfrm>
          <a:prstGeom prst="round2DiagRect">
            <a:avLst>
              <a:gd name="adj1" fmla="val 16667"/>
              <a:gd name="adj2" fmla="val 39829"/>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681731884"/>
              </p:ext>
            </p:extLst>
          </p:nvPr>
        </p:nvGraphicFramePr>
        <p:xfrm>
          <a:off x="838200" y="1219200"/>
          <a:ext cx="7391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Oval 4"/>
          <p:cNvSpPr/>
          <p:nvPr/>
        </p:nvSpPr>
        <p:spPr>
          <a:xfrm>
            <a:off x="3322537" y="152400"/>
            <a:ext cx="2697263" cy="479156"/>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bn-BD" sz="4000" dirty="0" smtClean="0">
                <a:effectLst>
                  <a:glow rad="63500">
                    <a:schemeClr val="accent2">
                      <a:satMod val="175000"/>
                      <a:alpha val="40000"/>
                    </a:schemeClr>
                  </a:glow>
                </a:effectLst>
                <a:latin typeface="NikoshBAN" pitchFamily="2" charset="0"/>
                <a:cs typeface="NikoshBAN" pitchFamily="2" charset="0"/>
              </a:rPr>
              <a:t>হার্ডডিস্ক </a:t>
            </a:r>
            <a:endParaRPr lang="en-US" sz="4000" kern="1200" dirty="0">
              <a:effectLst>
                <a:glow rad="63500">
                  <a:schemeClr val="accent2">
                    <a:satMod val="175000"/>
                    <a:alpha val="40000"/>
                  </a:schemeClr>
                </a:glow>
              </a:effectLst>
              <a:latin typeface="NikoshBAN" pitchFamily="2" charset="0"/>
              <a:cs typeface="NikoshBAN" pitchFamily="2" charset="0"/>
            </a:endParaRPr>
          </a:p>
        </p:txBody>
      </p:sp>
      <p:sp>
        <p:nvSpPr>
          <p:cNvPr id="2" name="Half Frame 1"/>
          <p:cNvSpPr/>
          <p:nvPr/>
        </p:nvSpPr>
        <p:spPr>
          <a:xfrm>
            <a:off x="2583" y="21956"/>
            <a:ext cx="914400" cy="609600"/>
          </a:xfrm>
          <a:prstGeom prst="halfFram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Half Frame 2"/>
          <p:cNvSpPr/>
          <p:nvPr/>
        </p:nvSpPr>
        <p:spPr>
          <a:xfrm rot="5560847">
            <a:off x="8293351" y="-50901"/>
            <a:ext cx="685800" cy="914400"/>
          </a:xfrm>
          <a:prstGeom prst="halfFram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rot="16200000">
            <a:off x="261966" y="6106133"/>
            <a:ext cx="491713" cy="894136"/>
          </a:xfrm>
          <a:prstGeom prst="halfFram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10578467">
            <a:off x="8217143" y="6125874"/>
            <a:ext cx="950371" cy="699669"/>
          </a:xfrm>
          <a:prstGeom prst="halfFram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descr="cd-animated.gif"/>
          <p:cNvPicPr>
            <a:picLocks noChangeAspect="1"/>
          </p:cNvPicPr>
          <p:nvPr/>
        </p:nvPicPr>
        <p:blipFill>
          <a:blip r:embed="rId8" cstate="print"/>
          <a:stretch>
            <a:fillRect/>
          </a:stretch>
        </p:blipFill>
        <p:spPr>
          <a:xfrm>
            <a:off x="3886200" y="3276600"/>
            <a:ext cx="1410993" cy="1160444"/>
          </a:xfrm>
          <a:prstGeom prst="rect">
            <a:avLst/>
          </a:prstGeom>
          <a:ln w="38100">
            <a:solidFill>
              <a:srgbClr val="FFFF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
                                            <p:graphicEl>
                                              <a:dgm id="{DD86FCC3-DC54-4FEC-B24F-2B66C6AE2959}"/>
                                            </p:graphicEl>
                                          </p:spTgt>
                                        </p:tgtEl>
                                        <p:attrNameLst>
                                          <p:attrName>style.visibility</p:attrName>
                                        </p:attrNameLst>
                                      </p:cBhvr>
                                      <p:to>
                                        <p:strVal val="visible"/>
                                      </p:to>
                                    </p:set>
                                    <p:animEffect transition="in" filter="wipe(left)">
                                      <p:cBhvr>
                                        <p:cTn id="13" dur="2000"/>
                                        <p:tgtEl>
                                          <p:spTgt spid="4">
                                            <p:graphicEl>
                                              <a:dgm id="{DD86FCC3-DC54-4FEC-B24F-2B66C6AE2959}"/>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graphicEl>
                                              <a:dgm id="{473AC914-473B-442C-AE53-27660F488B62}"/>
                                            </p:graphicEl>
                                          </p:spTgt>
                                        </p:tgtEl>
                                        <p:attrNameLst>
                                          <p:attrName>style.visibility</p:attrName>
                                        </p:attrNameLst>
                                      </p:cBhvr>
                                      <p:to>
                                        <p:strVal val="visible"/>
                                      </p:to>
                                    </p:set>
                                    <p:animEffect transition="in" filter="wipe(left)">
                                      <p:cBhvr>
                                        <p:cTn id="18" dur="2000"/>
                                        <p:tgtEl>
                                          <p:spTgt spid="4">
                                            <p:graphicEl>
                                              <a:dgm id="{473AC914-473B-442C-AE53-27660F488B62}"/>
                                            </p:graphic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
                                            <p:graphicEl>
                                              <a:dgm id="{A7ACC7F9-D709-4E51-9D59-EF83024764DC}"/>
                                            </p:graphicEl>
                                          </p:spTgt>
                                        </p:tgtEl>
                                        <p:attrNameLst>
                                          <p:attrName>style.visibility</p:attrName>
                                        </p:attrNameLst>
                                      </p:cBhvr>
                                      <p:to>
                                        <p:strVal val="visible"/>
                                      </p:to>
                                    </p:set>
                                    <p:animEffect transition="in" filter="wipe(left)">
                                      <p:cBhvr>
                                        <p:cTn id="21" dur="2000"/>
                                        <p:tgtEl>
                                          <p:spTgt spid="4">
                                            <p:graphicEl>
                                              <a:dgm id="{A7ACC7F9-D709-4E51-9D59-EF83024764DC}"/>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graphicEl>
                                              <a:dgm id="{103593E8-FBA4-45C8-8E0E-5E9B8BF2BF4A}"/>
                                            </p:graphicEl>
                                          </p:spTgt>
                                        </p:tgtEl>
                                        <p:attrNameLst>
                                          <p:attrName>style.visibility</p:attrName>
                                        </p:attrNameLst>
                                      </p:cBhvr>
                                      <p:to>
                                        <p:strVal val="visible"/>
                                      </p:to>
                                    </p:set>
                                    <p:animEffect transition="in" filter="wipe(left)">
                                      <p:cBhvr>
                                        <p:cTn id="26" dur="2000"/>
                                        <p:tgtEl>
                                          <p:spTgt spid="4">
                                            <p:graphicEl>
                                              <a:dgm id="{103593E8-FBA4-45C8-8E0E-5E9B8BF2BF4A}"/>
                                            </p:graphic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4">
                                            <p:graphicEl>
                                              <a:dgm id="{71DDB385-B22F-4051-B8D2-7B2C6E125C0C}"/>
                                            </p:graphicEl>
                                          </p:spTgt>
                                        </p:tgtEl>
                                        <p:attrNameLst>
                                          <p:attrName>style.visibility</p:attrName>
                                        </p:attrNameLst>
                                      </p:cBhvr>
                                      <p:to>
                                        <p:strVal val="visible"/>
                                      </p:to>
                                    </p:set>
                                    <p:animEffect transition="in" filter="wipe(left)">
                                      <p:cBhvr>
                                        <p:cTn id="29" dur="2000"/>
                                        <p:tgtEl>
                                          <p:spTgt spid="4">
                                            <p:graphicEl>
                                              <a:dgm id="{71DDB385-B22F-4051-B8D2-7B2C6E125C0C}"/>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graphicEl>
                                              <a:dgm id="{A7F81C9D-BA55-483E-986C-CB19A9AF729C}"/>
                                            </p:graphicEl>
                                          </p:spTgt>
                                        </p:tgtEl>
                                        <p:attrNameLst>
                                          <p:attrName>style.visibility</p:attrName>
                                        </p:attrNameLst>
                                      </p:cBhvr>
                                      <p:to>
                                        <p:strVal val="visible"/>
                                      </p:to>
                                    </p:set>
                                    <p:animEffect transition="in" filter="wipe(left)">
                                      <p:cBhvr>
                                        <p:cTn id="34" dur="2000"/>
                                        <p:tgtEl>
                                          <p:spTgt spid="4">
                                            <p:graphicEl>
                                              <a:dgm id="{A7F81C9D-BA55-483E-986C-CB19A9AF729C}"/>
                                            </p:graphic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4">
                                            <p:graphicEl>
                                              <a:dgm id="{7DEDA388-0300-44F4-B182-ACB34E799AEF}"/>
                                            </p:graphicEl>
                                          </p:spTgt>
                                        </p:tgtEl>
                                        <p:attrNameLst>
                                          <p:attrName>style.visibility</p:attrName>
                                        </p:attrNameLst>
                                      </p:cBhvr>
                                      <p:to>
                                        <p:strVal val="visible"/>
                                      </p:to>
                                    </p:set>
                                    <p:animEffect transition="in" filter="wipe(left)">
                                      <p:cBhvr>
                                        <p:cTn id="37" dur="2000"/>
                                        <p:tgtEl>
                                          <p:spTgt spid="4">
                                            <p:graphicEl>
                                              <a:dgm id="{7DEDA388-0300-44F4-B182-ACB34E799AEF}"/>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graphicEl>
                                              <a:dgm id="{9E554944-CD3F-4B94-9399-C51384D65560}"/>
                                            </p:graphicEl>
                                          </p:spTgt>
                                        </p:tgtEl>
                                        <p:attrNameLst>
                                          <p:attrName>style.visibility</p:attrName>
                                        </p:attrNameLst>
                                      </p:cBhvr>
                                      <p:to>
                                        <p:strVal val="visible"/>
                                      </p:to>
                                    </p:set>
                                    <p:animEffect transition="in" filter="wipe(left)">
                                      <p:cBhvr>
                                        <p:cTn id="42" dur="2000"/>
                                        <p:tgtEl>
                                          <p:spTgt spid="4">
                                            <p:graphicEl>
                                              <a:dgm id="{9E554944-CD3F-4B94-9399-C51384D65560}"/>
                                            </p:graphic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
                                            <p:graphicEl>
                                              <a:dgm id="{900A7958-A592-4508-9A4A-C8A96A956D55}"/>
                                            </p:graphicEl>
                                          </p:spTgt>
                                        </p:tgtEl>
                                        <p:attrNameLst>
                                          <p:attrName>style.visibility</p:attrName>
                                        </p:attrNameLst>
                                      </p:cBhvr>
                                      <p:to>
                                        <p:strVal val="visible"/>
                                      </p:to>
                                    </p:set>
                                    <p:animEffect transition="in" filter="wipe(left)">
                                      <p:cBhvr>
                                        <p:cTn id="45" dur="2000"/>
                                        <p:tgtEl>
                                          <p:spTgt spid="4">
                                            <p:graphicEl>
                                              <a:dgm id="{900A7958-A592-4508-9A4A-C8A96A956D5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1495"/>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Half Frame 4"/>
          <p:cNvSpPr/>
          <p:nvPr/>
        </p:nvSpPr>
        <p:spPr>
          <a:xfrm>
            <a:off x="76200" y="76200"/>
            <a:ext cx="762000" cy="68580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5400000">
            <a:off x="8343900" y="114300"/>
            <a:ext cx="762000" cy="68580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6387815">
            <a:off x="58394" y="6039744"/>
            <a:ext cx="762000" cy="68580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10800000">
            <a:off x="8305800" y="6095999"/>
            <a:ext cx="762000" cy="68580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a:off x="609600" y="1748367"/>
            <a:ext cx="8001000" cy="58477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3200" dirty="0" err="1" smtClean="0">
                <a:solidFill>
                  <a:schemeClr val="tx1"/>
                </a:solidFill>
                <a:latin typeface="NikoshBAN" pitchFamily="2" charset="0"/>
                <a:cs typeface="NikoshBAN" pitchFamily="2" charset="0"/>
                <a:sym typeface="Wingdings"/>
              </a:rPr>
              <a:t>হার্</a:t>
            </a:r>
            <a:r>
              <a:rPr lang="en-US" sz="3200" kern="1100" dirty="0" err="1" smtClean="0">
                <a:solidFill>
                  <a:schemeClr val="tx1"/>
                </a:solidFill>
                <a:latin typeface="NikoshBAN" panose="02000000000000000000" pitchFamily="2" charset="0"/>
                <a:ea typeface="NikoshBAN" pitchFamily="2" charset="0"/>
                <a:cs typeface="NikoshBAN" panose="02000000000000000000" pitchFamily="2" charset="0"/>
                <a:sym typeface="Wingdings"/>
              </a:rPr>
              <a:t>ডডিস্ক</a:t>
            </a:r>
            <a:r>
              <a:rPr lang="bn-BD" sz="3200" kern="1100" dirty="0" smtClean="0">
                <a:solidFill>
                  <a:schemeClr val="tx1"/>
                </a:solidFill>
                <a:latin typeface="NikoshBAN" panose="02000000000000000000" pitchFamily="2" charset="0"/>
                <a:ea typeface="NikoshBAN" pitchFamily="2" charset="0"/>
                <a:cs typeface="NikoshBAN" panose="02000000000000000000" pitchFamily="2" charset="0"/>
                <a:sym typeface="Wingdings"/>
              </a:rPr>
              <a:t> ড্রাইভের </a:t>
            </a:r>
            <a:r>
              <a:rPr lang="en-US" sz="3200" kern="1100" dirty="0" smtClean="0">
                <a:solidFill>
                  <a:schemeClr val="tx1"/>
                </a:solidFill>
                <a:latin typeface="NikoshBAN" panose="02000000000000000000" pitchFamily="2" charset="0"/>
                <a:ea typeface="NikoshBAN" pitchFamily="2" charset="0"/>
                <a:cs typeface="NikoshBAN" panose="02000000000000000000" pitchFamily="2" charset="0"/>
                <a:sym typeface="Wingdings"/>
              </a:rPr>
              <a:t> </a:t>
            </a:r>
            <a:r>
              <a:rPr lang="bn-BD" sz="3200" kern="1100" dirty="0" smtClean="0">
                <a:solidFill>
                  <a:schemeClr val="tx1"/>
                </a:solidFill>
                <a:latin typeface="NikoshBAN" panose="02000000000000000000" pitchFamily="2" charset="0"/>
                <a:ea typeface="NikoshBAN" pitchFamily="2" charset="0"/>
                <a:cs typeface="NikoshBAN" panose="02000000000000000000" pitchFamily="2" charset="0"/>
                <a:sym typeface="Wingdings"/>
              </a:rPr>
              <a:t>প্রয়োজনীয়তা বর্ণনা কর।</a:t>
            </a:r>
            <a:r>
              <a:rPr lang="bn-IN" sz="3200" kern="1100" dirty="0" smtClean="0">
                <a:solidFill>
                  <a:schemeClr val="tx1"/>
                </a:solidFill>
                <a:latin typeface="NikoshBAN" panose="02000000000000000000" pitchFamily="2" charset="0"/>
                <a:ea typeface="NikoshBAN" pitchFamily="2" charset="0"/>
                <a:cs typeface="NikoshBAN" panose="02000000000000000000" pitchFamily="2" charset="0"/>
                <a:sym typeface="Wingdings"/>
              </a:rPr>
              <a:t> (</a:t>
            </a:r>
            <a:r>
              <a:rPr lang="en-US" sz="3200" spc="150" dirty="0" err="1">
                <a:ln w="11430"/>
                <a:effectLst>
                  <a:glow rad="63500">
                    <a:schemeClr val="accent3">
                      <a:satMod val="175000"/>
                      <a:alpha val="40000"/>
                    </a:schemeClr>
                  </a:glow>
                </a:effectLst>
                <a:latin typeface="NikoshBAN" pitchFamily="2" charset="0"/>
                <a:cs typeface="NikoshBAN" pitchFamily="2" charset="0"/>
              </a:rPr>
              <a:t>দলগত</a:t>
            </a:r>
            <a:r>
              <a:rPr lang="en-US" sz="3200" spc="150" dirty="0">
                <a:ln w="11430"/>
                <a:effectLst>
                  <a:glow rad="63500">
                    <a:schemeClr val="accent3">
                      <a:satMod val="175000"/>
                      <a:alpha val="40000"/>
                    </a:schemeClr>
                  </a:glow>
                </a:effectLst>
                <a:latin typeface="NikoshBAN" pitchFamily="2" charset="0"/>
                <a:cs typeface="NikoshBAN" pitchFamily="2" charset="0"/>
              </a:rPr>
              <a:t> </a:t>
            </a:r>
            <a:r>
              <a:rPr lang="en-US" sz="3200" spc="150" dirty="0" err="1">
                <a:ln w="11430"/>
                <a:effectLst>
                  <a:glow rad="63500">
                    <a:schemeClr val="accent3">
                      <a:satMod val="175000"/>
                      <a:alpha val="40000"/>
                    </a:schemeClr>
                  </a:glow>
                </a:effectLst>
                <a:latin typeface="NikoshBAN" pitchFamily="2" charset="0"/>
                <a:cs typeface="NikoshBAN" pitchFamily="2" charset="0"/>
              </a:rPr>
              <a:t>কাজ</a:t>
            </a:r>
            <a:r>
              <a:rPr lang="bn-IN" sz="3200" kern="1100" dirty="0" smtClean="0">
                <a:solidFill>
                  <a:schemeClr val="tx1"/>
                </a:solidFill>
                <a:latin typeface="NikoshBAN" panose="02000000000000000000" pitchFamily="2" charset="0"/>
                <a:ea typeface="NikoshBAN" pitchFamily="2" charset="0"/>
                <a:cs typeface="NikoshBAN" panose="02000000000000000000" pitchFamily="2" charset="0"/>
                <a:sym typeface="Wingdings"/>
              </a:rPr>
              <a:t>)</a:t>
            </a:r>
            <a:endParaRPr lang="bn-BD" sz="3200" dirty="0">
              <a:solidFill>
                <a:schemeClr val="tx1"/>
              </a:solidFill>
              <a:latin typeface="NikoshLightBAN" panose="02000000000000000000" pitchFamily="2" charset="0"/>
              <a:cs typeface="NikoshLightBAN" panose="02000000000000000000" pitchFamily="2" charset="0"/>
            </a:endParaRPr>
          </a:p>
        </p:txBody>
      </p:sp>
      <p:grpSp>
        <p:nvGrpSpPr>
          <p:cNvPr id="18" name="Group 17"/>
          <p:cNvGrpSpPr/>
          <p:nvPr/>
        </p:nvGrpSpPr>
        <p:grpSpPr>
          <a:xfrm>
            <a:off x="838200" y="3657600"/>
            <a:ext cx="6477000" cy="2242066"/>
            <a:chOff x="152400" y="3657600"/>
            <a:chExt cx="6477000" cy="2242066"/>
          </a:xfrm>
        </p:grpSpPr>
        <p:grpSp>
          <p:nvGrpSpPr>
            <p:cNvPr id="16" name="Group 15"/>
            <p:cNvGrpSpPr/>
            <p:nvPr/>
          </p:nvGrpSpPr>
          <p:grpSpPr>
            <a:xfrm>
              <a:off x="529250" y="4202668"/>
              <a:ext cx="6100150" cy="1696998"/>
              <a:chOff x="529250" y="4202668"/>
              <a:chExt cx="6100150" cy="1696998"/>
            </a:xfrm>
          </p:grpSpPr>
          <p:sp>
            <p:nvSpPr>
              <p:cNvPr id="13" name="Rectangle 12"/>
              <p:cNvSpPr/>
              <p:nvPr/>
            </p:nvSpPr>
            <p:spPr>
              <a:xfrm>
                <a:off x="529250" y="4202668"/>
                <a:ext cx="5649303"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a:spAutoFit/>
              </a:bodyPr>
              <a:lstStyle/>
              <a:p>
                <a:r>
                  <a:rPr lang="bn-BD" sz="2400" dirty="0" smtClean="0">
                    <a:latin typeface="NikoshBAN" pitchFamily="2" charset="0"/>
                    <a:cs typeface="NikoshBAN" pitchFamily="2" charset="0"/>
                  </a:rPr>
                  <a:t>৩।স্থায়ী স্মৃতি হিসেবে তথ্য ধারন করে রাখতে সাহায্য করে।</a:t>
                </a:r>
                <a:endParaRPr lang="en-US" sz="2400" dirty="0">
                  <a:latin typeface="NikoshBAN" pitchFamily="2" charset="0"/>
                  <a:cs typeface="NikoshBAN" pitchFamily="2" charset="0"/>
                </a:endParaRPr>
              </a:p>
            </p:txBody>
          </p:sp>
          <p:sp>
            <p:nvSpPr>
              <p:cNvPr id="14" name="Rectangle 13"/>
              <p:cNvSpPr/>
              <p:nvPr/>
            </p:nvSpPr>
            <p:spPr>
              <a:xfrm>
                <a:off x="533400" y="4659868"/>
                <a:ext cx="6096000"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bn-BD" sz="2400" dirty="0" smtClean="0">
                    <a:latin typeface="NikoshBAN" pitchFamily="2" charset="0"/>
                    <a:cs typeface="NikoshBAN" pitchFamily="2" charset="0"/>
                  </a:rPr>
                  <a:t>.২। এটা কম্পিঊটারের সাথে পাকা পাকি ভাবে লাগান থাকে।</a:t>
                </a:r>
                <a:endParaRPr lang="en-US" sz="2400" dirty="0">
                  <a:latin typeface="NikoshBAN" pitchFamily="2" charset="0"/>
                  <a:cs typeface="NikoshBAN" pitchFamily="2" charset="0"/>
                </a:endParaRPr>
              </a:p>
            </p:txBody>
          </p:sp>
          <p:sp>
            <p:nvSpPr>
              <p:cNvPr id="15" name="Rectangle 14"/>
              <p:cNvSpPr/>
              <p:nvPr/>
            </p:nvSpPr>
            <p:spPr>
              <a:xfrm>
                <a:off x="533400" y="5068669"/>
                <a:ext cx="6027612" cy="830997"/>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a:spAutoFit/>
              </a:bodyPr>
              <a:lstStyle/>
              <a:p>
                <a:r>
                  <a:rPr lang="bn-BD" sz="2400" dirty="0" smtClean="0">
                    <a:latin typeface="NikoshBAN" pitchFamily="2" charset="0"/>
                    <a:cs typeface="NikoshBAN" pitchFamily="2" charset="0"/>
                  </a:rPr>
                  <a:t>৩।এর তথ্য মুছে য়ায় না। কম্পিঊটার চালু থাকলে এটা অনবরত</a:t>
                </a:r>
              </a:p>
              <a:p>
                <a:r>
                  <a:rPr lang="bn-BD" sz="2400" dirty="0" smtClean="0">
                    <a:latin typeface="NikoshBAN" pitchFamily="2" charset="0"/>
                    <a:cs typeface="NikoshBAN" pitchFamily="2" charset="0"/>
                  </a:rPr>
                  <a:t>  ঘুরতে থাকে</a:t>
                </a:r>
                <a:endParaRPr lang="en-US" sz="2400" dirty="0">
                  <a:latin typeface="NikoshBAN" pitchFamily="2" charset="0"/>
                  <a:cs typeface="NikoshBAN" pitchFamily="2" charset="0"/>
                </a:endParaRPr>
              </a:p>
            </p:txBody>
          </p:sp>
        </p:grpSp>
        <p:sp>
          <p:nvSpPr>
            <p:cNvPr id="17" name="Rectangle 16"/>
            <p:cNvSpPr/>
            <p:nvPr/>
          </p:nvSpPr>
          <p:spPr>
            <a:xfrm>
              <a:off x="152400" y="3657600"/>
              <a:ext cx="1524000" cy="5334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bn-BD" sz="2400" dirty="0" smtClean="0">
                  <a:latin typeface="NikoshBAN" pitchFamily="2" charset="0"/>
                  <a:cs typeface="NikoshBAN" pitchFamily="2" charset="0"/>
                </a:rPr>
                <a:t>উত্তর:</a:t>
              </a:r>
              <a:endParaRPr lang="en-US" sz="2400" dirty="0">
                <a:latin typeface="NikoshBAN" pitchFamily="2" charset="0"/>
                <a:cs typeface="NikoshBAN" pitchFamily="2" charset="0"/>
              </a:endParaRPr>
            </a:p>
          </p:txBody>
        </p:sp>
      </p:gr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4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1495"/>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Half Frame 4"/>
          <p:cNvSpPr/>
          <p:nvPr/>
        </p:nvSpPr>
        <p:spPr>
          <a:xfrm>
            <a:off x="76200" y="76200"/>
            <a:ext cx="762000" cy="68580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5400000">
            <a:off x="8343900" y="114300"/>
            <a:ext cx="762000" cy="68580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6387815">
            <a:off x="58394" y="6039744"/>
            <a:ext cx="762000" cy="68580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10800000">
            <a:off x="8305800" y="6095999"/>
            <a:ext cx="762000" cy="68580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ross 12"/>
          <p:cNvSpPr/>
          <p:nvPr/>
        </p:nvSpPr>
        <p:spPr>
          <a:xfrm>
            <a:off x="3106614" y="152401"/>
            <a:ext cx="3598985" cy="900545"/>
          </a:xfrm>
          <a:prstGeom prst="plus">
            <a:avLst>
              <a:gd name="adj" fmla="val 0"/>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8800" b="1" spc="-150" dirty="0" err="1" smtClean="0">
                <a:effectLst>
                  <a:outerShdw blurRad="38100" dist="38100" dir="2700000" algn="tl">
                    <a:srgbClr val="000000">
                      <a:alpha val="43137"/>
                    </a:srgbClr>
                  </a:outerShdw>
                </a:effectLst>
                <a:latin typeface="NikoshBAN" pitchFamily="2" charset="0"/>
                <a:cs typeface="NikoshBAN" pitchFamily="2" charset="0"/>
              </a:rPr>
              <a:t>মূল্যায়ন</a:t>
            </a:r>
            <a:endParaRPr lang="en-US" sz="8800" b="1" spc="-150" dirty="0">
              <a:effectLst>
                <a:outerShdw blurRad="38100" dist="38100" dir="2700000" algn="tl">
                  <a:srgbClr val="000000">
                    <a:alpha val="43137"/>
                  </a:srgbClr>
                </a:outerShdw>
              </a:effectLst>
              <a:latin typeface="NikoshBAN" pitchFamily="2" charset="0"/>
              <a:cs typeface="NikoshBAN" pitchFamily="2" charset="0"/>
            </a:endParaRPr>
          </a:p>
        </p:txBody>
      </p:sp>
    </p:spTree>
  </p:cSld>
  <p:clrMapOvr>
    <a:masterClrMapping/>
  </p:clrMapOvr>
  <p:transition spd="med">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1495"/>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Half Frame 4"/>
          <p:cNvSpPr/>
          <p:nvPr/>
        </p:nvSpPr>
        <p:spPr>
          <a:xfrm>
            <a:off x="76200" y="76200"/>
            <a:ext cx="762000" cy="68580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5400000">
            <a:off x="8343900" y="114300"/>
            <a:ext cx="762000" cy="68580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6387815">
            <a:off x="58394" y="6039744"/>
            <a:ext cx="762000" cy="68580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10800000">
            <a:off x="8305800" y="6095999"/>
            <a:ext cx="762000" cy="68580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343546" y="2324725"/>
            <a:ext cx="8305800" cy="1446550"/>
          </a:xfrm>
          <a:prstGeom prst="rect">
            <a:avLst/>
          </a:prstGeom>
          <a:noFill/>
        </p:spPr>
        <p:txBody>
          <a:bodyPr wrap="square" rtlCol="0">
            <a:spAutoFit/>
          </a:bodyPr>
          <a:lstStyle/>
          <a:p>
            <a:pPr algn="ctr"/>
            <a:r>
              <a:rPr lang="bn-BD" sz="4400" b="1" dirty="0" smtClean="0">
                <a:latin typeface="NikoshBAN" pitchFamily="2" charset="0"/>
                <a:cs typeface="NikoshBAN" pitchFamily="2" charset="0"/>
              </a:rPr>
              <a:t>হার্ডডিস্ক ও মেমো</a:t>
            </a:r>
            <a:r>
              <a:rPr lang="bn-IN" sz="4400" b="1" dirty="0" smtClean="0">
                <a:latin typeface="NikoshBAN" pitchFamily="2" charset="0"/>
                <a:cs typeface="NikoshBAN" pitchFamily="2" charset="0"/>
              </a:rPr>
              <a:t>রি</a:t>
            </a:r>
            <a:r>
              <a:rPr lang="bn-BD" sz="4400" b="1" dirty="0" smtClean="0">
                <a:latin typeface="NikoshBAN" pitchFamily="2" charset="0"/>
                <a:cs typeface="NikoshBAN" pitchFamily="2" charset="0"/>
              </a:rPr>
              <a:t> ব্যবহারের সুবিধাগুলো লিখে আনবে।</a:t>
            </a:r>
            <a:endParaRPr lang="en-US" sz="4400" b="1" dirty="0">
              <a:latin typeface="NikoshBAN" pitchFamily="2" charset="0"/>
              <a:cs typeface="NikoshBAN" pitchFamily="2" charset="0"/>
            </a:endParaRPr>
          </a:p>
        </p:txBody>
      </p:sp>
      <p:sp>
        <p:nvSpPr>
          <p:cNvPr id="11" name="Rectangle 10"/>
          <p:cNvSpPr/>
          <p:nvPr/>
        </p:nvSpPr>
        <p:spPr>
          <a:xfrm>
            <a:off x="3124200" y="604629"/>
            <a:ext cx="2438400" cy="70788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bn-BD" sz="4000" dirty="0" smtClean="0">
                <a:latin typeface="NikoshBAN" pitchFamily="2" charset="0"/>
                <a:cs typeface="NikoshBAN" pitchFamily="2" charset="0"/>
              </a:rPr>
              <a:t>বাড়ির কাজ </a:t>
            </a:r>
          </a:p>
        </p:txBody>
      </p:sp>
    </p:spTree>
  </p:cSld>
  <p:clrMapOvr>
    <a:masterClrMapping/>
  </p:clrMapOvr>
  <p:transition spd="med">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1495"/>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Half Frame 4"/>
          <p:cNvSpPr/>
          <p:nvPr/>
        </p:nvSpPr>
        <p:spPr>
          <a:xfrm>
            <a:off x="76200" y="76200"/>
            <a:ext cx="762000" cy="68580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5400000">
            <a:off x="8343900" y="114300"/>
            <a:ext cx="762000" cy="68580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6387815">
            <a:off x="58394" y="6039744"/>
            <a:ext cx="762000" cy="68580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10800000">
            <a:off x="8305800" y="6095999"/>
            <a:ext cx="762000" cy="68580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1600200" y="335340"/>
            <a:ext cx="6096000" cy="1569660"/>
          </a:xfrm>
          <a:prstGeom prst="rect">
            <a:avLst/>
          </a:prstGeom>
          <a:solidFill>
            <a:srgbClr val="FF66CC"/>
          </a:solidFill>
          <a:ln>
            <a:noFill/>
          </a:ln>
        </p:spPr>
        <p:style>
          <a:lnRef idx="3">
            <a:schemeClr val="lt1"/>
          </a:lnRef>
          <a:fillRef idx="1">
            <a:schemeClr val="dk1"/>
          </a:fillRef>
          <a:effectRef idx="1">
            <a:schemeClr val="dk1"/>
          </a:effectRef>
          <a:fontRef idx="minor">
            <a:schemeClr val="lt1"/>
          </a:fontRef>
        </p:style>
        <p:txBody>
          <a:bodyPr wrap="square" rtlCol="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9600" b="1" dirty="0" smtClean="0">
                <a:ln w="11430"/>
                <a:solidFill>
                  <a:srgbClr val="7030A0"/>
                </a:solidFill>
                <a:effectLst>
                  <a:outerShdw blurRad="50800" dist="39000" dir="5460000" algn="tl">
                    <a:srgbClr val="000000">
                      <a:alpha val="38000"/>
                    </a:srgbClr>
                  </a:outerShdw>
                </a:effectLst>
              </a:rPr>
              <a:t>ধন্যবাদ</a:t>
            </a:r>
            <a:endParaRPr lang="en-US" sz="9600" b="1" dirty="0">
              <a:ln w="11430"/>
              <a:solidFill>
                <a:srgbClr val="7030A0"/>
              </a:solidFill>
              <a:effectLst>
                <a:outerShdw blurRad="50800" dist="39000" dir="5460000" algn="tl">
                  <a:srgbClr val="000000">
                    <a:alpha val="38000"/>
                  </a:srgbClr>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2552700"/>
            <a:ext cx="6553199" cy="3695700"/>
          </a:xfrm>
          <a:prstGeom prst="rect">
            <a:avLst/>
          </a:prstGeom>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799645" y="4066601"/>
            <a:ext cx="3740450" cy="2308324"/>
          </a:xfrm>
          <a:prstGeom prst="rect">
            <a:avLst/>
          </a:prstGeom>
          <a:noFill/>
        </p:spPr>
        <p:txBody>
          <a:bodyPr wrap="square" rtlCol="0">
            <a:spAutoFit/>
          </a:bodyPr>
          <a:lstStyle/>
          <a:p>
            <a:pPr algn="ctr"/>
            <a:r>
              <a:rPr lang="bn-BD" sz="2400" b="1" dirty="0" smtClean="0">
                <a:latin typeface="NikoshBAN" pitchFamily="2" charset="0"/>
                <a:cs typeface="NikoshBAN" pitchFamily="2" charset="0"/>
              </a:rPr>
              <a:t>বিষয়: তথ্য ও যোগাযোগ প্রযুক্তি</a:t>
            </a:r>
          </a:p>
          <a:p>
            <a:pPr algn="ctr"/>
            <a:r>
              <a:rPr lang="bn-IN" sz="2400" b="1" dirty="0" smtClean="0">
                <a:latin typeface="NikoshBAN" pitchFamily="2" charset="0"/>
                <a:cs typeface="NikoshBAN" pitchFamily="2" charset="0"/>
              </a:rPr>
              <a:t>শ্রেনি</a:t>
            </a:r>
            <a:r>
              <a:rPr lang="bn-BD" sz="2400" b="1" dirty="0" smtClean="0">
                <a:latin typeface="NikoshBAN" pitchFamily="2" charset="0"/>
                <a:cs typeface="NikoshBAN" pitchFamily="2" charset="0"/>
              </a:rPr>
              <a:t>: ষষ্ঠ </a:t>
            </a:r>
          </a:p>
          <a:p>
            <a:pPr algn="ctr"/>
            <a:r>
              <a:rPr lang="bn-BD" sz="2400" b="1" dirty="0" smtClean="0">
                <a:latin typeface="NikoshBAN" pitchFamily="2" charset="0"/>
                <a:cs typeface="NikoshBAN" pitchFamily="2" charset="0"/>
              </a:rPr>
              <a:t>অধ্যায়: </a:t>
            </a:r>
            <a:r>
              <a:rPr lang="bn-IN" sz="2400" b="1" dirty="0" smtClean="0">
                <a:latin typeface="NikoshBAN" pitchFamily="2" charset="0"/>
                <a:cs typeface="NikoshBAN" pitchFamily="2" charset="0"/>
              </a:rPr>
              <a:t>দ্বিতীয়</a:t>
            </a:r>
            <a:endParaRPr lang="bn-BD" sz="2400" b="1" dirty="0" smtClean="0">
              <a:latin typeface="NikoshBAN" pitchFamily="2" charset="0"/>
              <a:cs typeface="NikoshBAN" pitchFamily="2" charset="0"/>
            </a:endParaRPr>
          </a:p>
          <a:p>
            <a:pPr algn="ctr"/>
            <a:r>
              <a:rPr lang="bn-BD" sz="2400" b="1" dirty="0" smtClean="0">
                <a:latin typeface="NikoshBAN" pitchFamily="2" charset="0"/>
                <a:cs typeface="NikoshBAN" pitchFamily="2" charset="0"/>
              </a:rPr>
              <a:t>পাঠ: </a:t>
            </a:r>
            <a:r>
              <a:rPr lang="bn-IN" sz="2400" b="1" dirty="0" smtClean="0">
                <a:latin typeface="NikoshBAN" pitchFamily="2" charset="0"/>
                <a:cs typeface="NikoshBAN" pitchFamily="2" charset="0"/>
              </a:rPr>
              <a:t>৪ </a:t>
            </a:r>
            <a:r>
              <a:rPr lang="bn-BD" sz="2400" b="1" dirty="0" smtClean="0">
                <a:latin typeface="NikoshBAN" pitchFamily="2" charset="0"/>
                <a:cs typeface="NikoshBAN" pitchFamily="2" charset="0"/>
              </a:rPr>
              <a:t>(</a:t>
            </a:r>
            <a:r>
              <a:rPr lang="en-US" sz="2400" b="1" dirty="0" smtClean="0">
                <a:latin typeface="NikoshBAN" pitchFamily="2" charset="0"/>
                <a:cs typeface="NikoshBAN" pitchFamily="2" charset="0"/>
              </a:rPr>
              <a:t> </a:t>
            </a:r>
            <a:r>
              <a:rPr lang="bn-BD" sz="2400" b="1" dirty="0" smtClean="0">
                <a:latin typeface="NikoshBAN" pitchFamily="2" charset="0"/>
                <a:cs typeface="NikoshBAN" pitchFamily="2" charset="0"/>
              </a:rPr>
              <a:t>মেমরি ও স্টোরেজ ডিভাইস)</a:t>
            </a:r>
          </a:p>
          <a:p>
            <a:pPr algn="ctr"/>
            <a:r>
              <a:rPr lang="bn-BD" sz="2400" b="1" dirty="0" smtClean="0">
                <a:latin typeface="NikoshBAN" pitchFamily="2" charset="0"/>
                <a:cs typeface="NikoshBAN" pitchFamily="2" charset="0"/>
              </a:rPr>
              <a:t>সময়: ৫০ মিনিট</a:t>
            </a:r>
            <a:endParaRPr lang="bn-IN" sz="2400" b="1" dirty="0" smtClean="0">
              <a:latin typeface="NikoshBAN" pitchFamily="2" charset="0"/>
              <a:cs typeface="NikoshBAN" pitchFamily="2" charset="0"/>
            </a:endParaRPr>
          </a:p>
          <a:p>
            <a:pPr algn="ctr"/>
            <a:r>
              <a:rPr lang="bn-IN" sz="2400" b="1" dirty="0" smtClean="0">
                <a:latin typeface="NikoshBAN" pitchFamily="2" charset="0"/>
                <a:cs typeface="NikoshBAN" pitchFamily="2" charset="0"/>
              </a:rPr>
              <a:t>তারিখঃ ৩০/৩/২০১৯</a:t>
            </a:r>
            <a:endParaRPr lang="en-US" sz="2400" b="1" dirty="0">
              <a:latin typeface="NikoshBAN" pitchFamily="2" charset="0"/>
              <a:cs typeface="NikoshBAN" pitchFamily="2" charset="0"/>
            </a:endParaRPr>
          </a:p>
        </p:txBody>
      </p:sp>
      <p:pic>
        <p:nvPicPr>
          <p:cNvPr id="13" name="Picture 12"/>
          <p:cNvPicPr>
            <a:picLocks noChangeAspect="1"/>
          </p:cNvPicPr>
          <p:nvPr/>
        </p:nvPicPr>
        <p:blipFill rotWithShape="1">
          <a:blip r:embed="rId2" cstate="print">
            <a:lum bright="-30000"/>
            <a:extLst>
              <a:ext uri="{28A0092B-C50C-407E-A947-70E740481C1C}">
                <a14:useLocalDpi xmlns:a14="http://schemas.microsoft.com/office/drawing/2010/main" val="0"/>
              </a:ext>
            </a:extLst>
          </a:blip>
          <a:srcRect l="5357" t="6619" r="9269" b="4374"/>
          <a:stretch/>
        </p:blipFill>
        <p:spPr>
          <a:xfrm>
            <a:off x="5943600" y="2046803"/>
            <a:ext cx="1452540" cy="17492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Frame 13"/>
          <p:cNvSpPr/>
          <p:nvPr/>
        </p:nvSpPr>
        <p:spPr>
          <a:xfrm>
            <a:off x="0" y="0"/>
            <a:ext cx="9144000" cy="6858000"/>
          </a:xfrm>
          <a:prstGeom prst="frame">
            <a:avLst>
              <a:gd name="adj1" fmla="val 1495"/>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NikoshBAN" pitchFamily="2" charset="0"/>
              <a:cs typeface="NikoshBAN" pitchFamily="2" charset="0"/>
            </a:endParaRPr>
          </a:p>
        </p:txBody>
      </p:sp>
      <p:sp>
        <p:nvSpPr>
          <p:cNvPr id="15" name="Half Frame 14"/>
          <p:cNvSpPr/>
          <p:nvPr/>
        </p:nvSpPr>
        <p:spPr>
          <a:xfrm>
            <a:off x="76200" y="76200"/>
            <a:ext cx="762000" cy="68580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itchFamily="2" charset="0"/>
              <a:cs typeface="NikoshBAN" pitchFamily="2" charset="0"/>
            </a:endParaRPr>
          </a:p>
        </p:txBody>
      </p:sp>
      <p:sp>
        <p:nvSpPr>
          <p:cNvPr id="16" name="Half Frame 15"/>
          <p:cNvSpPr/>
          <p:nvPr/>
        </p:nvSpPr>
        <p:spPr>
          <a:xfrm rot="5400000">
            <a:off x="8343900" y="114300"/>
            <a:ext cx="762000" cy="68580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itchFamily="2" charset="0"/>
              <a:cs typeface="NikoshBAN" pitchFamily="2" charset="0"/>
            </a:endParaRPr>
          </a:p>
        </p:txBody>
      </p:sp>
      <p:sp>
        <p:nvSpPr>
          <p:cNvPr id="17" name="Half Frame 16"/>
          <p:cNvSpPr/>
          <p:nvPr/>
        </p:nvSpPr>
        <p:spPr>
          <a:xfrm rot="16387815">
            <a:off x="58394" y="6039744"/>
            <a:ext cx="762000" cy="68580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itchFamily="2" charset="0"/>
              <a:cs typeface="NikoshBAN" pitchFamily="2" charset="0"/>
            </a:endParaRPr>
          </a:p>
        </p:txBody>
      </p:sp>
      <p:sp>
        <p:nvSpPr>
          <p:cNvPr id="18" name="Half Frame 17"/>
          <p:cNvSpPr/>
          <p:nvPr/>
        </p:nvSpPr>
        <p:spPr>
          <a:xfrm rot="10800000">
            <a:off x="8305800" y="6095999"/>
            <a:ext cx="762000" cy="68580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itchFamily="2" charset="0"/>
              <a:cs typeface="NikoshBAN" pitchFamily="2"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7278" t="4445" r="11162" b="7777"/>
          <a:stretch/>
        </p:blipFill>
        <p:spPr>
          <a:xfrm>
            <a:off x="1204635" y="1752600"/>
            <a:ext cx="2117910" cy="2072726"/>
          </a:xfrm>
          <a:prstGeom prst="ellipse">
            <a:avLst/>
          </a:prstGeom>
          <a:ln>
            <a:noFill/>
          </a:ln>
          <a:effectLst>
            <a:softEdge rad="112500"/>
          </a:effectLst>
        </p:spPr>
      </p:pic>
      <p:sp>
        <p:nvSpPr>
          <p:cNvPr id="9" name="Rectangle 8"/>
          <p:cNvSpPr/>
          <p:nvPr/>
        </p:nvSpPr>
        <p:spPr>
          <a:xfrm>
            <a:off x="535063" y="1752600"/>
            <a:ext cx="3503537" cy="46300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09601" y="3901526"/>
            <a:ext cx="3237663" cy="2246769"/>
          </a:xfrm>
          <a:prstGeom prst="rect">
            <a:avLst/>
          </a:prstGeom>
          <a:ln>
            <a:solidFill>
              <a:schemeClr val="tx1"/>
            </a:solidFill>
          </a:ln>
        </p:spPr>
        <p:txBody>
          <a:bodyPr wrap="square">
            <a:spAutoFit/>
          </a:bodyPr>
          <a:lstStyle/>
          <a:p>
            <a:pPr algn="ctr"/>
            <a:r>
              <a:rPr lang="bn-IN" sz="2000" b="1" dirty="0" smtClean="0">
                <a:latin typeface="NikoshBAN" panose="02000000000000000000" pitchFamily="2" charset="0"/>
                <a:cs typeface="NikoshBAN" panose="02000000000000000000" pitchFamily="2" charset="0"/>
              </a:rPr>
              <a:t>নাম-মিনারা খাতুন</a:t>
            </a:r>
            <a:r>
              <a:rPr lang="en-US" sz="2000" b="1" dirty="0" smtClean="0">
                <a:latin typeface="NikoshBAN" panose="02000000000000000000" pitchFamily="2" charset="0"/>
                <a:cs typeface="NikoshBAN" panose="02000000000000000000" pitchFamily="2" charset="0"/>
              </a:rPr>
              <a:t> </a:t>
            </a:r>
            <a:r>
              <a:rPr lang="bn-IN" sz="2000" b="1" dirty="0">
                <a:latin typeface="NikoshBAN" panose="02000000000000000000" pitchFamily="2" charset="0"/>
                <a:cs typeface="NikoshBAN" panose="02000000000000000000" pitchFamily="2" charset="0"/>
              </a:rPr>
              <a:t>পদবি-সহকারি শিক্ষক(আই,সি,টি</a:t>
            </a:r>
            <a:r>
              <a:rPr lang="bn-IN" sz="2000" b="1" dirty="0" smtClean="0">
                <a:latin typeface="NikoshBAN" panose="02000000000000000000" pitchFamily="2" charset="0"/>
                <a:cs typeface="NikoshBAN" panose="02000000000000000000" pitchFamily="2" charset="0"/>
              </a:rPr>
              <a:t>)                  </a:t>
            </a:r>
            <a:endParaRPr lang="en-US" sz="2000" b="1" dirty="0">
              <a:latin typeface="NikoshBAN" panose="02000000000000000000" pitchFamily="2" charset="0"/>
              <a:cs typeface="NikoshBAN" panose="02000000000000000000" pitchFamily="2" charset="0"/>
            </a:endParaRPr>
          </a:p>
          <a:p>
            <a:pPr algn="ctr"/>
            <a:r>
              <a:rPr lang="en-US" sz="2000" b="1" dirty="0" err="1">
                <a:latin typeface="NikoshBAN" panose="02000000000000000000" pitchFamily="2" charset="0"/>
                <a:cs typeface="NikoshBAN" panose="02000000000000000000" pitchFamily="2" charset="0"/>
              </a:rPr>
              <a:t>প্রতিষ্ঠানের</a:t>
            </a:r>
            <a:r>
              <a:rPr lang="en-US" sz="2000" b="1" dirty="0">
                <a:latin typeface="NikoshBAN" panose="02000000000000000000" pitchFamily="2" charset="0"/>
                <a:cs typeface="NikoshBAN" panose="02000000000000000000" pitchFamily="2" charset="0"/>
              </a:rPr>
              <a:t> </a:t>
            </a:r>
            <a:r>
              <a:rPr lang="en-US" sz="2000" b="1" dirty="0" err="1">
                <a:latin typeface="NikoshBAN" panose="02000000000000000000" pitchFamily="2" charset="0"/>
                <a:cs typeface="NikoshBAN" panose="02000000000000000000" pitchFamily="2" charset="0"/>
              </a:rPr>
              <a:t>নাম-দেবখন্ড</a:t>
            </a:r>
            <a:r>
              <a:rPr lang="en-US" sz="2000" b="1" dirty="0">
                <a:latin typeface="NikoshBAN" panose="02000000000000000000" pitchFamily="2" charset="0"/>
                <a:cs typeface="NikoshBAN" panose="02000000000000000000" pitchFamily="2" charset="0"/>
              </a:rPr>
              <a:t> </a:t>
            </a:r>
            <a:r>
              <a:rPr lang="en-US" sz="2000" b="1" dirty="0" err="1">
                <a:latin typeface="NikoshBAN" panose="02000000000000000000" pitchFamily="2" charset="0"/>
                <a:cs typeface="NikoshBAN" panose="02000000000000000000" pitchFamily="2" charset="0"/>
              </a:rPr>
              <a:t>রিয়াজুল</a:t>
            </a:r>
            <a:r>
              <a:rPr lang="en-US" sz="2000" b="1" dirty="0">
                <a:latin typeface="NikoshBAN" panose="02000000000000000000" pitchFamily="2" charset="0"/>
                <a:cs typeface="NikoshBAN" panose="02000000000000000000" pitchFamily="2" charset="0"/>
              </a:rPr>
              <a:t> </a:t>
            </a:r>
            <a:r>
              <a:rPr lang="en-US" sz="2000" b="1" dirty="0" err="1">
                <a:latin typeface="NikoshBAN" panose="02000000000000000000" pitchFamily="2" charset="0"/>
                <a:cs typeface="NikoshBAN" panose="02000000000000000000" pitchFamily="2" charset="0"/>
              </a:rPr>
              <a:t>ইসলাম</a:t>
            </a:r>
            <a:r>
              <a:rPr lang="en-US" sz="2000" b="1" dirty="0">
                <a:latin typeface="NikoshBAN" panose="02000000000000000000" pitchFamily="2" charset="0"/>
                <a:cs typeface="NikoshBAN" panose="02000000000000000000" pitchFamily="2" charset="0"/>
              </a:rPr>
              <a:t> </a:t>
            </a:r>
            <a:r>
              <a:rPr lang="en-US" sz="2000" b="1" dirty="0" err="1">
                <a:latin typeface="NikoshBAN" panose="02000000000000000000" pitchFamily="2" charset="0"/>
                <a:cs typeface="NikoshBAN" panose="02000000000000000000" pitchFamily="2" charset="0"/>
              </a:rPr>
              <a:t>উচ্চ</a:t>
            </a:r>
            <a:r>
              <a:rPr lang="en-US" sz="2000" b="1" dirty="0">
                <a:latin typeface="NikoshBAN" panose="02000000000000000000" pitchFamily="2" charset="0"/>
                <a:cs typeface="NikoshBAN" panose="02000000000000000000" pitchFamily="2" charset="0"/>
              </a:rPr>
              <a:t> </a:t>
            </a:r>
            <a:r>
              <a:rPr lang="en-US" sz="2000" b="1" dirty="0" err="1">
                <a:latin typeface="NikoshBAN" panose="02000000000000000000" pitchFamily="2" charset="0"/>
                <a:cs typeface="NikoshBAN" panose="02000000000000000000" pitchFamily="2" charset="0"/>
              </a:rPr>
              <a:t>বিদ্যালয়</a:t>
            </a:r>
            <a:endParaRPr lang="bn-IN" sz="2000" b="1" dirty="0">
              <a:latin typeface="NikoshBAN" panose="02000000000000000000" pitchFamily="2" charset="0"/>
              <a:cs typeface="NikoshBAN" panose="02000000000000000000" pitchFamily="2" charset="0"/>
            </a:endParaRPr>
          </a:p>
          <a:p>
            <a:pPr algn="ctr"/>
            <a:r>
              <a:rPr lang="bn-IN" sz="2000" b="1" dirty="0">
                <a:latin typeface="NikoshBAN" panose="02000000000000000000" pitchFamily="2" charset="0"/>
                <a:cs typeface="NikoshBAN" panose="02000000000000000000" pitchFamily="2" charset="0"/>
              </a:rPr>
              <a:t>ই-মেইল নং- </a:t>
            </a:r>
            <a:r>
              <a:rPr lang="en-US" sz="2000" b="1" dirty="0" err="1">
                <a:latin typeface="NikoshBAN" panose="02000000000000000000" pitchFamily="2" charset="0"/>
                <a:cs typeface="NikoshBAN" panose="02000000000000000000" pitchFamily="2" charset="0"/>
              </a:rPr>
              <a:t>minarabogra</a:t>
            </a:r>
            <a:r>
              <a:rPr lang="en-US" sz="2000" b="1" dirty="0">
                <a:latin typeface="NikoshBAN" panose="02000000000000000000" pitchFamily="2" charset="0"/>
                <a:cs typeface="NikoshBAN" panose="02000000000000000000" pitchFamily="2" charset="0"/>
              </a:rPr>
              <a:t> </a:t>
            </a:r>
            <a:r>
              <a:rPr lang="en-US" sz="2000" b="1" dirty="0">
                <a:latin typeface="Miriam" panose="020B0502050101010101" pitchFamily="34" charset="-79"/>
                <a:cs typeface="Miriam" panose="020B0502050101010101" pitchFamily="34" charset="-79"/>
              </a:rPr>
              <a:t>4o6911</a:t>
            </a:r>
            <a:r>
              <a:rPr lang="en-US" sz="2000" b="1" dirty="0">
                <a:latin typeface="NikoshBAN" panose="02000000000000000000" pitchFamily="2" charset="0"/>
                <a:cs typeface="NikoshBAN" panose="02000000000000000000" pitchFamily="2" charset="0"/>
              </a:rPr>
              <a:t>@gmail.</a:t>
            </a:r>
            <a:endParaRPr lang="bn-IN" sz="2000" b="1" dirty="0">
              <a:latin typeface="NikoshBAN" panose="02000000000000000000" pitchFamily="2" charset="0"/>
              <a:cs typeface="NikoshBAN" panose="02000000000000000000" pitchFamily="2" charset="0"/>
            </a:endParaRPr>
          </a:p>
          <a:p>
            <a:pPr algn="ctr"/>
            <a:r>
              <a:rPr lang="bn-IN" sz="2000" b="1" dirty="0">
                <a:latin typeface="NikoshBAN" panose="02000000000000000000" pitchFamily="2" charset="0"/>
                <a:cs typeface="NikoshBAN" panose="02000000000000000000" pitchFamily="2" charset="0"/>
              </a:rPr>
              <a:t>মোবাইল নং-</a:t>
            </a:r>
            <a:r>
              <a:rPr lang="en-US" sz="2000" b="1" dirty="0">
                <a:latin typeface="NikoshBAN" panose="02000000000000000000" pitchFamily="2" charset="0"/>
                <a:cs typeface="NikoshBAN" panose="02000000000000000000" pitchFamily="2" charset="0"/>
              </a:rPr>
              <a:t>01742406911</a:t>
            </a:r>
          </a:p>
        </p:txBody>
      </p:sp>
      <p:sp>
        <p:nvSpPr>
          <p:cNvPr id="20" name="Rectangle 19"/>
          <p:cNvSpPr/>
          <p:nvPr/>
        </p:nvSpPr>
        <p:spPr>
          <a:xfrm>
            <a:off x="4708172" y="1752600"/>
            <a:ext cx="3731396" cy="46300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524000" y="609600"/>
            <a:ext cx="5562600" cy="990600"/>
          </a:xfrm>
          <a:prstGeom prst="rect">
            <a:avLst/>
          </a:prstGeom>
          <a:noFill/>
        </p:spPr>
        <p:txBody>
          <a:bodyPr wrap="square" rtlCol="0">
            <a:spAutoFit/>
          </a:bodyPr>
          <a:lstStyle/>
          <a:p>
            <a:endParaRPr lang="en-US" dirty="0"/>
          </a:p>
        </p:txBody>
      </p:sp>
      <p:sp>
        <p:nvSpPr>
          <p:cNvPr id="23" name="TextBox 22"/>
          <p:cNvSpPr txBox="1"/>
          <p:nvPr/>
        </p:nvSpPr>
        <p:spPr>
          <a:xfrm>
            <a:off x="1562100" y="425635"/>
            <a:ext cx="5562600" cy="707886"/>
          </a:xfrm>
          <a:prstGeom prst="rect">
            <a:avLst/>
          </a:prstGeom>
          <a:noFill/>
        </p:spPr>
        <p:txBody>
          <a:bodyPr wrap="square" rtlCol="0">
            <a:spAutoFit/>
          </a:bodyPr>
          <a:lstStyle/>
          <a:p>
            <a:pPr algn="ctr"/>
            <a:r>
              <a:rPr lang="bn-IN" sz="4000" dirty="0">
                <a:latin typeface="NikoshBAN" panose="02000000000000000000" pitchFamily="2" charset="0"/>
                <a:cs typeface="NikoshBAN" panose="02000000000000000000" pitchFamily="2" charset="0"/>
              </a:rPr>
              <a:t>শিক্ষক পরিচিতি</a:t>
            </a:r>
          </a:p>
        </p:txBody>
      </p:sp>
    </p:spTree>
  </p:cSld>
  <p:clrMapOvr>
    <a:masterClrMapping/>
  </p:clrMapOvr>
  <p:transition spd="med">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alf Frame 5"/>
          <p:cNvSpPr/>
          <p:nvPr/>
        </p:nvSpPr>
        <p:spPr>
          <a:xfrm>
            <a:off x="55583" y="90987"/>
            <a:ext cx="715505" cy="634139"/>
          </a:xfrm>
          <a:prstGeom prst="halfFrame">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5114448">
            <a:off x="8478481" y="59848"/>
            <a:ext cx="730556" cy="6633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11187723">
            <a:off x="8424360" y="6107619"/>
            <a:ext cx="719300" cy="793378"/>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p:cNvSpPr/>
          <p:nvPr/>
        </p:nvSpPr>
        <p:spPr>
          <a:xfrm rot="15977357">
            <a:off x="138428" y="6023046"/>
            <a:ext cx="734730" cy="1012556"/>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ontent Placeholder 9"/>
          <p:cNvSpPr>
            <a:spLocks noGrp="1"/>
          </p:cNvSpPr>
          <p:nvPr>
            <p:ph idx="1"/>
          </p:nvPr>
        </p:nvSpPr>
        <p:spPr>
          <a:xfrm>
            <a:off x="1371600" y="408057"/>
            <a:ext cx="5920353" cy="707886"/>
          </a:xfrm>
          <a:prstGeom prst="rect">
            <a:avLst/>
          </a:prstGeom>
          <a:ln w="57150">
            <a:solidFill>
              <a:srgbClr val="FF0000"/>
            </a:solidFill>
          </a:ln>
        </p:spPr>
        <p:txBody>
          <a:bodyPr wrap="square">
            <a:spAutoFit/>
          </a:bodyPr>
          <a:lstStyle/>
          <a:p>
            <a:pPr marL="0" indent="0">
              <a:buNone/>
            </a:pPr>
            <a:r>
              <a:rPr lang="bn-BD" sz="4000" b="1" dirty="0" smtClean="0">
                <a:latin typeface="NikoshBAN" pitchFamily="2" charset="0"/>
                <a:cs typeface="NikoshBAN" pitchFamily="2" charset="0"/>
              </a:rPr>
              <a:t>চিত্রটিতে আমরা কী দেখতে পাচ্ছি?</a:t>
            </a:r>
            <a:endParaRPr lang="en-US" sz="4000" b="1" dirty="0">
              <a:latin typeface="NikoshBAN" pitchFamily="2" charset="0"/>
              <a:cs typeface="NikoshBAN" pitchFamily="2"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376" y="2767127"/>
            <a:ext cx="3038475" cy="31242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5735" y="3048000"/>
            <a:ext cx="2798275" cy="2752725"/>
          </a:xfrm>
          <a:prstGeom prst="rect">
            <a:avLst/>
          </a:prstGeom>
        </p:spPr>
      </p:pic>
      <p:sp>
        <p:nvSpPr>
          <p:cNvPr id="13" name="Right Arrow 12"/>
          <p:cNvSpPr/>
          <p:nvPr/>
        </p:nvSpPr>
        <p:spPr>
          <a:xfrm>
            <a:off x="3242535" y="3358263"/>
            <a:ext cx="27432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931476" y="5891327"/>
            <a:ext cx="4800600" cy="707886"/>
          </a:xfrm>
          <a:prstGeom prst="rect">
            <a:avLst/>
          </a:prstGeom>
          <a:ln w="76200">
            <a:solidFill>
              <a:srgbClr val="FF0000"/>
            </a:solidFill>
          </a:ln>
        </p:spPr>
        <p:txBody>
          <a:bodyPr wrap="square">
            <a:spAutoFit/>
          </a:bodyPr>
          <a:lstStyle/>
          <a:p>
            <a:r>
              <a:rPr lang="bn-BD" sz="4000" b="1" dirty="0">
                <a:latin typeface="NikoshBAN" pitchFamily="2" charset="0"/>
                <a:cs typeface="NikoshBAN" pitchFamily="2" charset="0"/>
              </a:rPr>
              <a:t>তথ্য আদান প্রদান করা হচ্ছে।</a:t>
            </a:r>
            <a:endParaRPr lang="en-US" sz="4000" b="1" dirty="0">
              <a:latin typeface="NikoshBAN" pitchFamily="2" charset="0"/>
              <a:cs typeface="NikoshBAN" pitchFamily="2" charset="0"/>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1169497"/>
            <a:ext cx="1371600" cy="1164698"/>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50708" y="1298069"/>
            <a:ext cx="1036126" cy="1036126"/>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08685" y="1378349"/>
            <a:ext cx="1472505" cy="875565"/>
          </a:xfrm>
          <a:prstGeom prst="rect">
            <a:avLst/>
          </a:prstGeom>
          <a:noFill/>
          <a:ln>
            <a:solidFill>
              <a:schemeClr val="accent1"/>
            </a:solidFill>
          </a:ln>
        </p:spPr>
      </p:pic>
      <p:sp>
        <p:nvSpPr>
          <p:cNvPr id="2" name="TextBox 1"/>
          <p:cNvSpPr txBox="1"/>
          <p:nvPr/>
        </p:nvSpPr>
        <p:spPr>
          <a:xfrm>
            <a:off x="802512" y="2386199"/>
            <a:ext cx="1160388" cy="523220"/>
          </a:xfrm>
          <a:prstGeom prst="rect">
            <a:avLst/>
          </a:prstGeom>
          <a:noFill/>
        </p:spPr>
        <p:txBody>
          <a:bodyPr wrap="square" rtlCol="0">
            <a:spAutoFit/>
          </a:bodyPr>
          <a:lstStyle/>
          <a:p>
            <a:r>
              <a:rPr lang="bn-IN" sz="2800" dirty="0" smtClean="0">
                <a:latin typeface="NikoshBAN" panose="02000000000000000000" pitchFamily="2" charset="0"/>
                <a:cs typeface="NikoshBAN" panose="02000000000000000000" pitchFamily="2" charset="0"/>
              </a:rPr>
              <a:t>র‍্যাম</a:t>
            </a:r>
            <a:endParaRPr lang="en-US" sz="2800" dirty="0">
              <a:latin typeface="NikoshBAN" panose="02000000000000000000" pitchFamily="2" charset="0"/>
              <a:cs typeface="NikoshBAN" panose="02000000000000000000" pitchFamily="2" charset="0"/>
            </a:endParaRPr>
          </a:p>
        </p:txBody>
      </p:sp>
      <p:sp>
        <p:nvSpPr>
          <p:cNvPr id="3" name="TextBox 2"/>
          <p:cNvSpPr txBox="1"/>
          <p:nvPr/>
        </p:nvSpPr>
        <p:spPr>
          <a:xfrm>
            <a:off x="3779251" y="2245477"/>
            <a:ext cx="1512376" cy="523220"/>
          </a:xfrm>
          <a:prstGeom prst="rect">
            <a:avLst/>
          </a:prstGeom>
          <a:noFill/>
        </p:spPr>
        <p:txBody>
          <a:bodyPr wrap="square" rtlCol="0">
            <a:spAutoFit/>
          </a:bodyPr>
          <a:lstStyle/>
          <a:p>
            <a:r>
              <a:rPr lang="bn-IN" sz="2800" dirty="0" smtClean="0">
                <a:latin typeface="NikoshBAN" panose="02000000000000000000" pitchFamily="2" charset="0"/>
                <a:cs typeface="NikoshBAN" panose="02000000000000000000" pitchFamily="2" charset="0"/>
              </a:rPr>
              <a:t>পে্নড্রাইভ</a:t>
            </a:r>
            <a:endParaRPr lang="en-US" sz="2800" dirty="0">
              <a:latin typeface="NikoshBAN" panose="02000000000000000000" pitchFamily="2" charset="0"/>
              <a:cs typeface="NikoshBAN" panose="02000000000000000000" pitchFamily="2" charset="0"/>
            </a:endParaRPr>
          </a:p>
        </p:txBody>
      </p:sp>
      <p:sp>
        <p:nvSpPr>
          <p:cNvPr id="4" name="TextBox 3"/>
          <p:cNvSpPr txBox="1"/>
          <p:nvPr/>
        </p:nvSpPr>
        <p:spPr>
          <a:xfrm>
            <a:off x="6870352" y="2334195"/>
            <a:ext cx="1752600" cy="58477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হার্ড ডিস্ক</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0725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1000"/>
                                        <p:tgtEl>
                                          <p:spTgt spid="10">
                                            <p:bg/>
                                          </p:spTgt>
                                        </p:tgtEl>
                                      </p:cBhvr>
                                    </p:animEffect>
                                    <p:anim calcmode="lin" valueType="num">
                                      <p:cBhvr>
                                        <p:cTn id="8" dur="1000" fill="hold"/>
                                        <p:tgtEl>
                                          <p:spTgt spid="10">
                                            <p:bg/>
                                          </p:spTgt>
                                        </p:tgtEl>
                                        <p:attrNameLst>
                                          <p:attrName>ppt_x</p:attrName>
                                        </p:attrNameLst>
                                      </p:cBhvr>
                                      <p:tavLst>
                                        <p:tav tm="0">
                                          <p:val>
                                            <p:strVal val="#ppt_x"/>
                                          </p:val>
                                        </p:tav>
                                        <p:tav tm="100000">
                                          <p:val>
                                            <p:strVal val="#ppt_x"/>
                                          </p:val>
                                        </p:tav>
                                      </p:tavLst>
                                    </p:anim>
                                    <p:anim calcmode="lin" valueType="num">
                                      <p:cBhvr>
                                        <p:cTn id="9" dur="1000" fill="hold"/>
                                        <p:tgtEl>
                                          <p:spTgt spid="10">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1000"/>
                                        <p:tgtEl>
                                          <p:spTgt spid="4"/>
                                        </p:tgtEl>
                                      </p:cBhvr>
                                    </p:animEffect>
                                    <p:anim calcmode="lin" valueType="num">
                                      <p:cBhvr>
                                        <p:cTn id="57" dur="1000" fill="hold"/>
                                        <p:tgtEl>
                                          <p:spTgt spid="4"/>
                                        </p:tgtEl>
                                        <p:attrNameLst>
                                          <p:attrName>ppt_x</p:attrName>
                                        </p:attrNameLst>
                                      </p:cBhvr>
                                      <p:tavLst>
                                        <p:tav tm="0">
                                          <p:val>
                                            <p:strVal val="#ppt_x"/>
                                          </p:val>
                                        </p:tav>
                                        <p:tav tm="100000">
                                          <p:val>
                                            <p:strVal val="#ppt_x"/>
                                          </p:val>
                                        </p:tav>
                                      </p:tavLst>
                                    </p:anim>
                                    <p:anim calcmode="lin" valueType="num">
                                      <p:cBhvr>
                                        <p:cTn id="5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1000"/>
                                        <p:tgtEl>
                                          <p:spTgt spid="12"/>
                                        </p:tgtEl>
                                      </p:cBhvr>
                                    </p:animEffect>
                                    <p:anim calcmode="lin" valueType="num">
                                      <p:cBhvr>
                                        <p:cTn id="71" dur="1000" fill="hold"/>
                                        <p:tgtEl>
                                          <p:spTgt spid="12"/>
                                        </p:tgtEl>
                                        <p:attrNameLst>
                                          <p:attrName>ppt_x</p:attrName>
                                        </p:attrNameLst>
                                      </p:cBhvr>
                                      <p:tavLst>
                                        <p:tav tm="0">
                                          <p:val>
                                            <p:strVal val="#ppt_x"/>
                                          </p:val>
                                        </p:tav>
                                        <p:tav tm="100000">
                                          <p:val>
                                            <p:strVal val="#ppt_x"/>
                                          </p:val>
                                        </p:tav>
                                      </p:tavLst>
                                    </p:anim>
                                    <p:anim calcmode="lin" valueType="num">
                                      <p:cBhvr>
                                        <p:cTn id="7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1000"/>
                                        <p:tgtEl>
                                          <p:spTgt spid="14"/>
                                        </p:tgtEl>
                                      </p:cBhvr>
                                    </p:animEffect>
                                    <p:anim calcmode="lin" valueType="num">
                                      <p:cBhvr>
                                        <p:cTn id="85" dur="1000" fill="hold"/>
                                        <p:tgtEl>
                                          <p:spTgt spid="14"/>
                                        </p:tgtEl>
                                        <p:attrNameLst>
                                          <p:attrName>ppt_x</p:attrName>
                                        </p:attrNameLst>
                                      </p:cBhvr>
                                      <p:tavLst>
                                        <p:tav tm="0">
                                          <p:val>
                                            <p:strVal val="#ppt_x"/>
                                          </p:val>
                                        </p:tav>
                                        <p:tav tm="100000">
                                          <p:val>
                                            <p:strVal val="#ppt_x"/>
                                          </p:val>
                                        </p:tav>
                                      </p:tavLst>
                                    </p:anim>
                                    <p:anim calcmode="lin" valueType="num">
                                      <p:cBhvr>
                                        <p:cTn id="8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P spid="13" grpId="0" animBg="1"/>
      <p:bldP spid="14" grpId="0" animBg="1"/>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1495"/>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Half Frame 4"/>
          <p:cNvSpPr/>
          <p:nvPr/>
        </p:nvSpPr>
        <p:spPr>
          <a:xfrm>
            <a:off x="76200" y="76200"/>
            <a:ext cx="762000" cy="68580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5400000">
            <a:off x="8343900" y="114300"/>
            <a:ext cx="762000" cy="68580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6387815">
            <a:off x="58394" y="6039744"/>
            <a:ext cx="762000" cy="68580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10800000">
            <a:off x="8305800" y="6095999"/>
            <a:ext cx="762000" cy="68580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1981200" y="228600"/>
            <a:ext cx="5029200" cy="923330"/>
          </a:xfrm>
          <a:prstGeom prst="rect">
            <a:avLst/>
          </a:prstGeom>
          <a:solidFill>
            <a:schemeClr val="tx2">
              <a:lumMod val="40000"/>
              <a:lumOff val="60000"/>
            </a:schemeClr>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bn-IN" sz="5400" b="1" u="sng" spc="-150" dirty="0" smtClean="0">
                <a:solidFill>
                  <a:srgbClr val="006600"/>
                </a:solidFill>
                <a:effectLst>
                  <a:outerShdw blurRad="38100" dist="38100" dir="2700000" algn="tl">
                    <a:srgbClr val="000000">
                      <a:alpha val="43137"/>
                    </a:srgbClr>
                  </a:outerShdw>
                </a:effectLst>
                <a:latin typeface="NikoshBAN" pitchFamily="2" charset="0"/>
                <a:cs typeface="NikoshBAN" pitchFamily="2" charset="0"/>
              </a:rPr>
              <a:t>আজকের পাঠের বিষয়</a:t>
            </a:r>
            <a:endParaRPr lang="en-US" sz="5400" b="1" u="sng" spc="-150" dirty="0">
              <a:solidFill>
                <a:srgbClr val="0066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2" name="Rectangle 11"/>
          <p:cNvSpPr/>
          <p:nvPr/>
        </p:nvSpPr>
        <p:spPr>
          <a:xfrm>
            <a:off x="618670" y="1981200"/>
            <a:ext cx="7991930" cy="1107996"/>
          </a:xfrm>
          <a:prstGeom prst="rect">
            <a:avLst/>
          </a:prstGeom>
        </p:spPr>
        <p:txBody>
          <a:bodyPr wrap="square">
            <a:spAutoFit/>
          </a:bodyPr>
          <a:lstStyle/>
          <a:p>
            <a:pPr algn="ctr"/>
            <a:r>
              <a:rPr lang="en-US" sz="6600" b="1" dirty="0" err="1" smtClean="0">
                <a:ln w="0"/>
                <a:solidFill>
                  <a:srgbClr val="006600"/>
                </a:solidFill>
                <a:effectLst>
                  <a:outerShdw blurRad="38100" dist="19050" dir="2700000" algn="tl" rotWithShape="0">
                    <a:schemeClr val="dk1">
                      <a:alpha val="40000"/>
                    </a:schemeClr>
                  </a:outerShdw>
                </a:effectLst>
                <a:latin typeface="NikoshBAN" pitchFamily="2" charset="0"/>
                <a:cs typeface="NikoshBAN" pitchFamily="2" charset="0"/>
              </a:rPr>
              <a:t>মে</a:t>
            </a:r>
            <a:r>
              <a:rPr lang="bn-IN" sz="6600" b="1" dirty="0" smtClean="0">
                <a:ln w="0"/>
                <a:solidFill>
                  <a:srgbClr val="006600"/>
                </a:solidFill>
                <a:effectLst>
                  <a:outerShdw blurRad="38100" dist="19050" dir="2700000" algn="tl" rotWithShape="0">
                    <a:schemeClr val="dk1">
                      <a:alpha val="40000"/>
                    </a:schemeClr>
                  </a:outerShdw>
                </a:effectLst>
                <a:latin typeface="NikoshBAN" pitchFamily="2" charset="0"/>
                <a:cs typeface="NikoshBAN" pitchFamily="2" charset="0"/>
              </a:rPr>
              <a:t>মোরি</a:t>
            </a:r>
            <a:r>
              <a:rPr lang="en-US" sz="6600" b="1" dirty="0" smtClean="0">
                <a:ln w="0"/>
                <a:solidFill>
                  <a:srgbClr val="006600"/>
                </a:solidFill>
                <a:effectLst>
                  <a:outerShdw blurRad="38100" dist="19050" dir="2700000" algn="tl" rotWithShape="0">
                    <a:schemeClr val="dk1">
                      <a:alpha val="40000"/>
                    </a:schemeClr>
                  </a:outerShdw>
                </a:effectLst>
                <a:latin typeface="NikoshBAN" pitchFamily="2" charset="0"/>
                <a:cs typeface="NikoshBAN" pitchFamily="2" charset="0"/>
              </a:rPr>
              <a:t> ও</a:t>
            </a:r>
            <a:r>
              <a:rPr lang="bn-IN" sz="6600" b="1" dirty="0" smtClean="0">
                <a:ln w="0"/>
                <a:solidFill>
                  <a:srgbClr val="006600"/>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6600" b="1" dirty="0" err="1" smtClean="0">
                <a:ln w="0"/>
                <a:solidFill>
                  <a:srgbClr val="006600"/>
                </a:solidFill>
                <a:effectLst>
                  <a:outerShdw blurRad="38100" dist="19050" dir="2700000" algn="tl" rotWithShape="0">
                    <a:schemeClr val="dk1">
                      <a:alpha val="40000"/>
                    </a:schemeClr>
                  </a:outerShdw>
                </a:effectLst>
                <a:latin typeface="NikoshBAN" pitchFamily="2" charset="0"/>
                <a:cs typeface="NikoshBAN" pitchFamily="2" charset="0"/>
              </a:rPr>
              <a:t>স্টোরেজ</a:t>
            </a:r>
            <a:r>
              <a:rPr lang="en-US" sz="6600" b="1" dirty="0" smtClean="0">
                <a:ln w="0"/>
                <a:solidFill>
                  <a:srgbClr val="006600"/>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6600" b="1" dirty="0" err="1" smtClean="0">
                <a:ln w="0"/>
                <a:solidFill>
                  <a:srgbClr val="006600"/>
                </a:solidFill>
                <a:effectLst>
                  <a:outerShdw blurRad="38100" dist="19050" dir="2700000" algn="tl" rotWithShape="0">
                    <a:schemeClr val="dk1">
                      <a:alpha val="40000"/>
                    </a:schemeClr>
                  </a:outerShdw>
                </a:effectLst>
                <a:latin typeface="NikoshBAN" pitchFamily="2" charset="0"/>
                <a:cs typeface="NikoshBAN" pitchFamily="2" charset="0"/>
              </a:rPr>
              <a:t>ডিভাইস</a:t>
            </a:r>
            <a:r>
              <a:rPr lang="bn-BD" sz="6600" b="1" dirty="0" smtClean="0">
                <a:ln w="0"/>
                <a:solidFill>
                  <a:srgbClr val="006600"/>
                </a:solidFill>
                <a:effectLst>
                  <a:outerShdw blurRad="38100" dist="19050" dir="2700000" algn="tl" rotWithShape="0">
                    <a:schemeClr val="dk1">
                      <a:alpha val="40000"/>
                    </a:schemeClr>
                  </a:outerShdw>
                </a:effectLst>
                <a:latin typeface="NikoshBAN" pitchFamily="2" charset="0"/>
                <a:cs typeface="NikoshBAN" pitchFamily="2" charset="0"/>
              </a:rPr>
              <a:t> </a:t>
            </a:r>
            <a:endParaRPr lang="en-US" sz="5400" b="1" dirty="0">
              <a:ln w="0"/>
              <a:solidFill>
                <a:srgbClr val="006600"/>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528" repeatCount="200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500" fill="hold"/>
                                        <p:tgtEl>
                                          <p:spTgt spid="12"/>
                                        </p:tgtEl>
                                        <p:attrNameLst>
                                          <p:attrName>ppt_w</p:attrName>
                                        </p:attrNameLst>
                                      </p:cBhvr>
                                      <p:tavLst>
                                        <p:tav tm="0">
                                          <p:val>
                                            <p:fltVal val="0"/>
                                          </p:val>
                                        </p:tav>
                                        <p:tav tm="100000">
                                          <p:val>
                                            <p:strVal val="#ppt_w"/>
                                          </p:val>
                                        </p:tav>
                                      </p:tavLst>
                                    </p:anim>
                                    <p:anim calcmode="lin" valueType="num">
                                      <p:cBhvr>
                                        <p:cTn id="14" dur="1500" fill="hold"/>
                                        <p:tgtEl>
                                          <p:spTgt spid="12"/>
                                        </p:tgtEl>
                                        <p:attrNameLst>
                                          <p:attrName>ppt_h</p:attrName>
                                        </p:attrNameLst>
                                      </p:cBhvr>
                                      <p:tavLst>
                                        <p:tav tm="0">
                                          <p:val>
                                            <p:fltVal val="0"/>
                                          </p:val>
                                        </p:tav>
                                        <p:tav tm="100000">
                                          <p:val>
                                            <p:strVal val="#ppt_h"/>
                                          </p:val>
                                        </p:tav>
                                      </p:tavLst>
                                    </p:anim>
                                    <p:animEffect transition="in" filter="fade">
                                      <p:cBhvr>
                                        <p:cTn id="15" dur="1500"/>
                                        <p:tgtEl>
                                          <p:spTgt spid="12"/>
                                        </p:tgtEl>
                                      </p:cBhvr>
                                    </p:animEffect>
                                    <p:anim calcmode="lin" valueType="num">
                                      <p:cBhvr>
                                        <p:cTn id="16" dur="1500" fill="hold"/>
                                        <p:tgtEl>
                                          <p:spTgt spid="12"/>
                                        </p:tgtEl>
                                        <p:attrNameLst>
                                          <p:attrName>ppt_x</p:attrName>
                                        </p:attrNameLst>
                                      </p:cBhvr>
                                      <p:tavLst>
                                        <p:tav tm="0">
                                          <p:val>
                                            <p:fltVal val="0.5"/>
                                          </p:val>
                                        </p:tav>
                                        <p:tav tm="100000">
                                          <p:val>
                                            <p:strVal val="#ppt_x"/>
                                          </p:val>
                                        </p:tav>
                                      </p:tavLst>
                                    </p:anim>
                                    <p:anim calcmode="lin" valueType="num">
                                      <p:cBhvr>
                                        <p:cTn id="17" dur="1500" fill="hold"/>
                                        <p:tgtEl>
                                          <p:spTgt spid="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1495"/>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Half Frame 4"/>
          <p:cNvSpPr/>
          <p:nvPr/>
        </p:nvSpPr>
        <p:spPr>
          <a:xfrm>
            <a:off x="76200" y="76200"/>
            <a:ext cx="762000" cy="68580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5400000">
            <a:off x="8343900" y="114300"/>
            <a:ext cx="762000" cy="68580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6387815">
            <a:off x="58394" y="6039744"/>
            <a:ext cx="762000" cy="68580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10800000">
            <a:off x="8305800" y="6095999"/>
            <a:ext cx="762000" cy="68580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 name="Group 10"/>
          <p:cNvGrpSpPr/>
          <p:nvPr/>
        </p:nvGrpSpPr>
        <p:grpSpPr>
          <a:xfrm>
            <a:off x="152400" y="2708616"/>
            <a:ext cx="8646736" cy="1613627"/>
            <a:chOff x="951106" y="1947314"/>
            <a:chExt cx="7888251" cy="1613627"/>
          </a:xfrm>
        </p:grpSpPr>
        <p:sp>
          <p:nvSpPr>
            <p:cNvPr id="27" name="Round Same Side Corner Rectangle 4"/>
            <p:cNvSpPr/>
            <p:nvPr/>
          </p:nvSpPr>
          <p:spPr>
            <a:xfrm>
              <a:off x="1019936" y="1947314"/>
              <a:ext cx="6423898" cy="588443"/>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pPr>
              <a:r>
                <a:rPr lang="bn-BD" sz="3600" b="1" kern="1200" dirty="0" smtClean="0">
                  <a:latin typeface="NikoshBAN" pitchFamily="2" charset="0"/>
                  <a:cs typeface="NikoshBAN" pitchFamily="2" charset="0"/>
                </a:rPr>
                <a:t>১।</a:t>
              </a:r>
              <a:r>
                <a:rPr lang="en-US" sz="3600" b="1" kern="1200" dirty="0" smtClean="0">
                  <a:latin typeface="NikoshBAN" pitchFamily="2" charset="0"/>
                  <a:cs typeface="NikoshBAN" pitchFamily="2" charset="0"/>
                </a:rPr>
                <a:t> </a:t>
              </a:r>
              <a:r>
                <a:rPr lang="bn-IN" sz="3600" b="1" kern="1200" dirty="0" smtClean="0">
                  <a:latin typeface="NikoshBAN" pitchFamily="2" charset="0"/>
                  <a:cs typeface="NikoshBAN" pitchFamily="2" charset="0"/>
                </a:rPr>
                <a:t>র‍্যাম</a:t>
              </a:r>
              <a:r>
                <a:rPr lang="en-US" sz="3600" b="1" kern="1200" dirty="0" smtClean="0">
                  <a:latin typeface="NikoshBAN" pitchFamily="2" charset="0"/>
                  <a:cs typeface="NikoshBAN" pitchFamily="2" charset="0"/>
                </a:rPr>
                <a:t> </a:t>
              </a:r>
              <a:r>
                <a:rPr lang="bn-IN" sz="3600" b="1" dirty="0" smtClean="0">
                  <a:latin typeface="NikoshBAN" pitchFamily="2" charset="0"/>
                  <a:cs typeface="NikoshBAN" pitchFamily="2" charset="0"/>
                </a:rPr>
                <a:t>কী</a:t>
              </a:r>
              <a:r>
                <a:rPr lang="en-US" sz="3600" b="1" kern="1200" dirty="0" smtClean="0">
                  <a:latin typeface="NikoshBAN" pitchFamily="2" charset="0"/>
                  <a:cs typeface="NikoshBAN" pitchFamily="2" charset="0"/>
                </a:rPr>
                <a:t> </a:t>
              </a:r>
              <a:r>
                <a:rPr lang="bn-BD" sz="3600" b="1" kern="1200" dirty="0" smtClean="0">
                  <a:latin typeface="NikoshBAN" pitchFamily="2" charset="0"/>
                  <a:cs typeface="NikoshBAN" pitchFamily="2" charset="0"/>
                </a:rPr>
                <a:t>তা ব</a:t>
              </a:r>
              <a:r>
                <a:rPr lang="en-US" sz="3600" b="1" kern="1200" dirty="0" err="1" smtClean="0">
                  <a:latin typeface="NikoshBAN" pitchFamily="2" charset="0"/>
                  <a:cs typeface="NikoshBAN" pitchFamily="2" charset="0"/>
                </a:rPr>
                <a:t>লতে</a:t>
              </a:r>
              <a:r>
                <a:rPr lang="en-US" sz="3600" b="1" kern="1200" dirty="0" smtClean="0">
                  <a:latin typeface="NikoshBAN" pitchFamily="2" charset="0"/>
                  <a:cs typeface="NikoshBAN" pitchFamily="2" charset="0"/>
                </a:rPr>
                <a:t> </a:t>
              </a:r>
              <a:r>
                <a:rPr lang="en-US" sz="3600" b="1" kern="1200" dirty="0" err="1" smtClean="0">
                  <a:latin typeface="NikoshBAN" pitchFamily="2" charset="0"/>
                  <a:cs typeface="NikoshBAN" pitchFamily="2" charset="0"/>
                </a:rPr>
                <a:t>পারবে</a:t>
              </a:r>
              <a:r>
                <a:rPr lang="bn-IN" sz="3600" b="1" dirty="0">
                  <a:latin typeface="NikoshBAN" pitchFamily="2" charset="0"/>
                  <a:cs typeface="NikoshBAN" pitchFamily="2" charset="0"/>
                </a:rPr>
                <a:t>;</a:t>
              </a:r>
              <a:endParaRPr lang="en-US" sz="3600" b="1" kern="1200" dirty="0">
                <a:latin typeface="NikoshBAN" pitchFamily="2" charset="0"/>
                <a:cs typeface="NikoshBAN" pitchFamily="2" charset="0"/>
              </a:endParaRPr>
            </a:p>
          </p:txBody>
        </p:sp>
        <p:sp>
          <p:nvSpPr>
            <p:cNvPr id="32" name="Round Same Side Corner Rectangle 8"/>
            <p:cNvSpPr/>
            <p:nvPr/>
          </p:nvSpPr>
          <p:spPr>
            <a:xfrm>
              <a:off x="951106" y="2972498"/>
              <a:ext cx="7888251" cy="588443"/>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pPr>
              <a:r>
                <a:rPr lang="bn-BD" sz="3600" b="1" dirty="0" smtClean="0">
                  <a:latin typeface="NikoshBAN" pitchFamily="2" charset="0"/>
                  <a:cs typeface="NikoshBAN" pitchFamily="2" charset="0"/>
                </a:rPr>
                <a:t>৩</a:t>
              </a:r>
              <a:r>
                <a:rPr lang="bn-BD" sz="3600" b="1" kern="1200" dirty="0" smtClean="0">
                  <a:latin typeface="NikoshBAN" pitchFamily="2" charset="0"/>
                  <a:cs typeface="NikoshBAN" pitchFamily="2" charset="0"/>
                </a:rPr>
                <a:t>।</a:t>
              </a:r>
              <a:r>
                <a:rPr lang="en-US" sz="3600" b="1" kern="1200" dirty="0" smtClean="0">
                  <a:latin typeface="NikoshBAN" pitchFamily="2" charset="0"/>
                  <a:cs typeface="NikoshBAN" pitchFamily="2" charset="0"/>
                </a:rPr>
                <a:t> </a:t>
              </a:r>
              <a:r>
                <a:rPr lang="en-US" sz="3600" b="1" kern="1200" dirty="0" err="1" smtClean="0">
                  <a:latin typeface="NikoshBAN" pitchFamily="2" charset="0"/>
                  <a:cs typeface="NikoshBAN" pitchFamily="2" charset="0"/>
                </a:rPr>
                <a:t>হার্ডডিস্ক</a:t>
              </a:r>
              <a:r>
                <a:rPr lang="en-US" sz="3600" b="1" kern="1200" dirty="0" smtClean="0">
                  <a:latin typeface="NikoshBAN" pitchFamily="2" charset="0"/>
                  <a:cs typeface="NikoshBAN" pitchFamily="2" charset="0"/>
                </a:rPr>
                <a:t> </a:t>
              </a:r>
              <a:r>
                <a:rPr lang="en-US" sz="3600" b="1" kern="1200" dirty="0" err="1" smtClean="0">
                  <a:latin typeface="NikoshBAN" pitchFamily="2" charset="0"/>
                  <a:cs typeface="NikoshBAN" pitchFamily="2" charset="0"/>
                </a:rPr>
                <a:t>ড্রাইভের</a:t>
              </a:r>
              <a:r>
                <a:rPr lang="en-US" sz="3600" b="1" kern="1200" dirty="0" smtClean="0">
                  <a:latin typeface="NikoshBAN" pitchFamily="2" charset="0"/>
                  <a:cs typeface="NikoshBAN" pitchFamily="2" charset="0"/>
                </a:rPr>
                <a:t> </a:t>
              </a:r>
              <a:r>
                <a:rPr lang="bn-BD" sz="3600" b="1" kern="1200" dirty="0" smtClean="0">
                  <a:latin typeface="NikoshBAN" pitchFamily="2" charset="0"/>
                  <a:cs typeface="NikoshBAN" pitchFamily="2" charset="0"/>
                </a:rPr>
                <a:t>প্রয়োজনীয়তা </a:t>
              </a:r>
              <a:r>
                <a:rPr lang="en-US" sz="3600" b="1" kern="1200" dirty="0" err="1" smtClean="0">
                  <a:latin typeface="NikoshBAN" pitchFamily="2" charset="0"/>
                  <a:cs typeface="NikoshBAN" pitchFamily="2" charset="0"/>
                </a:rPr>
                <a:t>বর্ণনা</a:t>
              </a:r>
              <a:r>
                <a:rPr lang="en-US" sz="3600" b="1" kern="1200" dirty="0" smtClean="0">
                  <a:latin typeface="NikoshBAN" pitchFamily="2" charset="0"/>
                  <a:cs typeface="NikoshBAN" pitchFamily="2" charset="0"/>
                </a:rPr>
                <a:t> </a:t>
              </a:r>
              <a:r>
                <a:rPr lang="bn-BD" sz="3600" b="1" dirty="0" smtClean="0">
                  <a:latin typeface="NikoshBAN" pitchFamily="2" charset="0"/>
                  <a:cs typeface="NikoshBAN" pitchFamily="2" charset="0"/>
                </a:rPr>
                <a:t>করতে </a:t>
              </a:r>
              <a:r>
                <a:rPr lang="en-US" sz="3600" b="1" kern="1200" dirty="0" err="1" smtClean="0">
                  <a:latin typeface="NikoshBAN" pitchFamily="2" charset="0"/>
                  <a:cs typeface="NikoshBAN" pitchFamily="2" charset="0"/>
                </a:rPr>
                <a:t>পারবে</a:t>
              </a:r>
              <a:r>
                <a:rPr lang="bn-IN" sz="3600" b="1" kern="1200" dirty="0" smtClean="0">
                  <a:latin typeface="NikoshBAN" pitchFamily="2" charset="0"/>
                  <a:cs typeface="NikoshBAN" pitchFamily="2" charset="0"/>
                </a:rPr>
                <a:t>;</a:t>
              </a:r>
              <a:endParaRPr lang="en-US" sz="3600" b="1" kern="1200" dirty="0">
                <a:latin typeface="NikoshBAN" pitchFamily="2" charset="0"/>
                <a:cs typeface="NikoshBAN" pitchFamily="2" charset="0"/>
              </a:endParaRPr>
            </a:p>
          </p:txBody>
        </p:sp>
      </p:grpSp>
      <p:sp>
        <p:nvSpPr>
          <p:cNvPr id="14" name="Round Same Side Corner Rectangle 4"/>
          <p:cNvSpPr/>
          <p:nvPr/>
        </p:nvSpPr>
        <p:spPr>
          <a:xfrm>
            <a:off x="228600" y="3048000"/>
            <a:ext cx="8229600" cy="914400"/>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84480" tIns="25400" rIns="25400" bIns="25400" numCol="1" spcCol="1270" anchor="ctr" anchorCtr="0">
            <a:noAutofit/>
          </a:bodyPr>
          <a:lstStyle/>
          <a:p>
            <a:pPr marL="285750" lvl="1" indent="-285750" defTabSz="1778000">
              <a:lnSpc>
                <a:spcPct val="90000"/>
              </a:lnSpc>
              <a:spcBef>
                <a:spcPct val="0"/>
              </a:spcBef>
              <a:spcAft>
                <a:spcPct val="15000"/>
              </a:spcAft>
            </a:pPr>
            <a:r>
              <a:rPr lang="bn-BD" sz="3600" b="1" dirty="0" smtClean="0">
                <a:latin typeface="NikoshBAN" pitchFamily="2" charset="0"/>
                <a:cs typeface="NikoshBAN" pitchFamily="2" charset="0"/>
              </a:rPr>
              <a:t>২</a:t>
            </a:r>
            <a:r>
              <a:rPr lang="bn-BD" sz="3600" b="1" kern="1200" dirty="0" smtClean="0">
                <a:latin typeface="NikoshBAN" pitchFamily="2" charset="0"/>
                <a:cs typeface="NikoshBAN" pitchFamily="2" charset="0"/>
              </a:rPr>
              <a:t>।</a:t>
            </a:r>
            <a:r>
              <a:rPr lang="bn-BD" sz="3600" b="1" dirty="0" smtClean="0">
                <a:latin typeface="NikoshBAN" pitchFamily="2" charset="0"/>
                <a:cs typeface="NikoshBAN" pitchFamily="2" charset="0"/>
              </a:rPr>
              <a:t> </a:t>
            </a:r>
            <a:r>
              <a:rPr lang="bn-IN" sz="3600" b="1" dirty="0" smtClean="0">
                <a:latin typeface="NikoshBAN" pitchFamily="2" charset="0"/>
                <a:cs typeface="NikoshBAN" pitchFamily="2" charset="0"/>
              </a:rPr>
              <a:t>র‍্যামের কাজ বর্ণনা করতে</a:t>
            </a:r>
            <a:r>
              <a:rPr lang="en-US" sz="3600" b="1" kern="1200" dirty="0" smtClean="0">
                <a:latin typeface="NikoshBAN" pitchFamily="2" charset="0"/>
                <a:cs typeface="NikoshBAN" pitchFamily="2" charset="0"/>
              </a:rPr>
              <a:t> </a:t>
            </a:r>
            <a:r>
              <a:rPr lang="en-US" sz="3600" b="1" kern="1200" dirty="0" err="1" smtClean="0">
                <a:latin typeface="NikoshBAN" pitchFamily="2" charset="0"/>
                <a:cs typeface="NikoshBAN" pitchFamily="2" charset="0"/>
              </a:rPr>
              <a:t>পারবে</a:t>
            </a:r>
            <a:r>
              <a:rPr lang="bn-IN" sz="3600" b="1" dirty="0">
                <a:latin typeface="NikoshBAN" pitchFamily="2" charset="0"/>
                <a:cs typeface="NikoshBAN" pitchFamily="2" charset="0"/>
              </a:rPr>
              <a:t>;</a:t>
            </a:r>
            <a:endParaRPr lang="en-US" sz="3600" b="1" kern="1200" dirty="0">
              <a:latin typeface="NikoshBAN" pitchFamily="2" charset="0"/>
              <a:cs typeface="NikoshBAN" pitchFamily="2" charset="0"/>
            </a:endParaRPr>
          </a:p>
        </p:txBody>
      </p:sp>
      <p:sp>
        <p:nvSpPr>
          <p:cNvPr id="15" name="TextBox 14"/>
          <p:cNvSpPr txBox="1"/>
          <p:nvPr/>
        </p:nvSpPr>
        <p:spPr>
          <a:xfrm>
            <a:off x="439394" y="1634527"/>
            <a:ext cx="49530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3600" dirty="0" smtClean="0">
                <a:latin typeface="NikoshBAN" pitchFamily="2" charset="0"/>
                <a:cs typeface="NikoshBAN" pitchFamily="2" charset="0"/>
              </a:rPr>
              <a:t>এই পাঠ শেষে শিক্ষার্থীরা </a:t>
            </a:r>
            <a:r>
              <a:rPr lang="en-US"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sp>
        <p:nvSpPr>
          <p:cNvPr id="2" name="TextBox 1"/>
          <p:cNvSpPr txBox="1"/>
          <p:nvPr/>
        </p:nvSpPr>
        <p:spPr>
          <a:xfrm>
            <a:off x="1704477" y="563348"/>
            <a:ext cx="6126428" cy="830997"/>
          </a:xfrm>
          <a:prstGeom prst="rect">
            <a:avLst/>
          </a:prstGeom>
          <a:noFill/>
          <a:ln w="57150">
            <a:noFill/>
          </a:ln>
        </p:spPr>
        <p:txBody>
          <a:bodyPr wrap="square" rtlCol="0">
            <a:spAutoFit/>
          </a:bodyPr>
          <a:lstStyle/>
          <a:p>
            <a:pPr algn="ctr"/>
            <a:r>
              <a:rPr lang="en-US" sz="4800" b="1" dirty="0" err="1" smtClean="0"/>
              <a:t>শিখনফল</a:t>
            </a:r>
            <a:endParaRPr lang="en-US" sz="4800" b="1" dirty="0"/>
          </a:p>
        </p:txBody>
      </p:sp>
    </p:spTree>
  </p:cSld>
  <p:clrMapOvr>
    <a:masterClrMapping/>
  </p:clrMapOvr>
  <p:transition spd="med">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1495"/>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NikoshBAN" pitchFamily="2" charset="0"/>
              <a:cs typeface="NikoshBAN" pitchFamily="2" charset="0"/>
            </a:endParaRPr>
          </a:p>
        </p:txBody>
      </p:sp>
      <p:sp>
        <p:nvSpPr>
          <p:cNvPr id="5" name="Half Frame 4"/>
          <p:cNvSpPr/>
          <p:nvPr/>
        </p:nvSpPr>
        <p:spPr>
          <a:xfrm>
            <a:off x="76200" y="76200"/>
            <a:ext cx="762000" cy="68580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itchFamily="2" charset="0"/>
              <a:cs typeface="NikoshBAN" pitchFamily="2" charset="0"/>
            </a:endParaRPr>
          </a:p>
        </p:txBody>
      </p:sp>
      <p:sp>
        <p:nvSpPr>
          <p:cNvPr id="6" name="Half Frame 5"/>
          <p:cNvSpPr/>
          <p:nvPr/>
        </p:nvSpPr>
        <p:spPr>
          <a:xfrm rot="5400000">
            <a:off x="8343900" y="114300"/>
            <a:ext cx="762000" cy="68580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itchFamily="2" charset="0"/>
              <a:cs typeface="NikoshBAN" pitchFamily="2" charset="0"/>
            </a:endParaRPr>
          </a:p>
        </p:txBody>
      </p:sp>
      <p:sp>
        <p:nvSpPr>
          <p:cNvPr id="7" name="Half Frame 6"/>
          <p:cNvSpPr/>
          <p:nvPr/>
        </p:nvSpPr>
        <p:spPr>
          <a:xfrm rot="16387815">
            <a:off x="58394" y="6039744"/>
            <a:ext cx="762000" cy="68580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itchFamily="2" charset="0"/>
              <a:cs typeface="NikoshBAN" pitchFamily="2" charset="0"/>
            </a:endParaRPr>
          </a:p>
        </p:txBody>
      </p:sp>
      <p:sp>
        <p:nvSpPr>
          <p:cNvPr id="8" name="Half Frame 7"/>
          <p:cNvSpPr/>
          <p:nvPr/>
        </p:nvSpPr>
        <p:spPr>
          <a:xfrm rot="10800000">
            <a:off x="8305800" y="6095999"/>
            <a:ext cx="762000" cy="68580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itchFamily="2" charset="0"/>
              <a:cs typeface="NikoshBAN" pitchFamily="2" charset="0"/>
            </a:endParaRPr>
          </a:p>
        </p:txBody>
      </p:sp>
      <p:sp>
        <p:nvSpPr>
          <p:cNvPr id="9" name="Title 1"/>
          <p:cNvSpPr txBox="1">
            <a:spLocks/>
          </p:cNvSpPr>
          <p:nvPr/>
        </p:nvSpPr>
        <p:spPr>
          <a:xfrm>
            <a:off x="838200" y="228600"/>
            <a:ext cx="7772400" cy="914400"/>
          </a:xfrm>
          <a:prstGeom prst="rect">
            <a:avLst/>
          </a:prstGeom>
          <a:ln>
            <a:no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n-BD" sz="5000" b="1" i="0" u="none" strike="noStrike" kern="1200" normalizeH="0" baseline="0" noProof="0" dirty="0" smtClean="0">
                <a:ln w="10541" cmpd="sng">
                  <a:solidFill>
                    <a:schemeClr val="accent1">
                      <a:shade val="88000"/>
                      <a:satMod val="110000"/>
                    </a:schemeClr>
                  </a:solidFill>
                  <a:prstDash val="solid"/>
                </a:ln>
                <a:solidFill>
                  <a:srgbClr val="006600"/>
                </a:solidFill>
                <a:uLnTx/>
                <a:uFillTx/>
                <a:latin typeface="NikoshBAN" pitchFamily="2" charset="0"/>
                <a:ea typeface="+mj-ea"/>
                <a:cs typeface="NikoshBAN" pitchFamily="2" charset="0"/>
              </a:rPr>
              <a:t>স্মৃতি</a:t>
            </a:r>
            <a:r>
              <a:rPr kumimoji="0" lang="bn-BD" sz="5000" b="1" i="0" u="none" strike="noStrike" kern="1200" normalizeH="0" noProof="0" dirty="0" smtClean="0">
                <a:ln w="10541" cmpd="sng">
                  <a:solidFill>
                    <a:schemeClr val="accent1">
                      <a:shade val="88000"/>
                      <a:satMod val="110000"/>
                    </a:schemeClr>
                  </a:solidFill>
                  <a:prstDash val="solid"/>
                </a:ln>
                <a:solidFill>
                  <a:srgbClr val="006600"/>
                </a:solidFill>
                <a:uLnTx/>
                <a:uFillTx/>
                <a:latin typeface="NikoshBAN" pitchFamily="2" charset="0"/>
                <a:ea typeface="+mj-ea"/>
                <a:cs typeface="NikoshBAN" pitchFamily="2" charset="0"/>
              </a:rPr>
              <a:t> ধরে রাখার বিভিন্ন মাধ্যম</a:t>
            </a:r>
            <a:endParaRPr kumimoji="0" lang="en-US" sz="5000" b="1" i="0" u="none" strike="noStrike" kern="1200" normalizeH="0" baseline="0" noProof="0" dirty="0">
              <a:ln w="10541" cmpd="sng">
                <a:solidFill>
                  <a:schemeClr val="accent1">
                    <a:shade val="88000"/>
                    <a:satMod val="110000"/>
                  </a:schemeClr>
                </a:solidFill>
                <a:prstDash val="solid"/>
              </a:ln>
              <a:solidFill>
                <a:srgbClr val="006600"/>
              </a:solidFill>
              <a:uLnTx/>
              <a:uFillTx/>
              <a:latin typeface="NikoshBAN" pitchFamily="2" charset="0"/>
              <a:ea typeface="+mj-ea"/>
              <a:cs typeface="NikoshBAN" pitchFamily="2"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1905000"/>
            <a:ext cx="1981200" cy="1981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Rounded Rectangle 11"/>
          <p:cNvSpPr/>
          <p:nvPr/>
        </p:nvSpPr>
        <p:spPr>
          <a:xfrm>
            <a:off x="304800" y="5257800"/>
            <a:ext cx="2667000" cy="914400"/>
          </a:xfrm>
          <a:prstGeom prst="roundRect">
            <a:avLst/>
          </a:prstGeom>
          <a:solidFill>
            <a:srgbClr val="00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bn-BD" sz="4000" dirty="0" smtClean="0">
                <a:latin typeface="NikoshBAN" pitchFamily="2" charset="0"/>
                <a:cs typeface="NikoshBAN" pitchFamily="2" charset="0"/>
              </a:rPr>
              <a:t>মানুষের মস্তিষ্ক </a:t>
            </a:r>
            <a:endParaRPr lang="en-US" sz="4000" dirty="0">
              <a:latin typeface="NikoshBAN" pitchFamily="2" charset="0"/>
              <a:cs typeface="NikoshBAN" pitchFamily="2" charset="0"/>
            </a:endParaRPr>
          </a:p>
        </p:txBody>
      </p:sp>
      <p:sp>
        <p:nvSpPr>
          <p:cNvPr id="13" name="Rounded Rectangle 12"/>
          <p:cNvSpPr/>
          <p:nvPr/>
        </p:nvSpPr>
        <p:spPr>
          <a:xfrm>
            <a:off x="3200400" y="5257800"/>
            <a:ext cx="2615293" cy="914400"/>
          </a:xfrm>
          <a:prstGeom prst="roundRect">
            <a:avLst/>
          </a:prstGeom>
          <a:solidFill>
            <a:srgbClr val="006600"/>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bn-BD" sz="3600" dirty="0" smtClean="0">
                <a:solidFill>
                  <a:srgbClr val="FFC000"/>
                </a:solidFill>
                <a:latin typeface="NikoshBAN" pitchFamily="2" charset="0"/>
                <a:cs typeface="NikoshBAN" pitchFamily="2" charset="0"/>
              </a:rPr>
              <a:t>ফাইল কেবিনেট</a:t>
            </a:r>
            <a:endParaRPr lang="en-US" sz="4000" dirty="0">
              <a:solidFill>
                <a:srgbClr val="FFC000"/>
              </a:solidFill>
              <a:latin typeface="NikoshBAN" pitchFamily="2" charset="0"/>
              <a:cs typeface="NikoshBAN" pitchFamily="2" charset="0"/>
            </a:endParaRPr>
          </a:p>
        </p:txBody>
      </p:sp>
      <p:sp>
        <p:nvSpPr>
          <p:cNvPr id="14" name="Rounded Rectangle 13"/>
          <p:cNvSpPr/>
          <p:nvPr/>
        </p:nvSpPr>
        <p:spPr>
          <a:xfrm>
            <a:off x="6096000" y="5257800"/>
            <a:ext cx="2709638" cy="963743"/>
          </a:xfrm>
          <a:prstGeom prst="roundRect">
            <a:avLst/>
          </a:prstGeom>
          <a:solidFill>
            <a:srgbClr val="00660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bn-BD" sz="4000" dirty="0" smtClean="0">
                <a:latin typeface="NikoshBAN" pitchFamily="2" charset="0"/>
                <a:cs typeface="NikoshBAN" pitchFamily="2" charset="0"/>
              </a:rPr>
              <a:t>কম্পিউটার </a:t>
            </a:r>
            <a:endParaRPr lang="en-US" sz="4000" dirty="0">
              <a:latin typeface="NikoshBAN" pitchFamily="2" charset="0"/>
              <a:cs typeface="NikoshBAN" pitchFamily="2" charset="0"/>
            </a:endParaRPr>
          </a:p>
        </p:txBody>
      </p:sp>
      <p:pic>
        <p:nvPicPr>
          <p:cNvPr id="15" name="Picture 3" descr="D:\content\ur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752600"/>
            <a:ext cx="2428506" cy="272488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Vista-FileCabinet.jpg"/>
          <p:cNvPicPr>
            <a:picLocks noChangeAspect="1"/>
          </p:cNvPicPr>
          <p:nvPr/>
        </p:nvPicPr>
        <p:blipFill>
          <a:blip r:embed="rId5" cstate="print"/>
          <a:stretch>
            <a:fillRect/>
          </a:stretch>
        </p:blipFill>
        <p:spPr>
          <a:xfrm>
            <a:off x="3352800" y="1809750"/>
            <a:ext cx="2914650" cy="29146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50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9"/>
                                        </p:tgtEl>
                                        <p:attrNameLst>
                                          <p:attrName>fillcolor</p:attrName>
                                        </p:attrNameLst>
                                      </p:cBhvr>
                                      <p:tavLst>
                                        <p:tav tm="0">
                                          <p:val>
                                            <p:clrVal>
                                              <a:schemeClr val="accent2"/>
                                            </p:clrVal>
                                          </p:val>
                                        </p:tav>
                                        <p:tav tm="50000">
                                          <p:val>
                                            <p:clrVal>
                                              <a:schemeClr val="hlink"/>
                                            </p:clrVal>
                                          </p:val>
                                        </p:tav>
                                      </p:tavLst>
                                    </p:anim>
                                    <p:set>
                                      <p:cBhvr>
                                        <p:cTn id="9" dur="500"/>
                                        <p:tgtEl>
                                          <p:spTgt spid="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strVal val="#ppt_w*0.05"/>
                                          </p:val>
                                        </p:tav>
                                        <p:tav tm="100000">
                                          <p:val>
                                            <p:strVal val="#ppt_w"/>
                                          </p:val>
                                        </p:tav>
                                      </p:tavLst>
                                    </p:anim>
                                    <p:anim calcmode="lin" valueType="num">
                                      <p:cBhvr>
                                        <p:cTn id="15" dur="500" fill="hold"/>
                                        <p:tgtEl>
                                          <p:spTgt spid="15"/>
                                        </p:tgtEl>
                                        <p:attrNameLst>
                                          <p:attrName>ppt_h</p:attrName>
                                        </p:attrNameLst>
                                      </p:cBhvr>
                                      <p:tavLst>
                                        <p:tav tm="0">
                                          <p:val>
                                            <p:strVal val="#ppt_h"/>
                                          </p:val>
                                        </p:tav>
                                        <p:tav tm="100000">
                                          <p:val>
                                            <p:strVal val="#ppt_h"/>
                                          </p:val>
                                        </p:tav>
                                      </p:tavLst>
                                    </p:anim>
                                    <p:anim calcmode="lin" valueType="num">
                                      <p:cBhvr>
                                        <p:cTn id="16" dur="500" fill="hold"/>
                                        <p:tgtEl>
                                          <p:spTgt spid="15"/>
                                        </p:tgtEl>
                                        <p:attrNameLst>
                                          <p:attrName>ppt_x</p:attrName>
                                        </p:attrNameLst>
                                      </p:cBhvr>
                                      <p:tavLst>
                                        <p:tav tm="0">
                                          <p:val>
                                            <p:strVal val="#ppt_x-.2"/>
                                          </p:val>
                                        </p:tav>
                                        <p:tav tm="100000">
                                          <p:val>
                                            <p:strVal val="#ppt_x"/>
                                          </p:val>
                                        </p:tav>
                                      </p:tavLst>
                                    </p:anim>
                                    <p:anim calcmode="lin" valueType="num">
                                      <p:cBhvr>
                                        <p:cTn id="17" dur="500" fill="hold"/>
                                        <p:tgtEl>
                                          <p:spTgt spid="15"/>
                                        </p:tgtEl>
                                        <p:attrNameLst>
                                          <p:attrName>ppt_y</p:attrName>
                                        </p:attrNameLst>
                                      </p:cBhvr>
                                      <p:tavLst>
                                        <p:tav tm="0">
                                          <p:val>
                                            <p:strVal val="#ppt_y"/>
                                          </p:val>
                                        </p:tav>
                                        <p:tav tm="100000">
                                          <p:val>
                                            <p:strVal val="#ppt_y"/>
                                          </p:val>
                                        </p:tav>
                                      </p:tavLst>
                                    </p:anim>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4" presetClass="entr" presetSubtype="0" accel="10000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strVal val="#ppt_w*0.05"/>
                                          </p:val>
                                        </p:tav>
                                        <p:tav tm="100000">
                                          <p:val>
                                            <p:strVal val="#ppt_w"/>
                                          </p:val>
                                        </p:tav>
                                      </p:tavLst>
                                    </p:anim>
                                    <p:anim calcmode="lin" valueType="num">
                                      <p:cBhvr>
                                        <p:cTn id="28" dur="500" fill="hold"/>
                                        <p:tgtEl>
                                          <p:spTgt spid="11"/>
                                        </p:tgtEl>
                                        <p:attrNameLst>
                                          <p:attrName>ppt_h</p:attrName>
                                        </p:attrNameLst>
                                      </p:cBhvr>
                                      <p:tavLst>
                                        <p:tav tm="0">
                                          <p:val>
                                            <p:strVal val="#ppt_h"/>
                                          </p:val>
                                        </p:tav>
                                        <p:tav tm="100000">
                                          <p:val>
                                            <p:strVal val="#ppt_h"/>
                                          </p:val>
                                        </p:tav>
                                      </p:tavLst>
                                    </p:anim>
                                    <p:anim calcmode="lin" valueType="num">
                                      <p:cBhvr>
                                        <p:cTn id="29" dur="500" fill="hold"/>
                                        <p:tgtEl>
                                          <p:spTgt spid="11"/>
                                        </p:tgtEl>
                                        <p:attrNameLst>
                                          <p:attrName>ppt_x</p:attrName>
                                        </p:attrNameLst>
                                      </p:cBhvr>
                                      <p:tavLst>
                                        <p:tav tm="0">
                                          <p:val>
                                            <p:strVal val="#ppt_x-.2"/>
                                          </p:val>
                                        </p:tav>
                                        <p:tav tm="100000">
                                          <p:val>
                                            <p:strVal val="#ppt_x"/>
                                          </p:val>
                                        </p:tav>
                                      </p:tavLst>
                                    </p:anim>
                                    <p:anim calcmode="lin" valueType="num">
                                      <p:cBhvr>
                                        <p:cTn id="30" dur="500" fill="hold"/>
                                        <p:tgtEl>
                                          <p:spTgt spid="11"/>
                                        </p:tgtEl>
                                        <p:attrNameLst>
                                          <p:attrName>ppt_y</p:attrName>
                                        </p:attrNameLst>
                                      </p:cBhvr>
                                      <p:tavLst>
                                        <p:tav tm="0">
                                          <p:val>
                                            <p:strVal val="#ppt_y"/>
                                          </p:val>
                                        </p:tav>
                                        <p:tav tm="100000">
                                          <p:val>
                                            <p:strVal val="#ppt_y"/>
                                          </p:val>
                                        </p:tav>
                                      </p:tavLst>
                                    </p:anim>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54" presetClass="entr" presetSubtype="0" accel="10000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strVal val="#ppt_w*0.05"/>
                                          </p:val>
                                        </p:tav>
                                        <p:tav tm="100000">
                                          <p:val>
                                            <p:strVal val="#ppt_w"/>
                                          </p:val>
                                        </p:tav>
                                      </p:tavLst>
                                    </p:anim>
                                    <p:anim calcmode="lin" valueType="num">
                                      <p:cBhvr>
                                        <p:cTn id="37" dur="500" fill="hold"/>
                                        <p:tgtEl>
                                          <p:spTgt spid="12"/>
                                        </p:tgtEl>
                                        <p:attrNameLst>
                                          <p:attrName>ppt_h</p:attrName>
                                        </p:attrNameLst>
                                      </p:cBhvr>
                                      <p:tavLst>
                                        <p:tav tm="0">
                                          <p:val>
                                            <p:strVal val="#ppt_h"/>
                                          </p:val>
                                        </p:tav>
                                        <p:tav tm="100000">
                                          <p:val>
                                            <p:strVal val="#ppt_h"/>
                                          </p:val>
                                        </p:tav>
                                      </p:tavLst>
                                    </p:anim>
                                    <p:anim calcmode="lin" valueType="num">
                                      <p:cBhvr>
                                        <p:cTn id="38" dur="500" fill="hold"/>
                                        <p:tgtEl>
                                          <p:spTgt spid="12"/>
                                        </p:tgtEl>
                                        <p:attrNameLst>
                                          <p:attrName>ppt_x</p:attrName>
                                        </p:attrNameLst>
                                      </p:cBhvr>
                                      <p:tavLst>
                                        <p:tav tm="0">
                                          <p:val>
                                            <p:strVal val="#ppt_x-.2"/>
                                          </p:val>
                                        </p:tav>
                                        <p:tav tm="100000">
                                          <p:val>
                                            <p:strVal val="#ppt_x"/>
                                          </p:val>
                                        </p:tav>
                                      </p:tavLst>
                                    </p:anim>
                                    <p:anim calcmode="lin" valueType="num">
                                      <p:cBhvr>
                                        <p:cTn id="39" dur="500" fill="hold"/>
                                        <p:tgtEl>
                                          <p:spTgt spid="12"/>
                                        </p:tgtEl>
                                        <p:attrNameLst>
                                          <p:attrName>ppt_y</p:attrName>
                                        </p:attrNameLst>
                                      </p:cBhvr>
                                      <p:tavLst>
                                        <p:tav tm="0">
                                          <p:val>
                                            <p:strVal val="#ppt_y"/>
                                          </p:val>
                                        </p:tav>
                                        <p:tav tm="100000">
                                          <p:val>
                                            <p:strVal val="#ppt_y"/>
                                          </p:val>
                                        </p:tav>
                                      </p:tavLst>
                                    </p:anim>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54" presetClass="entr" presetSubtype="0" accel="10000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strVal val="#ppt_w*0.05"/>
                                          </p:val>
                                        </p:tav>
                                        <p:tav tm="100000">
                                          <p:val>
                                            <p:strVal val="#ppt_w"/>
                                          </p:val>
                                        </p:tav>
                                      </p:tavLst>
                                    </p:anim>
                                    <p:anim calcmode="lin" valueType="num">
                                      <p:cBhvr>
                                        <p:cTn id="46" dur="500" fill="hold"/>
                                        <p:tgtEl>
                                          <p:spTgt spid="13"/>
                                        </p:tgtEl>
                                        <p:attrNameLst>
                                          <p:attrName>ppt_h</p:attrName>
                                        </p:attrNameLst>
                                      </p:cBhvr>
                                      <p:tavLst>
                                        <p:tav tm="0">
                                          <p:val>
                                            <p:strVal val="#ppt_h"/>
                                          </p:val>
                                        </p:tav>
                                        <p:tav tm="100000">
                                          <p:val>
                                            <p:strVal val="#ppt_h"/>
                                          </p:val>
                                        </p:tav>
                                      </p:tavLst>
                                    </p:anim>
                                    <p:anim calcmode="lin" valueType="num">
                                      <p:cBhvr>
                                        <p:cTn id="47" dur="500" fill="hold"/>
                                        <p:tgtEl>
                                          <p:spTgt spid="13"/>
                                        </p:tgtEl>
                                        <p:attrNameLst>
                                          <p:attrName>ppt_x</p:attrName>
                                        </p:attrNameLst>
                                      </p:cBhvr>
                                      <p:tavLst>
                                        <p:tav tm="0">
                                          <p:val>
                                            <p:strVal val="#ppt_x-.2"/>
                                          </p:val>
                                        </p:tav>
                                        <p:tav tm="100000">
                                          <p:val>
                                            <p:strVal val="#ppt_x"/>
                                          </p:val>
                                        </p:tav>
                                      </p:tavLst>
                                    </p:anim>
                                    <p:anim calcmode="lin" valueType="num">
                                      <p:cBhvr>
                                        <p:cTn id="48" dur="500" fill="hold"/>
                                        <p:tgtEl>
                                          <p:spTgt spid="13"/>
                                        </p:tgtEl>
                                        <p:attrNameLst>
                                          <p:attrName>ppt_y</p:attrName>
                                        </p:attrNameLst>
                                      </p:cBhvr>
                                      <p:tavLst>
                                        <p:tav tm="0">
                                          <p:val>
                                            <p:strVal val="#ppt_y"/>
                                          </p:val>
                                        </p:tav>
                                        <p:tav tm="100000">
                                          <p:val>
                                            <p:strVal val="#ppt_y"/>
                                          </p:val>
                                        </p:tav>
                                      </p:tavLst>
                                    </p:anim>
                                    <p:animEffect transition="in" filter="fade">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54" presetClass="entr" presetSubtype="0" accel="10000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strVal val="#ppt_w*0.05"/>
                                          </p:val>
                                        </p:tav>
                                        <p:tav tm="100000">
                                          <p:val>
                                            <p:strVal val="#ppt_w"/>
                                          </p:val>
                                        </p:tav>
                                      </p:tavLst>
                                    </p:anim>
                                    <p:anim calcmode="lin" valueType="num">
                                      <p:cBhvr>
                                        <p:cTn id="55" dur="500" fill="hold"/>
                                        <p:tgtEl>
                                          <p:spTgt spid="14"/>
                                        </p:tgtEl>
                                        <p:attrNameLst>
                                          <p:attrName>ppt_h</p:attrName>
                                        </p:attrNameLst>
                                      </p:cBhvr>
                                      <p:tavLst>
                                        <p:tav tm="0">
                                          <p:val>
                                            <p:strVal val="#ppt_h"/>
                                          </p:val>
                                        </p:tav>
                                        <p:tav tm="100000">
                                          <p:val>
                                            <p:strVal val="#ppt_h"/>
                                          </p:val>
                                        </p:tav>
                                      </p:tavLst>
                                    </p:anim>
                                    <p:anim calcmode="lin" valueType="num">
                                      <p:cBhvr>
                                        <p:cTn id="56" dur="500" fill="hold"/>
                                        <p:tgtEl>
                                          <p:spTgt spid="14"/>
                                        </p:tgtEl>
                                        <p:attrNameLst>
                                          <p:attrName>ppt_x</p:attrName>
                                        </p:attrNameLst>
                                      </p:cBhvr>
                                      <p:tavLst>
                                        <p:tav tm="0">
                                          <p:val>
                                            <p:strVal val="#ppt_x-.2"/>
                                          </p:val>
                                        </p:tav>
                                        <p:tav tm="100000">
                                          <p:val>
                                            <p:strVal val="#ppt_x"/>
                                          </p:val>
                                        </p:tav>
                                      </p:tavLst>
                                    </p:anim>
                                    <p:anim calcmode="lin" valueType="num">
                                      <p:cBhvr>
                                        <p:cTn id="57" dur="500" fill="hold"/>
                                        <p:tgtEl>
                                          <p:spTgt spid="14"/>
                                        </p:tgtEl>
                                        <p:attrNameLst>
                                          <p:attrName>ppt_y</p:attrName>
                                        </p:attrNameLst>
                                      </p:cBhvr>
                                      <p:tavLst>
                                        <p:tav tm="0">
                                          <p:val>
                                            <p:strVal val="#ppt_y"/>
                                          </p:val>
                                        </p:tav>
                                        <p:tav tm="100000">
                                          <p:val>
                                            <p:strVal val="#ppt_y"/>
                                          </p:val>
                                        </p:tav>
                                      </p:tavLst>
                                    </p:anim>
                                    <p:animEffect transition="in" filter="fade">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1495"/>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Half Frame 4"/>
          <p:cNvSpPr/>
          <p:nvPr/>
        </p:nvSpPr>
        <p:spPr>
          <a:xfrm>
            <a:off x="76200" y="76200"/>
            <a:ext cx="762000" cy="68580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5400000">
            <a:off x="8343900" y="114300"/>
            <a:ext cx="762000" cy="68580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6387815">
            <a:off x="58394" y="6039744"/>
            <a:ext cx="762000" cy="68580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10800000">
            <a:off x="8305800" y="6095999"/>
            <a:ext cx="762000" cy="68580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9" name="Group 18"/>
          <p:cNvGrpSpPr/>
          <p:nvPr/>
        </p:nvGrpSpPr>
        <p:grpSpPr>
          <a:xfrm>
            <a:off x="1524000" y="1524000"/>
            <a:ext cx="6477000" cy="1120140"/>
            <a:chOff x="0" y="0"/>
            <a:chExt cx="6477000" cy="1120140"/>
          </a:xfrm>
        </p:grpSpPr>
        <p:sp>
          <p:nvSpPr>
            <p:cNvPr id="20" name="Rectangle 19"/>
            <p:cNvSpPr/>
            <p:nvPr/>
          </p:nvSpPr>
          <p:spPr>
            <a:xfrm>
              <a:off x="0" y="0"/>
              <a:ext cx="6477000" cy="1120140"/>
            </a:xfrm>
            <a:prstGeom prst="rect">
              <a:avLst/>
            </a:prstGeom>
            <a:blipFill rotWithShape="0">
              <a:blip r:embed="rId3" cstate="print"/>
              <a:stretch>
                <a:fillRect/>
              </a:stretch>
            </a:blipFill>
          </p:spPr>
          <p:style>
            <a:lnRef idx="0">
              <a:schemeClr val="accent1">
                <a:hueOff val="0"/>
                <a:satOff val="0"/>
                <a:lumOff val="0"/>
                <a:alphaOff val="0"/>
              </a:schemeClr>
            </a:lnRef>
            <a:fillRef idx="1">
              <a:scrgbClr r="0" g="0" b="0"/>
            </a:fillRef>
            <a:effectRef idx="0">
              <a:schemeClr val="accent1">
                <a:shade val="80000"/>
                <a:hueOff val="0"/>
                <a:satOff val="0"/>
                <a:lumOff val="0"/>
                <a:alphaOff val="0"/>
              </a:schemeClr>
            </a:effectRef>
            <a:fontRef idx="minor">
              <a:schemeClr val="lt1">
                <a:hueOff val="0"/>
                <a:satOff val="0"/>
                <a:lumOff val="0"/>
                <a:alphaOff val="0"/>
              </a:schemeClr>
            </a:fontRef>
          </p:style>
        </p:sp>
        <p:sp>
          <p:nvSpPr>
            <p:cNvPr id="21" name="Rectangle 20"/>
            <p:cNvSpPr/>
            <p:nvPr/>
          </p:nvSpPr>
          <p:spPr>
            <a:xfrm>
              <a:off x="0" y="0"/>
              <a:ext cx="6477000" cy="1120140"/>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bn-BD" sz="1600" kern="1200" dirty="0" smtClean="0"/>
                <a:t>,</a:t>
              </a:r>
              <a:endParaRPr lang="en-US" sz="4600" kern="1200" dirty="0"/>
            </a:p>
          </p:txBody>
        </p:sp>
      </p:grpSp>
      <p:graphicFrame>
        <p:nvGraphicFramePr>
          <p:cNvPr id="22" name="Content Placeholder 3"/>
          <p:cNvGraphicFramePr>
            <a:graphicFrameLocks/>
          </p:cNvGraphicFramePr>
          <p:nvPr>
            <p:extLst>
              <p:ext uri="{D42A27DB-BD31-4B8C-83A1-F6EECF244321}">
                <p14:modId xmlns:p14="http://schemas.microsoft.com/office/powerpoint/2010/main" val="2639376215"/>
              </p:ext>
            </p:extLst>
          </p:nvPr>
        </p:nvGraphicFramePr>
        <p:xfrm>
          <a:off x="838200" y="2667000"/>
          <a:ext cx="7239000" cy="3916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p:cNvSpPr txBox="1"/>
          <p:nvPr/>
        </p:nvSpPr>
        <p:spPr>
          <a:xfrm>
            <a:off x="2209800" y="609600"/>
            <a:ext cx="4648200" cy="646331"/>
          </a:xfrm>
          <a:prstGeom prst="rect">
            <a:avLst/>
          </a:prstGeom>
          <a:noFill/>
          <a:ln w="38100">
            <a:solidFill>
              <a:srgbClr val="FF0000"/>
            </a:solidFill>
          </a:ln>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র‍্যাম</a:t>
            </a:r>
            <a:endParaRPr lang="en-US" sz="3600" dirty="0">
              <a:latin typeface="NikoshBAN" panose="02000000000000000000" pitchFamily="2" charset="0"/>
              <a:cs typeface="NikoshBAN" panose="02000000000000000000" pitchFamily="2"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2">
                                            <p:graphicEl>
                                              <a:dgm id="{325C3E04-0792-479D-A5F1-5BAE4273B43B}"/>
                                            </p:graphicEl>
                                          </p:spTgt>
                                        </p:tgtEl>
                                        <p:attrNameLst>
                                          <p:attrName>style.visibility</p:attrName>
                                        </p:attrNameLst>
                                      </p:cBhvr>
                                      <p:to>
                                        <p:strVal val="visible"/>
                                      </p:to>
                                    </p:set>
                                    <p:anim calcmode="lin" valueType="num">
                                      <p:cBhvr>
                                        <p:cTn id="13" dur="500" fill="hold"/>
                                        <p:tgtEl>
                                          <p:spTgt spid="22">
                                            <p:graphicEl>
                                              <a:dgm id="{325C3E04-0792-479D-A5F1-5BAE4273B43B}"/>
                                            </p:graphicEl>
                                          </p:spTgt>
                                        </p:tgtEl>
                                        <p:attrNameLst>
                                          <p:attrName>ppt_w</p:attrName>
                                        </p:attrNameLst>
                                      </p:cBhvr>
                                      <p:tavLst>
                                        <p:tav tm="0">
                                          <p:val>
                                            <p:fltVal val="0"/>
                                          </p:val>
                                        </p:tav>
                                        <p:tav tm="100000">
                                          <p:val>
                                            <p:strVal val="#ppt_w"/>
                                          </p:val>
                                        </p:tav>
                                      </p:tavLst>
                                    </p:anim>
                                    <p:anim calcmode="lin" valueType="num">
                                      <p:cBhvr>
                                        <p:cTn id="14" dur="500" fill="hold"/>
                                        <p:tgtEl>
                                          <p:spTgt spid="22">
                                            <p:graphicEl>
                                              <a:dgm id="{325C3E04-0792-479D-A5F1-5BAE4273B43B}"/>
                                            </p:graphic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2">
                                            <p:graphicEl>
                                              <a:dgm id="{779E369A-F39F-4EC5-AEB2-18995BB29EEF}"/>
                                            </p:graphicEl>
                                          </p:spTgt>
                                        </p:tgtEl>
                                        <p:attrNameLst>
                                          <p:attrName>style.visibility</p:attrName>
                                        </p:attrNameLst>
                                      </p:cBhvr>
                                      <p:to>
                                        <p:strVal val="visible"/>
                                      </p:to>
                                    </p:set>
                                    <p:anim calcmode="lin" valueType="num">
                                      <p:cBhvr>
                                        <p:cTn id="19" dur="500" fill="hold"/>
                                        <p:tgtEl>
                                          <p:spTgt spid="22">
                                            <p:graphicEl>
                                              <a:dgm id="{779E369A-F39F-4EC5-AEB2-18995BB29EEF}"/>
                                            </p:graphicEl>
                                          </p:spTgt>
                                        </p:tgtEl>
                                        <p:attrNameLst>
                                          <p:attrName>ppt_w</p:attrName>
                                        </p:attrNameLst>
                                      </p:cBhvr>
                                      <p:tavLst>
                                        <p:tav tm="0">
                                          <p:val>
                                            <p:fltVal val="0"/>
                                          </p:val>
                                        </p:tav>
                                        <p:tav tm="100000">
                                          <p:val>
                                            <p:strVal val="#ppt_w"/>
                                          </p:val>
                                        </p:tav>
                                      </p:tavLst>
                                    </p:anim>
                                    <p:anim calcmode="lin" valueType="num">
                                      <p:cBhvr>
                                        <p:cTn id="20" dur="500" fill="hold"/>
                                        <p:tgtEl>
                                          <p:spTgt spid="22">
                                            <p:graphicEl>
                                              <a:dgm id="{779E369A-F39F-4EC5-AEB2-18995BB29EEF}"/>
                                            </p:graphic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2">
                                            <p:graphicEl>
                                              <a:dgm id="{97E4FAE4-32E6-4128-9BA0-4FB93D0E2D2C}"/>
                                            </p:graphicEl>
                                          </p:spTgt>
                                        </p:tgtEl>
                                        <p:attrNameLst>
                                          <p:attrName>style.visibility</p:attrName>
                                        </p:attrNameLst>
                                      </p:cBhvr>
                                      <p:to>
                                        <p:strVal val="visible"/>
                                      </p:to>
                                    </p:set>
                                    <p:anim calcmode="lin" valueType="num">
                                      <p:cBhvr>
                                        <p:cTn id="25" dur="500" fill="hold"/>
                                        <p:tgtEl>
                                          <p:spTgt spid="22">
                                            <p:graphicEl>
                                              <a:dgm id="{97E4FAE4-32E6-4128-9BA0-4FB93D0E2D2C}"/>
                                            </p:graphicEl>
                                          </p:spTgt>
                                        </p:tgtEl>
                                        <p:attrNameLst>
                                          <p:attrName>ppt_w</p:attrName>
                                        </p:attrNameLst>
                                      </p:cBhvr>
                                      <p:tavLst>
                                        <p:tav tm="0">
                                          <p:val>
                                            <p:fltVal val="0"/>
                                          </p:val>
                                        </p:tav>
                                        <p:tav tm="100000">
                                          <p:val>
                                            <p:strVal val="#ppt_w"/>
                                          </p:val>
                                        </p:tav>
                                      </p:tavLst>
                                    </p:anim>
                                    <p:anim calcmode="lin" valueType="num">
                                      <p:cBhvr>
                                        <p:cTn id="26" dur="500" fill="hold"/>
                                        <p:tgtEl>
                                          <p:spTgt spid="22">
                                            <p:graphicEl>
                                              <a:dgm id="{97E4FAE4-32E6-4128-9BA0-4FB93D0E2D2C}"/>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1495"/>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Half Frame 4"/>
          <p:cNvSpPr/>
          <p:nvPr/>
        </p:nvSpPr>
        <p:spPr>
          <a:xfrm>
            <a:off x="76200" y="76200"/>
            <a:ext cx="762000" cy="68580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5400000">
            <a:off x="8343900" y="114300"/>
            <a:ext cx="762000" cy="68580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6387815">
            <a:off x="58394" y="6039744"/>
            <a:ext cx="762000" cy="68580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10800000">
            <a:off x="8305800" y="6095999"/>
            <a:ext cx="762000" cy="68580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807754" y="950330"/>
            <a:ext cx="7848600"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b="1" dirty="0" err="1" smtClean="0">
                <a:solidFill>
                  <a:schemeClr val="tx1"/>
                </a:solidFill>
                <a:latin typeface="NikoshBAN" pitchFamily="2" charset="0"/>
                <a:cs typeface="NikoshBAN" pitchFamily="2" charset="0"/>
              </a:rPr>
              <a:t>কম্পিউটা</a:t>
            </a:r>
            <a:r>
              <a:rPr lang="bn-BD" sz="3600" b="1" dirty="0" smtClean="0">
                <a:solidFill>
                  <a:schemeClr val="tx1"/>
                </a:solidFill>
                <a:latin typeface="NikoshBAN" pitchFamily="2" charset="0"/>
                <a:cs typeface="NikoshBAN" pitchFamily="2" charset="0"/>
              </a:rPr>
              <a:t>রে র‍্যাম কী কাজে ব্যবহৃত হয়</a:t>
            </a:r>
            <a:r>
              <a:rPr lang="en-US" sz="3600" b="1" dirty="0" smtClean="0">
                <a:solidFill>
                  <a:schemeClr val="tx1"/>
                </a:solidFill>
                <a:latin typeface="NikoshBAN" pitchFamily="2" charset="0"/>
                <a:cs typeface="NikoshBAN" pitchFamily="2" charset="0"/>
              </a:rPr>
              <a:t>?</a:t>
            </a:r>
            <a:r>
              <a:rPr lang="bn-IN" sz="3600" b="1" dirty="0" smtClean="0">
                <a:solidFill>
                  <a:schemeClr val="tx1"/>
                </a:solidFill>
                <a:latin typeface="NikoshBAN" pitchFamily="2" charset="0"/>
                <a:cs typeface="NikoshBAN" pitchFamily="2" charset="0"/>
              </a:rPr>
              <a:t> (একক কাজ)</a:t>
            </a:r>
            <a:endParaRPr lang="en-US" sz="3600" b="1" dirty="0" smtClean="0">
              <a:solidFill>
                <a:schemeClr val="tx1"/>
              </a:solidFill>
              <a:latin typeface="NikoshBAN" pitchFamily="2" charset="0"/>
              <a:cs typeface="NikoshBAN" pitchFamily="2" charset="0"/>
            </a:endParaRPr>
          </a:p>
        </p:txBody>
      </p:sp>
      <p:sp>
        <p:nvSpPr>
          <p:cNvPr id="12" name="TextBox 11"/>
          <p:cNvSpPr txBox="1"/>
          <p:nvPr/>
        </p:nvSpPr>
        <p:spPr>
          <a:xfrm>
            <a:off x="802588" y="2728331"/>
            <a:ext cx="7086600" cy="230832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bn-BD" sz="4800" spc="-15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উত্তর : কম্পিউটারে কাজ করার সময় সাময়িক ভাবে তথ্য ধরে রাখতে সাহায্য করে।  </a:t>
            </a:r>
            <a:endParaRPr lang="en-US" sz="48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1495"/>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Half Frame 4"/>
          <p:cNvSpPr/>
          <p:nvPr/>
        </p:nvSpPr>
        <p:spPr>
          <a:xfrm>
            <a:off x="76200" y="76200"/>
            <a:ext cx="762000" cy="68580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5400000">
            <a:off x="8343900" y="114300"/>
            <a:ext cx="762000" cy="68580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6387815">
            <a:off x="58394" y="6039744"/>
            <a:ext cx="762000" cy="68580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10800000">
            <a:off x="8305800" y="6095999"/>
            <a:ext cx="762000" cy="68580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descr="pen.jpg"/>
          <p:cNvPicPr>
            <a:picLocks noChangeAspect="1"/>
          </p:cNvPicPr>
          <p:nvPr/>
        </p:nvPicPr>
        <p:blipFill>
          <a:blip r:embed="rId3" cstate="print"/>
          <a:srcRect t="26000" b="28667"/>
          <a:stretch>
            <a:fillRect/>
          </a:stretch>
        </p:blipFill>
        <p:spPr>
          <a:xfrm>
            <a:off x="1295400" y="1143000"/>
            <a:ext cx="5715000" cy="2590800"/>
          </a:xfrm>
          <a:prstGeom prst="rect">
            <a:avLst/>
          </a:prstGeom>
        </p:spPr>
      </p:pic>
      <p:sp>
        <p:nvSpPr>
          <p:cNvPr id="10" name="Rectangle 9"/>
          <p:cNvSpPr/>
          <p:nvPr/>
        </p:nvSpPr>
        <p:spPr>
          <a:xfrm>
            <a:off x="457200" y="373559"/>
            <a:ext cx="8343900" cy="769441"/>
          </a:xfrm>
          <a:prstGeom prst="rect">
            <a:avLst/>
          </a:prstGeom>
        </p:spPr>
        <p:txBody>
          <a:bodyPr wrap="square">
            <a:spAutoFit/>
          </a:bodyPr>
          <a:lstStyle/>
          <a:p>
            <a:pPr algn="ctr"/>
            <a:r>
              <a:rPr lang="bn-BD" sz="4400" b="1" dirty="0" smtClean="0">
                <a:latin typeface="NikoshBAN" pitchFamily="2" charset="0"/>
                <a:cs typeface="NikoshBAN" pitchFamily="2" charset="0"/>
                <a:sym typeface="Wingdings"/>
              </a:rPr>
              <a:t>পেন</a:t>
            </a:r>
            <a:r>
              <a:rPr lang="en-US" sz="4400" b="1" kern="1100" dirty="0" err="1" smtClean="0">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ড্রাইভ</a:t>
            </a:r>
            <a:r>
              <a:rPr lang="bn-BD" sz="4400" b="1" kern="1100" dirty="0" smtClean="0">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 দিয়ে কী কাজ করা হয়</a:t>
            </a:r>
            <a:r>
              <a:rPr lang="bn-IN" sz="4400" b="1" kern="1100" dirty="0" smtClean="0">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a:t>
            </a:r>
            <a:endParaRPr lang="bn-BD" sz="4400" b="1" spc="150" dirty="0">
              <a:ln w="11430"/>
              <a:effectLst>
                <a:glow rad="101600">
                  <a:srgbClr val="FFFF00">
                    <a:alpha val="60000"/>
                  </a:srgbClr>
                </a:glow>
                <a:outerShdw blurRad="25400" algn="tl" rotWithShape="0">
                  <a:srgbClr val="000000">
                    <a:alpha val="43000"/>
                  </a:srgbClr>
                </a:outerShdw>
              </a:effectLst>
              <a:latin typeface="NikoshLightBAN" panose="02000000000000000000" pitchFamily="2" charset="0"/>
              <a:cs typeface="NikoshLightBAN" panose="02000000000000000000" pitchFamily="2" charset="0"/>
            </a:endParaRPr>
          </a:p>
        </p:txBody>
      </p:sp>
      <p:pic>
        <p:nvPicPr>
          <p:cNvPr id="12" name="Picture 11" descr="pen h.jpg"/>
          <p:cNvPicPr>
            <a:picLocks noChangeAspect="1"/>
          </p:cNvPicPr>
          <p:nvPr/>
        </p:nvPicPr>
        <p:blipFill>
          <a:blip r:embed="rId4" cstate="print"/>
          <a:stretch>
            <a:fillRect/>
          </a:stretch>
        </p:blipFill>
        <p:spPr>
          <a:xfrm>
            <a:off x="685800" y="4114800"/>
            <a:ext cx="3886200" cy="2249688"/>
          </a:xfrm>
          <a:prstGeom prst="rect">
            <a:avLst/>
          </a:prstGeom>
        </p:spPr>
      </p:pic>
      <p:pic>
        <p:nvPicPr>
          <p:cNvPr id="17" name="Picture 16" descr="cd-animated.gif"/>
          <p:cNvPicPr>
            <a:picLocks noChangeAspect="1"/>
          </p:cNvPicPr>
          <p:nvPr/>
        </p:nvPicPr>
        <p:blipFill>
          <a:blip r:embed="rId5" cstate="print"/>
          <a:stretch>
            <a:fillRect/>
          </a:stretch>
        </p:blipFill>
        <p:spPr>
          <a:xfrm>
            <a:off x="5493503" y="3462580"/>
            <a:ext cx="3048000" cy="3011688"/>
          </a:xfrm>
          <a:prstGeom prst="rect">
            <a:avLst/>
          </a:prstGeom>
          <a:ln w="38100">
            <a:solidFill>
              <a:srgbClr val="FFFF00"/>
            </a:solidFill>
          </a:ln>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4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1100</TotalTime>
  <Words>322</Words>
  <Application>Microsoft Office PowerPoint</Application>
  <PresentationFormat>On-screen Show (4:3)</PresentationFormat>
  <Paragraphs>67</Paragraphs>
  <Slides>15</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Miriam</vt:lpstr>
      <vt:lpstr>NikoshBAN</vt:lpstr>
      <vt:lpstr>NikoshLightBAN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Mazid</cp:lastModifiedBy>
  <cp:revision>144</cp:revision>
  <dcterms:created xsi:type="dcterms:W3CDTF">2015-04-13T13:51:12Z</dcterms:created>
  <dcterms:modified xsi:type="dcterms:W3CDTF">2019-03-31T04:56:43Z</dcterms:modified>
</cp:coreProperties>
</file>