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9" r:id="rId3"/>
    <p:sldId id="305" r:id="rId4"/>
    <p:sldId id="277" r:id="rId5"/>
    <p:sldId id="294" r:id="rId6"/>
    <p:sldId id="293" r:id="rId7"/>
    <p:sldId id="295" r:id="rId8"/>
    <p:sldId id="296" r:id="rId9"/>
    <p:sldId id="297" r:id="rId10"/>
    <p:sldId id="298" r:id="rId11"/>
    <p:sldId id="299" r:id="rId12"/>
    <p:sldId id="301" r:id="rId13"/>
    <p:sldId id="302" r:id="rId14"/>
    <p:sldId id="303" r:id="rId15"/>
    <p:sldId id="3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B0039C-CB37-4F24-9783-838506EF8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B2D0A36-1407-48A1-8963-BC144762C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A620DD-D157-40F8-888E-080DC35EE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2CBA-7B2F-4469-B6F6-6C1C1B6E1F2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CC39A5-896C-48ED-BC9B-F73859D2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D61017-ABC5-482E-885C-85D3DAF2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53EA-765B-45A1-BB51-936F8FC73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1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1EE901-E8C6-4E1D-8C07-5A63EEE53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BF16232-E811-43CC-B228-4F64CDD73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B84D30-39B0-4534-9EA0-1A1C708E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2CBA-7B2F-4469-B6F6-6C1C1B6E1F2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C1E406-A75A-47AB-ABC2-42A2AEDD8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498485-5A83-42E2-8CF3-3FF571A5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53EA-765B-45A1-BB51-936F8FC73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4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53C05F7-6BB0-41D5-B070-D63B69667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C9F623-370C-4766-B35F-914278E6A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D8ED2F-4096-4D08-88EE-25B1578B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2CBA-7B2F-4469-B6F6-6C1C1B6E1F2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445C36-804F-4A45-8016-7CDAA6FC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727574-5172-4772-AB05-72AC8085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53EA-765B-45A1-BB51-936F8FC73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8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D3B74E-E54C-4DC9-AFD9-5AD0C3B8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BB0CA1-EFB5-448B-9995-331D291C7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C81206-8720-467D-A9E4-81008D24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2CBA-7B2F-4469-B6F6-6C1C1B6E1F2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DD71F1-3763-4B2B-8367-EBA58014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E73415-9620-4B9E-B682-7030F652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53EA-765B-45A1-BB51-936F8FC73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135EDE-A4F4-4FFC-9F79-06BDC7BB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6F09BB-8E3A-4316-ACF3-92713140A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47F2E8-4624-4E33-B703-EBC6CA644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2CBA-7B2F-4469-B6F6-6C1C1B6E1F2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98A0ED-AF26-4001-A1BF-33B7671E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A663F4-7739-4143-84A1-3BD8DE947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53EA-765B-45A1-BB51-936F8FC73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0D7FC5-B894-46A3-B4D2-6078822A6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322EFD-81D1-4AD3-9294-4BC048018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9D4BFA2-9830-4405-AB85-57F6842E2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03FC21-9394-49BC-8A1B-894BE569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2CBA-7B2F-4469-B6F6-6C1C1B6E1F2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F83D87E-A578-44FF-BB16-6E795216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A6FAFE-CB87-4FD6-BDE8-9A023438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53EA-765B-45A1-BB51-936F8FC73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1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E01AD1-BBD3-4151-A260-A760B01D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A64918-B6A2-412E-B894-01477601D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99981F-0B60-41E9-BEC1-38FD1A3F2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276B5BF-E098-450D-B666-1CF6023BF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4FAF73-B0ED-4A26-BCF1-5CB231EDB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EF1C5E-F32B-4760-A7B3-C7A3BFB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2CBA-7B2F-4469-B6F6-6C1C1B6E1F2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2C5F17D-AF12-45FD-89BC-05FC8C65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016644A-04FE-46A2-A944-ADD20B057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53EA-765B-45A1-BB51-936F8FC73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632FF-22B4-4FD5-B5F7-2F19FA76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0680D01-BCE1-4794-94C8-85502EC43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2CBA-7B2F-4469-B6F6-6C1C1B6E1F2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8EAC1C-E3A8-4D07-8C31-28440577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5BCBB1B-8C01-42D6-B60B-13F8B6CD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53EA-765B-45A1-BB51-936F8FC73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7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56DE54B-8149-4A05-A83F-8846FBEA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2CBA-7B2F-4469-B6F6-6C1C1B6E1F2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C87C13B-F100-4447-85C3-A97B26C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45C3400-EAB8-4FA3-81A6-012B5298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53EA-765B-45A1-BB51-936F8FC73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9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0F4CDA-8440-474E-88D8-15CDF8AD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741A58-9F2B-49DA-B500-8A258D5CA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2614668-EB7E-45B7-B31A-E3746B047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CA174E-C531-4529-8720-ED463D4C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2CBA-7B2F-4469-B6F6-6C1C1B6E1F2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F550B3C-CF6C-4C21-A6A6-5C4020A0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2F21CF-0A07-47D6-ADA6-7EF91D92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53EA-765B-45A1-BB51-936F8FC73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2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F78501-31AF-4E58-9B74-36A15256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D97E8D2-8850-418D-9757-34CAD9C6E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F7725BE-CAE3-408D-B2A3-615C0DA3E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889978-47FD-44D2-9D7B-8D9B7839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2CBA-7B2F-4469-B6F6-6C1C1B6E1F2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F87031-54BA-40B2-B213-1DE852BB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F21041-7BC5-463B-99BE-8A18AC58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53EA-765B-45A1-BB51-936F8FC73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1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E7ED8C2-72CF-475F-8F07-E20BDAA8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63966AB-3846-4925-BD76-21CC247F4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BAE31C-F091-4811-B351-103F0F77B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2CBA-7B2F-4469-B6F6-6C1C1B6E1F27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B0565-1B9B-4CEA-81AE-E000B561F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0DCB8F-7444-49AA-AAD8-FD9FDDD76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453EA-765B-45A1-BB51-936F8FC73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6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0976BA-5D59-430B-AF45-402FA4C40CAA}"/>
              </a:ext>
            </a:extLst>
          </p:cNvPr>
          <p:cNvSpPr txBox="1"/>
          <p:nvPr/>
        </p:nvSpPr>
        <p:spPr>
          <a:xfrm>
            <a:off x="1166191" y="0"/>
            <a:ext cx="10164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323438"/>
            <a:ext cx="9563100" cy="46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11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556B4E1-D064-486F-9D16-0A5489756B6C}"/>
              </a:ext>
            </a:extLst>
          </p:cNvPr>
          <p:cNvSpPr txBox="1"/>
          <p:nvPr/>
        </p:nvSpPr>
        <p:spPr>
          <a:xfrm>
            <a:off x="954157" y="462579"/>
            <a:ext cx="245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4720F89E-A432-421D-84E2-2A9B5426C04A}"/>
                  </a:ext>
                </a:extLst>
              </p:cNvPr>
              <p:cNvSpPr txBox="1"/>
              <p:nvPr/>
            </p:nvSpPr>
            <p:spPr>
              <a:xfrm>
                <a:off x="836526" y="1194105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বহিঃস্থ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BO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20F89E-A432-421D-84E2-2A9B5426C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26" y="1194105"/>
                <a:ext cx="6096000" cy="646331"/>
              </a:xfrm>
              <a:prstGeom prst="rect">
                <a:avLst/>
              </a:prstGeom>
              <a:blipFill>
                <a:blip r:embed="rId2"/>
                <a:stretch>
                  <a:fillRect t="-1981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84961348-7B0F-4F7F-B33E-AE6EF8F6BA01}"/>
                  </a:ext>
                </a:extLst>
              </p:cNvPr>
              <p:cNvSpPr txBox="1"/>
              <p:nvPr/>
            </p:nvSpPr>
            <p:spPr>
              <a:xfrm>
                <a:off x="672376" y="2082929"/>
                <a:ext cx="6096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BOD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BAO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961348-7B0F-4F7F-B33E-AE6EF8F6B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76" y="2082929"/>
                <a:ext cx="6096000" cy="584775"/>
              </a:xfrm>
              <a:prstGeom prst="rect">
                <a:avLst/>
              </a:prstGeom>
              <a:blipFill>
                <a:blip r:embed="rId3"/>
                <a:stretch>
                  <a:fillRect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EC473B6E-679B-43BE-B425-043AAE3976CD}"/>
                  </a:ext>
                </a:extLst>
              </p:cNvPr>
              <p:cNvSpPr txBox="1"/>
              <p:nvPr/>
            </p:nvSpPr>
            <p:spPr>
              <a:xfrm>
                <a:off x="914401" y="3003027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OA= OB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473B6E-679B-43BE-B425-043AAE397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3003027"/>
                <a:ext cx="6096000" cy="646331"/>
              </a:xfrm>
              <a:prstGeom prst="rect">
                <a:avLst/>
              </a:prstGeom>
              <a:blipFill>
                <a:blip r:embed="rId4"/>
                <a:stretch>
                  <a:fillRect t="-1981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A5CD5587-4078-4A50-A507-592372D3F7D4}"/>
                  </a:ext>
                </a:extLst>
              </p:cNvPr>
              <p:cNvSpPr txBox="1"/>
              <p:nvPr/>
            </p:nvSpPr>
            <p:spPr>
              <a:xfrm>
                <a:off x="1162706" y="3676279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BAO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5CD5587-4078-4A50-A507-592372D3F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06" y="3676279"/>
                <a:ext cx="6096000" cy="646331"/>
              </a:xfrm>
              <a:prstGeom prst="rect">
                <a:avLst/>
              </a:prstGeom>
              <a:blipFill>
                <a:blip r:embed="rId5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EAF0D84-B68E-47A6-9B02-30EB6B479BED}"/>
              </a:ext>
            </a:extLst>
          </p:cNvPr>
          <p:cNvSpPr txBox="1"/>
          <p:nvPr/>
        </p:nvSpPr>
        <p:spPr>
          <a:xfrm>
            <a:off x="1162706" y="435598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ও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438302D-CED0-41AE-A403-908C8EFFF94B}"/>
              </a:ext>
            </a:extLst>
          </p:cNvPr>
          <p:cNvSpPr txBox="1"/>
          <p:nvPr/>
        </p:nvSpPr>
        <p:spPr>
          <a:xfrm>
            <a:off x="5247955" y="36126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………..(2)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446DF9D-928C-43A4-8E9E-6009A7402045}"/>
              </a:ext>
            </a:extLst>
          </p:cNvPr>
          <p:cNvSpPr txBox="1"/>
          <p:nvPr/>
        </p:nvSpPr>
        <p:spPr>
          <a:xfrm>
            <a:off x="5847164" y="1973236"/>
            <a:ext cx="1865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11039D92-A4D7-4021-94D8-03D2B12E0B01}"/>
                  </a:ext>
                </a:extLst>
              </p:cNvPr>
              <p:cNvSpPr txBox="1"/>
              <p:nvPr/>
            </p:nvSpPr>
            <p:spPr>
              <a:xfrm>
                <a:off x="954251" y="5154347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BO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D=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 +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1039D92-A4D7-4021-94D8-03D2B12E0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51" y="5154347"/>
                <a:ext cx="6096000" cy="646331"/>
              </a:xfrm>
              <a:prstGeom prst="rect">
                <a:avLst/>
              </a:prstGeom>
              <a:blipFill>
                <a:blip r:embed="rId6"/>
                <a:stretch>
                  <a:fillRect t="-16038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B2171E85-42B5-4513-8947-257713CF8D8D}"/>
                  </a:ext>
                </a:extLst>
              </p:cNvPr>
              <p:cNvSpPr txBox="1"/>
              <p:nvPr/>
            </p:nvSpPr>
            <p:spPr>
              <a:xfrm>
                <a:off x="1085662" y="5719218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BO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D=2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2171E85-42B5-4513-8947-257713CF8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62" y="5719218"/>
                <a:ext cx="6096000" cy="646331"/>
              </a:xfrm>
              <a:prstGeom prst="rect">
                <a:avLst/>
              </a:prstGeom>
              <a:blipFill>
                <a:blip r:embed="rId7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2257DC9-D120-4695-ADBD-EE5DE09F0660}"/>
              </a:ext>
            </a:extLst>
          </p:cNvPr>
          <p:cNvSpPr txBox="1"/>
          <p:nvPr/>
        </p:nvSpPr>
        <p:spPr>
          <a:xfrm>
            <a:off x="5654406" y="56339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………..(3)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260340-6599-49D5-A0D4-049D3FC15A37}"/>
              </a:ext>
            </a:extLst>
          </p:cNvPr>
          <p:cNvSpPr txBox="1"/>
          <p:nvPr/>
        </p:nvSpPr>
        <p:spPr>
          <a:xfrm>
            <a:off x="8609218" y="2364533"/>
            <a:ext cx="424070" cy="38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2CB77A-AFD0-45D4-9368-7BA61409BC00}"/>
              </a:ext>
            </a:extLst>
          </p:cNvPr>
          <p:cNvSpPr txBox="1"/>
          <p:nvPr/>
        </p:nvSpPr>
        <p:spPr>
          <a:xfrm>
            <a:off x="8874261" y="2541362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23A3EDE-474E-4976-A14C-A52C320D5DED}"/>
              </a:ext>
            </a:extLst>
          </p:cNvPr>
          <p:cNvSpPr txBox="1"/>
          <p:nvPr/>
        </p:nvSpPr>
        <p:spPr>
          <a:xfrm>
            <a:off x="10583205" y="2518013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CADE6A1-30C7-46FF-9168-214C134C6F99}"/>
              </a:ext>
            </a:extLst>
          </p:cNvPr>
          <p:cNvGrpSpPr/>
          <p:nvPr/>
        </p:nvGrpSpPr>
        <p:grpSpPr>
          <a:xfrm>
            <a:off x="8640416" y="642829"/>
            <a:ext cx="2597427" cy="2088998"/>
            <a:chOff x="3776869" y="773472"/>
            <a:chExt cx="3962400" cy="3220279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5BB496AF-25DB-46CB-AAB3-CCA731ACC153}"/>
                </a:ext>
              </a:extLst>
            </p:cNvPr>
            <p:cNvSpPr/>
            <p:nvPr/>
          </p:nvSpPr>
          <p:spPr>
            <a:xfrm>
              <a:off x="3776869" y="773472"/>
              <a:ext cx="3962400" cy="322027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1E728336-8C6F-4F21-967D-80FC191AB229}"/>
                </a:ext>
              </a:extLst>
            </p:cNvPr>
            <p:cNvSpPr/>
            <p:nvPr/>
          </p:nvSpPr>
          <p:spPr>
            <a:xfrm>
              <a:off x="5711686" y="2383611"/>
              <a:ext cx="92764" cy="795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7C257D8E-398D-49B7-81C6-89635C285DDE}"/>
              </a:ext>
            </a:extLst>
          </p:cNvPr>
          <p:cNvSpPr/>
          <p:nvPr/>
        </p:nvSpPr>
        <p:spPr>
          <a:xfrm>
            <a:off x="9851902" y="632965"/>
            <a:ext cx="106017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51CA578-7C2F-44C7-99C0-CAF5430A7513}"/>
              </a:ext>
            </a:extLst>
          </p:cNvPr>
          <p:cNvSpPr txBox="1"/>
          <p:nvPr/>
        </p:nvSpPr>
        <p:spPr>
          <a:xfrm>
            <a:off x="9908725" y="1446627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545CA51-0CA8-4243-8810-F9D1BD7B058F}"/>
              </a:ext>
            </a:extLst>
          </p:cNvPr>
          <p:cNvSpPr txBox="1"/>
          <p:nvPr/>
        </p:nvSpPr>
        <p:spPr>
          <a:xfrm>
            <a:off x="9675536" y="185172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35ACEF1C-1C70-44D9-8E2D-C5151C95D4EA}"/>
              </a:ext>
            </a:extLst>
          </p:cNvPr>
          <p:cNvCxnSpPr>
            <a:cxnSpLocks/>
          </p:cNvCxnSpPr>
          <p:nvPr/>
        </p:nvCxnSpPr>
        <p:spPr>
          <a:xfrm flipH="1">
            <a:off x="9099679" y="636241"/>
            <a:ext cx="762928" cy="194217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BB5A14E-5FC8-4910-8A27-CFAB7F01ADCE}"/>
              </a:ext>
            </a:extLst>
          </p:cNvPr>
          <p:cNvCxnSpPr>
            <a:cxnSpLocks/>
          </p:cNvCxnSpPr>
          <p:nvPr/>
        </p:nvCxnSpPr>
        <p:spPr>
          <a:xfrm flipH="1">
            <a:off x="9110148" y="1708285"/>
            <a:ext cx="869196" cy="8393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098FE6C4-ABEC-4A2A-A54D-364CDF284591}"/>
              </a:ext>
            </a:extLst>
          </p:cNvPr>
          <p:cNvCxnSpPr>
            <a:cxnSpLocks/>
          </p:cNvCxnSpPr>
          <p:nvPr/>
        </p:nvCxnSpPr>
        <p:spPr>
          <a:xfrm>
            <a:off x="9952702" y="1731829"/>
            <a:ext cx="761544" cy="8354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C8A3F122-0443-4C57-9932-FE6ED58DD0F4}"/>
              </a:ext>
            </a:extLst>
          </p:cNvPr>
          <p:cNvCxnSpPr>
            <a:cxnSpLocks/>
          </p:cNvCxnSpPr>
          <p:nvPr/>
        </p:nvCxnSpPr>
        <p:spPr>
          <a:xfrm>
            <a:off x="9876838" y="616047"/>
            <a:ext cx="805778" cy="190030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F289722F-A380-4AB1-ADC3-7673AB9EC71A}"/>
              </a:ext>
            </a:extLst>
          </p:cNvPr>
          <p:cNvCxnSpPr>
            <a:cxnSpLocks/>
          </p:cNvCxnSpPr>
          <p:nvPr/>
        </p:nvCxnSpPr>
        <p:spPr>
          <a:xfrm>
            <a:off x="9887543" y="608991"/>
            <a:ext cx="113161" cy="18695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ED22948-F898-46FF-BD01-6EAC3A4F1E45}"/>
              </a:ext>
            </a:extLst>
          </p:cNvPr>
          <p:cNvSpPr txBox="1"/>
          <p:nvPr/>
        </p:nvSpPr>
        <p:spPr>
          <a:xfrm>
            <a:off x="9797783" y="2425782"/>
            <a:ext cx="57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Arc 27">
            <a:extLst>
              <a:ext uri="{FF2B5EF4-FFF2-40B4-BE49-F238E27FC236}">
                <a16:creationId xmlns="" xmlns:a16="http://schemas.microsoft.com/office/drawing/2014/main" id="{CE99A578-45D6-45B2-9E74-149E7FA2B287}"/>
              </a:ext>
            </a:extLst>
          </p:cNvPr>
          <p:cNvSpPr/>
          <p:nvPr/>
        </p:nvSpPr>
        <p:spPr>
          <a:xfrm rot="9135106">
            <a:off x="9560283" y="1379404"/>
            <a:ext cx="757695" cy="787769"/>
          </a:xfrm>
          <a:prstGeom prst="arc">
            <a:avLst>
              <a:gd name="adj1" fmla="val 17174217"/>
              <a:gd name="adj2" fmla="val 2113706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c 1">
            <a:extLst>
              <a:ext uri="{FF2B5EF4-FFF2-40B4-BE49-F238E27FC236}">
                <a16:creationId xmlns="" xmlns:a16="http://schemas.microsoft.com/office/drawing/2014/main" id="{3E1E72A7-933B-496C-950F-E9BD9AFD0254}"/>
              </a:ext>
            </a:extLst>
          </p:cNvPr>
          <p:cNvSpPr/>
          <p:nvPr/>
        </p:nvSpPr>
        <p:spPr>
          <a:xfrm rot="20815513">
            <a:off x="8952966" y="2087018"/>
            <a:ext cx="549476" cy="580418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="" xmlns:a16="http://schemas.microsoft.com/office/drawing/2014/main" id="{8CE09BDE-1975-4C15-AAD1-F0A501912A7A}"/>
              </a:ext>
            </a:extLst>
          </p:cNvPr>
          <p:cNvSpPr/>
          <p:nvPr/>
        </p:nvSpPr>
        <p:spPr>
          <a:xfrm rot="8030830">
            <a:off x="9496235" y="705561"/>
            <a:ext cx="549476" cy="580418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3" grpId="0"/>
      <p:bldP spid="34" grpId="0"/>
      <p:bldP spid="26" grpId="0"/>
      <p:bldP spid="29" grpId="0"/>
      <p:bldP spid="30" grpId="0"/>
      <p:bldP spid="31" grpId="0"/>
      <p:bldP spid="32" grpId="0"/>
      <p:bldP spid="35" grpId="0"/>
      <p:bldP spid="36" grpId="0"/>
      <p:bldP spid="28" grpId="0" animBg="1"/>
      <p:bldP spid="2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FFA0AA8-576B-43A1-A00D-3819F33411D4}"/>
              </a:ext>
            </a:extLst>
          </p:cNvPr>
          <p:cNvGrpSpPr/>
          <p:nvPr/>
        </p:nvGrpSpPr>
        <p:grpSpPr>
          <a:xfrm>
            <a:off x="8083920" y="2200765"/>
            <a:ext cx="2398057" cy="638494"/>
            <a:chOff x="1828800" y="4174435"/>
            <a:chExt cx="2398057" cy="638494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B325CD04-FC6C-458E-8CD0-787508F33136}"/>
                </a:ext>
              </a:extLst>
            </p:cNvPr>
            <p:cNvSpPr txBox="1"/>
            <p:nvPr/>
          </p:nvSpPr>
          <p:spPr>
            <a:xfrm>
              <a:off x="1828800" y="4174435"/>
              <a:ext cx="424070" cy="384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D2EEA8A-0347-4611-90FA-F020AD19B991}"/>
                </a:ext>
              </a:extLst>
            </p:cNvPr>
            <p:cNvSpPr txBox="1"/>
            <p:nvPr/>
          </p:nvSpPr>
          <p:spPr>
            <a:xfrm>
              <a:off x="2093843" y="4351264"/>
              <a:ext cx="424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9DB6475-C622-404C-BD96-AA49B9256701}"/>
                </a:ext>
              </a:extLst>
            </p:cNvPr>
            <p:cNvSpPr txBox="1"/>
            <p:nvPr/>
          </p:nvSpPr>
          <p:spPr>
            <a:xfrm>
              <a:off x="3802787" y="4327915"/>
              <a:ext cx="424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C94587D-5A79-4DF6-ADE4-020243560671}"/>
              </a:ext>
            </a:extLst>
          </p:cNvPr>
          <p:cNvGrpSpPr/>
          <p:nvPr/>
        </p:nvGrpSpPr>
        <p:grpSpPr>
          <a:xfrm>
            <a:off x="8115118" y="21404"/>
            <a:ext cx="2597427" cy="2546655"/>
            <a:chOff x="8034496" y="674509"/>
            <a:chExt cx="2597427" cy="2546655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FE1CE41A-8B88-44A1-934C-B9C3D4E04981}"/>
                </a:ext>
              </a:extLst>
            </p:cNvPr>
            <p:cNvGrpSpPr/>
            <p:nvPr/>
          </p:nvGrpSpPr>
          <p:grpSpPr>
            <a:xfrm>
              <a:off x="8034496" y="1132166"/>
              <a:ext cx="2597427" cy="2088998"/>
              <a:chOff x="3776869" y="773472"/>
              <a:chExt cx="3962400" cy="3220279"/>
            </a:xfrm>
          </p:grpSpPr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AE32011E-F3B4-4C48-8BC1-F3C4B8CB0606}"/>
                  </a:ext>
                </a:extLst>
              </p:cNvPr>
              <p:cNvSpPr/>
              <p:nvPr/>
            </p:nvSpPr>
            <p:spPr>
              <a:xfrm>
                <a:off x="3776869" y="773472"/>
                <a:ext cx="3962400" cy="322027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="" xmlns:a16="http://schemas.microsoft.com/office/drawing/2014/main" id="{C289A7F5-C5C6-4EA5-A87B-AC0CCA53B5BD}"/>
                  </a:ext>
                </a:extLst>
              </p:cNvPr>
              <p:cNvSpPr/>
              <p:nvPr/>
            </p:nvSpPr>
            <p:spPr>
              <a:xfrm>
                <a:off x="5711686" y="2383611"/>
                <a:ext cx="92764" cy="795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D77BE4C2-A996-41F8-9095-F52CD262EED9}"/>
                </a:ext>
              </a:extLst>
            </p:cNvPr>
            <p:cNvSpPr/>
            <p:nvPr/>
          </p:nvSpPr>
          <p:spPr>
            <a:xfrm>
              <a:off x="9245982" y="1122302"/>
              <a:ext cx="106017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C00D2F9-E966-42CA-8141-689411704E1F}"/>
                </a:ext>
              </a:extLst>
            </p:cNvPr>
            <p:cNvSpPr txBox="1"/>
            <p:nvPr/>
          </p:nvSpPr>
          <p:spPr>
            <a:xfrm>
              <a:off x="8909139" y="1893153"/>
              <a:ext cx="424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18A4C63-9165-4D61-8810-69DF51B2267D}"/>
                </a:ext>
              </a:extLst>
            </p:cNvPr>
            <p:cNvSpPr txBox="1"/>
            <p:nvPr/>
          </p:nvSpPr>
          <p:spPr>
            <a:xfrm>
              <a:off x="9069616" y="674509"/>
              <a:ext cx="424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2B7F2B63-10FE-4368-A9E2-CBB45465E4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07990" y="1086243"/>
              <a:ext cx="762928" cy="194217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89C89C69-E6BC-4685-9D27-66FAC8B40A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4014" y="2223615"/>
              <a:ext cx="869196" cy="8393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F7670AA1-BBF7-4BF2-8CBF-07AE8F2B4EF8}"/>
                </a:ext>
              </a:extLst>
            </p:cNvPr>
            <p:cNvCxnSpPr>
              <a:cxnSpLocks/>
            </p:cNvCxnSpPr>
            <p:nvPr/>
          </p:nvCxnSpPr>
          <p:spPr>
            <a:xfrm>
              <a:off x="9346782" y="2221166"/>
              <a:ext cx="761544" cy="8354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F7D732F8-71FA-4D47-8B06-715B8A242DE5}"/>
                </a:ext>
              </a:extLst>
            </p:cNvPr>
            <p:cNvCxnSpPr>
              <a:cxnSpLocks/>
            </p:cNvCxnSpPr>
            <p:nvPr/>
          </p:nvCxnSpPr>
          <p:spPr>
            <a:xfrm>
              <a:off x="9270918" y="1105384"/>
              <a:ext cx="805778" cy="190030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A9806FAB-D063-4DDE-A747-4E3F898B5940}"/>
              </a:ext>
            </a:extLst>
          </p:cNvPr>
          <p:cNvCxnSpPr>
            <a:cxnSpLocks/>
          </p:cNvCxnSpPr>
          <p:nvPr/>
        </p:nvCxnSpPr>
        <p:spPr>
          <a:xfrm>
            <a:off x="9349139" y="443761"/>
            <a:ext cx="113161" cy="18695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511BC83-E6DC-4FCD-9293-D5B2A7CA186E}"/>
              </a:ext>
            </a:extLst>
          </p:cNvPr>
          <p:cNvSpPr txBox="1"/>
          <p:nvPr/>
        </p:nvSpPr>
        <p:spPr>
          <a:xfrm>
            <a:off x="9272485" y="2262014"/>
            <a:ext cx="57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Arc 18">
            <a:extLst>
              <a:ext uri="{FF2B5EF4-FFF2-40B4-BE49-F238E27FC236}">
                <a16:creationId xmlns="" xmlns:a16="http://schemas.microsoft.com/office/drawing/2014/main" id="{8999914D-FC36-494C-BC2D-EB1AACC1333A}"/>
              </a:ext>
            </a:extLst>
          </p:cNvPr>
          <p:cNvSpPr/>
          <p:nvPr/>
        </p:nvSpPr>
        <p:spPr>
          <a:xfrm rot="7060217">
            <a:off x="9091635" y="372943"/>
            <a:ext cx="757695" cy="787769"/>
          </a:xfrm>
          <a:prstGeom prst="arc">
            <a:avLst>
              <a:gd name="adj1" fmla="val 17888749"/>
              <a:gd name="adj2" fmla="val 2113706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BEC1AD6-2A5D-4476-A02A-B24F8B612169}"/>
              </a:ext>
            </a:extLst>
          </p:cNvPr>
          <p:cNvSpPr txBox="1"/>
          <p:nvPr/>
        </p:nvSpPr>
        <p:spPr>
          <a:xfrm>
            <a:off x="1479455" y="3019679"/>
            <a:ext cx="711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1915431A-AE0A-425D-A678-7FA2A4B5EB03}"/>
                  </a:ext>
                </a:extLst>
              </p:cNvPr>
              <p:cNvSpPr txBox="1"/>
              <p:nvPr/>
            </p:nvSpPr>
            <p:spPr>
              <a:xfrm>
                <a:off x="1062755" y="2211041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COD= 2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15431A-AE0A-425D-A678-7FA2A4B5E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55" y="2211041"/>
                <a:ext cx="6096000" cy="646331"/>
              </a:xfrm>
              <a:prstGeom prst="rect">
                <a:avLst/>
              </a:prstGeom>
              <a:blipFill>
                <a:blip r:embed="rId2"/>
                <a:stretch>
                  <a:fillRect t="-16038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B2DF4C5-012E-4519-B1B3-FA1E4F20C836}"/>
              </a:ext>
            </a:extLst>
          </p:cNvPr>
          <p:cNvSpPr txBox="1"/>
          <p:nvPr/>
        </p:nvSpPr>
        <p:spPr>
          <a:xfrm>
            <a:off x="5035417" y="4132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74B26100-2BD3-416F-8412-979927043645}"/>
                  </a:ext>
                </a:extLst>
              </p:cNvPr>
              <p:cNvSpPr txBox="1"/>
              <p:nvPr/>
            </p:nvSpPr>
            <p:spPr>
              <a:xfrm>
                <a:off x="1743155" y="1482859"/>
                <a:ext cx="40021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একইভাবে,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AOC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B26100-2BD3-416F-8412-979927043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155" y="1482859"/>
                <a:ext cx="4002157" cy="646331"/>
              </a:xfrm>
              <a:prstGeom prst="rect">
                <a:avLst/>
              </a:prstGeom>
              <a:blipFill>
                <a:blip r:embed="rId3"/>
                <a:stretch>
                  <a:fillRect l="-4726" t="-18868" r="-442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FDB7E06C-AA77-475A-B060-257B9F40988C}"/>
                  </a:ext>
                </a:extLst>
              </p:cNvPr>
              <p:cNvSpPr txBox="1"/>
              <p:nvPr/>
            </p:nvSpPr>
            <p:spPr>
              <a:xfrm>
                <a:off x="519370" y="3685344"/>
                <a:ext cx="959769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 +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 = 2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 + 2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B7E06C-AA77-475A-B060-257B9F409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70" y="3685344"/>
                <a:ext cx="9597699" cy="646331"/>
              </a:xfrm>
              <a:prstGeom prst="rect">
                <a:avLst/>
              </a:prstGeom>
              <a:blipFill>
                <a:blip r:embed="rId4"/>
                <a:stretch>
                  <a:fillRect t="-16038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0DF2C2AB-AF5A-41B9-A748-665169315DE7}"/>
                  </a:ext>
                </a:extLst>
              </p:cNvPr>
              <p:cNvSpPr txBox="1"/>
              <p:nvPr/>
            </p:nvSpPr>
            <p:spPr>
              <a:xfrm>
                <a:off x="1062755" y="4459554"/>
                <a:ext cx="959769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  = 2(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 +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CAO)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F2C2AB-AF5A-41B9-A748-665169315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55" y="4459554"/>
                <a:ext cx="9597699" cy="646331"/>
              </a:xfrm>
              <a:prstGeom prst="rect">
                <a:avLst/>
              </a:prstGeom>
              <a:blipFill>
                <a:blip r:embed="rId5"/>
                <a:stretch>
                  <a:fillRect t="-16038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30457EB1-413B-4F74-8F30-E3ABA8168740}"/>
                  </a:ext>
                </a:extLst>
              </p:cNvPr>
              <p:cNvSpPr txBox="1"/>
              <p:nvPr/>
            </p:nvSpPr>
            <p:spPr>
              <a:xfrm>
                <a:off x="1708885" y="5198632"/>
                <a:ext cx="959769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  = 2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0457EB1-413B-4F74-8F30-E3ABA8168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885" y="5198632"/>
                <a:ext cx="9597699" cy="646331"/>
              </a:xfrm>
              <a:prstGeom prst="rect">
                <a:avLst/>
              </a:prstGeom>
              <a:blipFill>
                <a:blip r:embed="rId6"/>
                <a:stretch>
                  <a:fillRect t="-16038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>
            <a:extLst>
              <a:ext uri="{FF2B5EF4-FFF2-40B4-BE49-F238E27FC236}">
                <a16:creationId xmlns="" xmlns:a16="http://schemas.microsoft.com/office/drawing/2014/main" id="{A0AA291F-41B8-489A-BB71-E124B871DC7D}"/>
              </a:ext>
            </a:extLst>
          </p:cNvPr>
          <p:cNvSpPr/>
          <p:nvPr/>
        </p:nvSpPr>
        <p:spPr>
          <a:xfrm rot="16410633">
            <a:off x="9741625" y="1929037"/>
            <a:ext cx="757695" cy="787769"/>
          </a:xfrm>
          <a:prstGeom prst="arc">
            <a:avLst>
              <a:gd name="adj1" fmla="val 17888749"/>
              <a:gd name="adj2" fmla="val 2113706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="" xmlns:a16="http://schemas.microsoft.com/office/drawing/2014/main" id="{DC866181-69E1-4E5C-BA35-3A0A2CBBD426}"/>
              </a:ext>
            </a:extLst>
          </p:cNvPr>
          <p:cNvSpPr/>
          <p:nvPr/>
        </p:nvSpPr>
        <p:spPr>
          <a:xfrm rot="5578638">
            <a:off x="8965907" y="1194282"/>
            <a:ext cx="757695" cy="787769"/>
          </a:xfrm>
          <a:prstGeom prst="arc">
            <a:avLst>
              <a:gd name="adj1" fmla="val 17888749"/>
              <a:gd name="adj2" fmla="val 2113706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348CBEF7-AA7B-4749-B719-482C59746A22}"/>
                  </a:ext>
                </a:extLst>
              </p:cNvPr>
              <p:cNvSpPr txBox="1"/>
              <p:nvPr/>
            </p:nvSpPr>
            <p:spPr>
              <a:xfrm>
                <a:off x="1281662" y="443761"/>
                <a:ext cx="60960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BO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D=2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8CBEF7-AA7B-4749-B719-482C59746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62" y="443761"/>
                <a:ext cx="6096000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DBF7FA-4B87-4A22-9BFB-37CEA708C14D}"/>
              </a:ext>
            </a:extLst>
          </p:cNvPr>
          <p:cNvSpPr txBox="1"/>
          <p:nvPr/>
        </p:nvSpPr>
        <p:spPr>
          <a:xfrm>
            <a:off x="4858259" y="226093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………..(4)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1A0E5E9-5DA5-4171-8B22-20C0814113E5}"/>
              </a:ext>
            </a:extLst>
          </p:cNvPr>
          <p:cNvSpPr txBox="1"/>
          <p:nvPr/>
        </p:nvSpPr>
        <p:spPr>
          <a:xfrm>
            <a:off x="4081260" y="5883962"/>
            <a:ext cx="400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প্রমাণিত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A1F99AD-6B80-472F-993F-A43D751D3AF1}"/>
              </a:ext>
            </a:extLst>
          </p:cNvPr>
          <p:cNvSpPr txBox="1"/>
          <p:nvPr/>
        </p:nvSpPr>
        <p:spPr>
          <a:xfrm>
            <a:off x="4161182" y="231334"/>
            <a:ext cx="5632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FBAB2F2D-599A-4691-B51E-87239926BCF6}"/>
              </a:ext>
            </a:extLst>
          </p:cNvPr>
          <p:cNvGrpSpPr/>
          <p:nvPr/>
        </p:nvGrpSpPr>
        <p:grpSpPr>
          <a:xfrm>
            <a:off x="4008783" y="1754828"/>
            <a:ext cx="3657600" cy="2704596"/>
            <a:chOff x="3690730" y="1243684"/>
            <a:chExt cx="3657600" cy="2704596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60DF243E-DCD1-4BB2-B85A-FEB03BBD2319}"/>
                </a:ext>
              </a:extLst>
            </p:cNvPr>
            <p:cNvSpPr/>
            <p:nvPr/>
          </p:nvSpPr>
          <p:spPr>
            <a:xfrm>
              <a:off x="4161182" y="1602645"/>
              <a:ext cx="2782956" cy="234563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A89F45F5-452F-4AC4-A5F8-EB1928815A50}"/>
                </a:ext>
              </a:extLst>
            </p:cNvPr>
            <p:cNvCxnSpPr>
              <a:stCxn id="3" idx="2"/>
              <a:endCxn id="3" idx="6"/>
            </p:cNvCxnSpPr>
            <p:nvPr/>
          </p:nvCxnSpPr>
          <p:spPr>
            <a:xfrm>
              <a:off x="4161182" y="2775463"/>
              <a:ext cx="27829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9371DE76-CE17-4587-9A16-A6DCE9CA9310}"/>
                </a:ext>
              </a:extLst>
            </p:cNvPr>
            <p:cNvCxnSpPr>
              <a:cxnSpLocks/>
              <a:endCxn id="3" idx="6"/>
            </p:cNvCxnSpPr>
            <p:nvPr/>
          </p:nvCxnSpPr>
          <p:spPr>
            <a:xfrm>
              <a:off x="5022574" y="1705350"/>
              <a:ext cx="1921564" cy="10701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29374D6B-D07C-49EB-813C-EC06E3C071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1182" y="1705350"/>
              <a:ext cx="861392" cy="11198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203EA2C8-3CA9-40F2-AB49-B7501616E14B}"/>
                </a:ext>
              </a:extLst>
            </p:cNvPr>
            <p:cNvGrpSpPr/>
            <p:nvPr/>
          </p:nvGrpSpPr>
          <p:grpSpPr>
            <a:xfrm>
              <a:off x="5367129" y="2357444"/>
              <a:ext cx="371061" cy="461665"/>
              <a:chOff x="1689651" y="3315205"/>
              <a:chExt cx="371061" cy="461665"/>
            </a:xfrm>
          </p:grpSpPr>
          <p:sp>
            <p:nvSpPr>
              <p:cNvPr id="32" name="Oval 31">
                <a:extLst>
                  <a:ext uri="{FF2B5EF4-FFF2-40B4-BE49-F238E27FC236}">
                    <a16:creationId xmlns="" xmlns:a16="http://schemas.microsoft.com/office/drawing/2014/main" id="{58C0B2D3-76DD-4D35-B7C8-62939BD16187}"/>
                  </a:ext>
                </a:extLst>
              </p:cNvPr>
              <p:cNvSpPr/>
              <p:nvPr/>
            </p:nvSpPr>
            <p:spPr>
              <a:xfrm>
                <a:off x="1815548" y="3697357"/>
                <a:ext cx="119269" cy="795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93CC780C-8A5F-4237-B5DA-056C0B92712C}"/>
                  </a:ext>
                </a:extLst>
              </p:cNvPr>
              <p:cNvSpPr txBox="1"/>
              <p:nvPr/>
            </p:nvSpPr>
            <p:spPr>
              <a:xfrm>
                <a:off x="1689651" y="3315205"/>
                <a:ext cx="371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79605F1-F097-4172-81C3-372616BC4CD0}"/>
                </a:ext>
              </a:extLst>
            </p:cNvPr>
            <p:cNvSpPr txBox="1"/>
            <p:nvPr/>
          </p:nvSpPr>
          <p:spPr>
            <a:xfrm>
              <a:off x="3690730" y="2533034"/>
              <a:ext cx="371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ABF1E52-C7A5-4B2A-9E21-202EDEB37E62}"/>
                </a:ext>
              </a:extLst>
            </p:cNvPr>
            <p:cNvSpPr txBox="1"/>
            <p:nvPr/>
          </p:nvSpPr>
          <p:spPr>
            <a:xfrm>
              <a:off x="6977269" y="2533034"/>
              <a:ext cx="371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7C812CF9-F309-4FA5-B4F7-6F0A47F5E842}"/>
                </a:ext>
              </a:extLst>
            </p:cNvPr>
            <p:cNvSpPr txBox="1"/>
            <p:nvPr/>
          </p:nvSpPr>
          <p:spPr>
            <a:xfrm>
              <a:off x="4837043" y="1243684"/>
              <a:ext cx="371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EA4D6EC2-CD9E-4FC5-AAB8-A27AE5CB2E91}"/>
                  </a:ext>
                </a:extLst>
              </p:cNvPr>
              <p:cNvSpPr txBox="1"/>
              <p:nvPr/>
            </p:nvSpPr>
            <p:spPr>
              <a:xfrm>
                <a:off x="2478156" y="4818385"/>
                <a:ext cx="855427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 = 1 </a:t>
                </a:r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A4D6EC2-CD9E-4FC5-AAB8-A27AE5CB2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156" y="4818385"/>
                <a:ext cx="8554278" cy="1015663"/>
              </a:xfrm>
              <a:prstGeom prst="rect">
                <a:avLst/>
              </a:prstGeom>
              <a:blipFill>
                <a:blip r:embed="rId2"/>
                <a:stretch>
                  <a:fillRect l="-4348" t="-22754" b="-40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47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73E643-4B15-455C-8895-3EFE9AF9C84B}"/>
              </a:ext>
            </a:extLst>
          </p:cNvPr>
          <p:cNvSpPr txBox="1"/>
          <p:nvPr/>
        </p:nvSpPr>
        <p:spPr>
          <a:xfrm>
            <a:off x="2855840" y="2856997"/>
            <a:ext cx="5340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অধিচাপ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793D15-881D-4202-AF70-4FD0BA099791}"/>
              </a:ext>
            </a:extLst>
          </p:cNvPr>
          <p:cNvSpPr txBox="1"/>
          <p:nvPr/>
        </p:nvSpPr>
        <p:spPr>
          <a:xfrm>
            <a:off x="5029199" y="386690"/>
            <a:ext cx="5340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191A3C-BEDD-474B-93A4-ADCB3C498AE1}"/>
              </a:ext>
            </a:extLst>
          </p:cNvPr>
          <p:cNvSpPr txBox="1"/>
          <p:nvPr/>
        </p:nvSpPr>
        <p:spPr>
          <a:xfrm>
            <a:off x="2855839" y="1881048"/>
            <a:ext cx="5340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উপচাপ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8A55D4-E13E-4213-A1B5-F582D29CC010}"/>
              </a:ext>
            </a:extLst>
          </p:cNvPr>
          <p:cNvSpPr txBox="1"/>
          <p:nvPr/>
        </p:nvSpPr>
        <p:spPr>
          <a:xfrm>
            <a:off x="2855839" y="3775515"/>
            <a:ext cx="907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বৃত্তস্থকোণ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কেন্দ্রস্থকোণের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সংঙ্গা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CE7475-4193-4CFF-958A-DA6EA987ABBF}"/>
              </a:ext>
            </a:extLst>
          </p:cNvPr>
          <p:cNvSpPr txBox="1"/>
          <p:nvPr/>
        </p:nvSpPr>
        <p:spPr>
          <a:xfrm>
            <a:off x="2855839" y="4694033"/>
            <a:ext cx="8143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অন্তস্থকোণের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9845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EA41FC0-04A2-42A9-B76A-3A915EBF7125}"/>
              </a:ext>
            </a:extLst>
          </p:cNvPr>
          <p:cNvSpPr txBox="1"/>
          <p:nvPr/>
        </p:nvSpPr>
        <p:spPr>
          <a:xfrm>
            <a:off x="3988904" y="410818"/>
            <a:ext cx="7540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3A0BA66B-1EF7-450E-A75C-E7501A9E8BCB}"/>
                  </a:ext>
                </a:extLst>
              </p:cNvPr>
              <p:cNvSpPr txBox="1"/>
              <p:nvPr/>
            </p:nvSpPr>
            <p:spPr>
              <a:xfrm>
                <a:off x="1046921" y="2308039"/>
                <a:ext cx="10482470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বিশিষ্ট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PQR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উপচাপ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QR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দন্ডায়মান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বৃত্তস্থকোন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QPR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কেন্দ্রস্থকোণ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QOR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A0BA66B-1EF7-450E-A75C-E7501A9E8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21" y="2308039"/>
                <a:ext cx="10482470" cy="1938992"/>
              </a:xfrm>
              <a:prstGeom prst="rect">
                <a:avLst/>
              </a:prstGeom>
              <a:blipFill>
                <a:blip r:embed="rId2"/>
                <a:stretch>
                  <a:fillRect l="-2094" t="-7233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42324110-801E-4A02-84F5-58EC526ABFA9}"/>
                  </a:ext>
                </a:extLst>
              </p:cNvPr>
              <p:cNvSpPr txBox="1"/>
              <p:nvPr/>
            </p:nvSpPr>
            <p:spPr>
              <a:xfrm>
                <a:off x="1689652" y="4533105"/>
                <a:ext cx="8812696" cy="961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, 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QPR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QOR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324110-801E-4A02-84F5-58EC526AB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652" y="4533105"/>
                <a:ext cx="8812696" cy="961545"/>
              </a:xfrm>
              <a:prstGeom prst="rect">
                <a:avLst/>
              </a:prstGeom>
              <a:blipFill>
                <a:blip r:embed="rId3"/>
                <a:stretch>
                  <a:fillRect l="-2420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9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7B8E6F-9205-4911-AE95-4EDB5D09B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398" y="1631333"/>
            <a:ext cx="4149204" cy="5062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9B7AD49-00A2-4FE6-8DF5-2795D7540DBE}"/>
              </a:ext>
            </a:extLst>
          </p:cNvPr>
          <p:cNvSpPr txBox="1"/>
          <p:nvPr/>
        </p:nvSpPr>
        <p:spPr>
          <a:xfrm>
            <a:off x="4653886" y="-13648"/>
            <a:ext cx="6127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F254A6B-EAB4-48F9-80A4-754A4694CCE3}"/>
              </a:ext>
            </a:extLst>
          </p:cNvPr>
          <p:cNvSpPr txBox="1"/>
          <p:nvPr/>
        </p:nvSpPr>
        <p:spPr>
          <a:xfrm>
            <a:off x="662903" y="2584790"/>
            <a:ext cx="48865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০১৭১২৯০৬৯৬৫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melon 011219667@gmail.com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CCC6C78-D63E-4AB3-A5FA-B91BEAE28C48}"/>
              </a:ext>
            </a:extLst>
          </p:cNvPr>
          <p:cNvSpPr txBox="1"/>
          <p:nvPr/>
        </p:nvSpPr>
        <p:spPr>
          <a:xfrm>
            <a:off x="7014130" y="386383"/>
            <a:ext cx="2948942" cy="2456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620ED24-8453-49B2-8130-58DB271DD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00" y="215900"/>
            <a:ext cx="2044699" cy="6070600"/>
          </a:xfrm>
          <a:prstGeom prst="rect">
            <a:avLst/>
          </a:prstGeom>
        </p:spPr>
      </p:pic>
      <p:pic>
        <p:nvPicPr>
          <p:cNvPr id="1026" name="Picture 2" descr="C:\Users\PALLA M.A.H.SCHOOL\Downloads\IMG_20220423_213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842996"/>
            <a:ext cx="3873500" cy="3545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1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DF42E4-8F4B-420C-8ABB-797AB45E9266}"/>
              </a:ext>
            </a:extLst>
          </p:cNvPr>
          <p:cNvSpPr txBox="1"/>
          <p:nvPr/>
        </p:nvSpPr>
        <p:spPr>
          <a:xfrm>
            <a:off x="6216374" y="1464333"/>
            <a:ext cx="46250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 ৯ম ও ১০ম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৮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পিরিয়ড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২য়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 ৫০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C7D30DE-534C-4675-BDCB-E8A13D67B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1" y="1473201"/>
            <a:ext cx="4622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7FCC8C-BD72-4AE8-885A-5BBC6D0F5ADF}"/>
              </a:ext>
            </a:extLst>
          </p:cNvPr>
          <p:cNvSpPr txBox="1"/>
          <p:nvPr/>
        </p:nvSpPr>
        <p:spPr>
          <a:xfrm>
            <a:off x="4717774" y="109346"/>
            <a:ext cx="9444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23A41B-E0BD-4A34-8B0A-FE2EE5B0115F}"/>
              </a:ext>
            </a:extLst>
          </p:cNvPr>
          <p:cNvSpPr txBox="1"/>
          <p:nvPr/>
        </p:nvSpPr>
        <p:spPr>
          <a:xfrm>
            <a:off x="3161633" y="2048559"/>
            <a:ext cx="9444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E9E959-064D-4793-AC9C-54511B926C58}"/>
              </a:ext>
            </a:extLst>
          </p:cNvPr>
          <p:cNvSpPr txBox="1"/>
          <p:nvPr/>
        </p:nvSpPr>
        <p:spPr>
          <a:xfrm>
            <a:off x="2747749" y="2965005"/>
            <a:ext cx="9444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বিবৃত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850FC1E-CA16-4D2D-986C-5F22230337F9}"/>
              </a:ext>
            </a:extLst>
          </p:cNvPr>
          <p:cNvSpPr txBox="1"/>
          <p:nvPr/>
        </p:nvSpPr>
        <p:spPr>
          <a:xfrm>
            <a:off x="2747749" y="4802779"/>
            <a:ext cx="9444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037F44D-2A71-41CB-808E-7CF9FA2F1B82}"/>
              </a:ext>
            </a:extLst>
          </p:cNvPr>
          <p:cNvSpPr txBox="1"/>
          <p:nvPr/>
        </p:nvSpPr>
        <p:spPr>
          <a:xfrm>
            <a:off x="2747748" y="3886333"/>
            <a:ext cx="1123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073535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EDD0A10-A0A4-441A-99F4-861FB14B31A6}"/>
              </a:ext>
            </a:extLst>
          </p:cNvPr>
          <p:cNvGrpSpPr/>
          <p:nvPr/>
        </p:nvGrpSpPr>
        <p:grpSpPr>
          <a:xfrm>
            <a:off x="3573106" y="293708"/>
            <a:ext cx="5045788" cy="2682017"/>
            <a:chOff x="2776331" y="386473"/>
            <a:chExt cx="5045788" cy="2682017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D1282448-8C17-48D6-BA6D-20A8E66A76F8}"/>
                </a:ext>
              </a:extLst>
            </p:cNvPr>
            <p:cNvGrpSpPr/>
            <p:nvPr/>
          </p:nvGrpSpPr>
          <p:grpSpPr>
            <a:xfrm>
              <a:off x="3114261" y="848139"/>
              <a:ext cx="4081669" cy="1842052"/>
              <a:chOff x="2650435" y="1219200"/>
              <a:chExt cx="5605669" cy="1948070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="" xmlns:a16="http://schemas.microsoft.com/office/drawing/2014/main" id="{436B5FD4-4A74-4264-8F3D-82DA660BC920}"/>
                  </a:ext>
                </a:extLst>
              </p:cNvPr>
              <p:cNvSpPr/>
              <p:nvPr/>
            </p:nvSpPr>
            <p:spPr>
              <a:xfrm>
                <a:off x="2650435" y="1219200"/>
                <a:ext cx="3180521" cy="1948070"/>
              </a:xfrm>
              <a:prstGeom prst="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="" xmlns:a16="http://schemas.microsoft.com/office/drawing/2014/main" id="{E36EAFBA-DA0E-42F1-9238-0E45D6F59469}"/>
                  </a:ext>
                </a:extLst>
              </p:cNvPr>
              <p:cNvCxnSpPr>
                <a:stCxn id="2" idx="4"/>
              </p:cNvCxnSpPr>
              <p:nvPr/>
            </p:nvCxnSpPr>
            <p:spPr>
              <a:xfrm>
                <a:off x="5830956" y="3167270"/>
                <a:ext cx="242514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307D2CF-C2A7-465F-A8DE-05EC97B35783}"/>
                </a:ext>
              </a:extLst>
            </p:cNvPr>
            <p:cNvSpPr txBox="1"/>
            <p:nvPr/>
          </p:nvSpPr>
          <p:spPr>
            <a:xfrm>
              <a:off x="4068417" y="386473"/>
              <a:ext cx="675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83608EC-8DC5-49AF-BAE2-B1C17DEF739E}"/>
                </a:ext>
              </a:extLst>
            </p:cNvPr>
            <p:cNvSpPr txBox="1"/>
            <p:nvPr/>
          </p:nvSpPr>
          <p:spPr>
            <a:xfrm>
              <a:off x="7146259" y="2523459"/>
              <a:ext cx="675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7F88616-2C7F-418B-A681-AF3CB539A01A}"/>
                </a:ext>
              </a:extLst>
            </p:cNvPr>
            <p:cNvSpPr txBox="1"/>
            <p:nvPr/>
          </p:nvSpPr>
          <p:spPr>
            <a:xfrm>
              <a:off x="5299225" y="2606825"/>
              <a:ext cx="675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A521CDB-F8BC-4F9B-A8D0-234ABFA5DFFC}"/>
                </a:ext>
              </a:extLst>
            </p:cNvPr>
            <p:cNvSpPr txBox="1"/>
            <p:nvPr/>
          </p:nvSpPr>
          <p:spPr>
            <a:xfrm>
              <a:off x="2776331" y="2523459"/>
              <a:ext cx="675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5B1B942D-6B87-496E-9430-DA08F72E545E}"/>
              </a:ext>
            </a:extLst>
          </p:cNvPr>
          <p:cNvSpPr/>
          <p:nvPr/>
        </p:nvSpPr>
        <p:spPr>
          <a:xfrm>
            <a:off x="3711015" y="2073157"/>
            <a:ext cx="829903" cy="1176738"/>
          </a:xfrm>
          <a:prstGeom prst="arc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="" xmlns:a16="http://schemas.microsoft.com/office/drawing/2014/main" id="{56B4DAEC-D031-465E-A8C3-7A168371B4AE}"/>
              </a:ext>
            </a:extLst>
          </p:cNvPr>
          <p:cNvSpPr/>
          <p:nvPr/>
        </p:nvSpPr>
        <p:spPr>
          <a:xfrm rot="8167096">
            <a:off x="4563898" y="403109"/>
            <a:ext cx="1078548" cy="974567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F8ADD33-696C-4EEB-9AC5-9B70938126F3}"/>
              </a:ext>
            </a:extLst>
          </p:cNvPr>
          <p:cNvSpPr/>
          <p:nvPr/>
        </p:nvSpPr>
        <p:spPr>
          <a:xfrm rot="3988592" flipH="1" flipV="1">
            <a:off x="5681693" y="2083596"/>
            <a:ext cx="942080" cy="860926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="" xmlns:a16="http://schemas.microsoft.com/office/drawing/2014/main" id="{2C099B2C-7989-432E-8ED2-EE144643BD8E}"/>
              </a:ext>
            </a:extLst>
          </p:cNvPr>
          <p:cNvSpPr/>
          <p:nvPr/>
        </p:nvSpPr>
        <p:spPr>
          <a:xfrm>
            <a:off x="5420140" y="1900060"/>
            <a:ext cx="1465187" cy="1394731"/>
          </a:xfrm>
          <a:prstGeom prst="arc">
            <a:avLst>
              <a:gd name="adj1" fmla="val 1465168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0E08D7EA-A174-402A-A28E-F445D600DCA0}"/>
                  </a:ext>
                </a:extLst>
              </p:cNvPr>
              <p:cNvSpPr txBox="1"/>
              <p:nvPr/>
            </p:nvSpPr>
            <p:spPr>
              <a:xfrm>
                <a:off x="2926872" y="3478197"/>
                <a:ext cx="89849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বহিঃস্থ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08D7EA-A174-402A-A28E-F445D600D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872" y="3478197"/>
                <a:ext cx="8984974" cy="584775"/>
              </a:xfrm>
              <a:prstGeom prst="rect">
                <a:avLst/>
              </a:prstGeom>
              <a:blipFill>
                <a:blip r:embed="rId2"/>
                <a:stretch>
                  <a:fillRect t="-18947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083AD88A-464F-4F26-9E75-CCFEBBB4F789}"/>
                  </a:ext>
                </a:extLst>
              </p:cNvPr>
              <p:cNvSpPr txBox="1"/>
              <p:nvPr/>
            </p:nvSpPr>
            <p:spPr>
              <a:xfrm>
                <a:off x="2342711" y="4189052"/>
                <a:ext cx="112113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বহিঃস্থ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সন্নিহিত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3AD88A-464F-4F26-9E75-CCFEBBB4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711" y="4189052"/>
                <a:ext cx="11211339" cy="584775"/>
              </a:xfrm>
              <a:prstGeom prst="rect">
                <a:avLst/>
              </a:prstGeom>
              <a:blipFill>
                <a:blip r:embed="rId3"/>
                <a:stretch>
                  <a:fillRect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75874042-BF3E-4AFE-B5AC-ADB7AA629B04}"/>
                  </a:ext>
                </a:extLst>
              </p:cNvPr>
              <p:cNvSpPr txBox="1"/>
              <p:nvPr/>
            </p:nvSpPr>
            <p:spPr>
              <a:xfrm>
                <a:off x="1778674" y="4884229"/>
                <a:ext cx="102133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বহিঃস্থ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অন্তস্থ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874042-BF3E-4AFE-B5AC-ADB7AA629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674" y="4884229"/>
                <a:ext cx="10213306" cy="523220"/>
              </a:xfrm>
              <a:prstGeom prst="rect">
                <a:avLst/>
              </a:prstGeom>
              <a:blipFill>
                <a:blip r:embed="rId4"/>
                <a:stretch>
                  <a:fillRect t="-15116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4382959E-C3DA-4FFC-A557-3CA7609776AD}"/>
                  </a:ext>
                </a:extLst>
              </p:cNvPr>
              <p:cNvSpPr txBox="1"/>
              <p:nvPr/>
            </p:nvSpPr>
            <p:spPr>
              <a:xfrm>
                <a:off x="2617303" y="6102626"/>
                <a:ext cx="8984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82959E-C3DA-4FFC-A557-3CA760977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303" y="6102626"/>
                <a:ext cx="8984974" cy="523220"/>
              </a:xfrm>
              <a:prstGeom prst="rect">
                <a:avLst/>
              </a:prstGeom>
              <a:blipFill>
                <a:blip r:embed="rId5"/>
                <a:stretch>
                  <a:fillRect t="-15116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A212C66-10ED-408E-B2D9-56B3C5745436}"/>
              </a:ext>
            </a:extLst>
          </p:cNvPr>
          <p:cNvSpPr txBox="1"/>
          <p:nvPr/>
        </p:nvSpPr>
        <p:spPr>
          <a:xfrm>
            <a:off x="2301707" y="5517851"/>
            <a:ext cx="10849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বহিঃস্থকোন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কোণদ্বয়ের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78960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ECAC4FFB-AF78-42B4-A5AB-874DFE8D5055}"/>
              </a:ext>
            </a:extLst>
          </p:cNvPr>
          <p:cNvSpPr/>
          <p:nvPr/>
        </p:nvSpPr>
        <p:spPr>
          <a:xfrm>
            <a:off x="3617843" y="283142"/>
            <a:ext cx="3962400" cy="32202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DD379479-5509-43B0-AE49-2789C275D87C}"/>
              </a:ext>
            </a:extLst>
          </p:cNvPr>
          <p:cNvSpPr/>
          <p:nvPr/>
        </p:nvSpPr>
        <p:spPr>
          <a:xfrm>
            <a:off x="5552660" y="1853524"/>
            <a:ext cx="92765" cy="79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1ADFF43-245D-4C74-B2CF-53A9CF4906AC}"/>
              </a:ext>
            </a:extLst>
          </p:cNvPr>
          <p:cNvSpPr txBox="1"/>
          <p:nvPr/>
        </p:nvSpPr>
        <p:spPr>
          <a:xfrm>
            <a:off x="437322" y="4964718"/>
            <a:ext cx="11092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বক্ররেখা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2D73F5B-BB80-48F3-B91E-E77DF857DADC}"/>
              </a:ext>
            </a:extLst>
          </p:cNvPr>
          <p:cNvSpPr txBox="1"/>
          <p:nvPr/>
        </p:nvSpPr>
        <p:spPr>
          <a:xfrm>
            <a:off x="4704521" y="3991789"/>
            <a:ext cx="287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CF14CBC-A85B-4D2C-8E3F-8A7AA2B362CC}"/>
              </a:ext>
            </a:extLst>
          </p:cNvPr>
          <p:cNvGrpSpPr/>
          <p:nvPr/>
        </p:nvGrpSpPr>
        <p:grpSpPr>
          <a:xfrm>
            <a:off x="7933973" y="1145161"/>
            <a:ext cx="2597427" cy="2088998"/>
            <a:chOff x="3776869" y="773472"/>
            <a:chExt cx="3962400" cy="3220279"/>
          </a:xfrm>
        </p:grpSpPr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49E533C9-3C25-4C4D-BB20-2A5D441B7D6F}"/>
                </a:ext>
              </a:extLst>
            </p:cNvPr>
            <p:cNvSpPr/>
            <p:nvPr/>
          </p:nvSpPr>
          <p:spPr>
            <a:xfrm>
              <a:off x="3776869" y="773472"/>
              <a:ext cx="3962400" cy="322027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C6C74A85-4F11-4D8A-8E29-AD86573FFC65}"/>
                </a:ext>
              </a:extLst>
            </p:cNvPr>
            <p:cNvSpPr/>
            <p:nvPr/>
          </p:nvSpPr>
          <p:spPr>
            <a:xfrm>
              <a:off x="5711686" y="2383611"/>
              <a:ext cx="92764" cy="795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="" xmlns:a16="http://schemas.microsoft.com/office/drawing/2014/main" id="{40690B3C-8CAA-4DF5-9F31-7E162D3EDB1E}"/>
              </a:ext>
            </a:extLst>
          </p:cNvPr>
          <p:cNvSpPr/>
          <p:nvPr/>
        </p:nvSpPr>
        <p:spPr>
          <a:xfrm>
            <a:off x="9245982" y="1122302"/>
            <a:ext cx="106017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0AFE1FA-28B3-4E24-9E10-5F5795A9377A}"/>
              </a:ext>
            </a:extLst>
          </p:cNvPr>
          <p:cNvGrpSpPr/>
          <p:nvPr/>
        </p:nvGrpSpPr>
        <p:grpSpPr>
          <a:xfrm>
            <a:off x="8083920" y="2758667"/>
            <a:ext cx="2398057" cy="638494"/>
            <a:chOff x="1828800" y="4174435"/>
            <a:chExt cx="2398057" cy="638494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63A7D43-5BEF-4694-80E9-20AC1DB0B153}"/>
                </a:ext>
              </a:extLst>
            </p:cNvPr>
            <p:cNvSpPr txBox="1"/>
            <p:nvPr/>
          </p:nvSpPr>
          <p:spPr>
            <a:xfrm>
              <a:off x="1828800" y="4174435"/>
              <a:ext cx="424070" cy="384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730770D-F898-4C5D-87F0-386C756A2E92}"/>
                </a:ext>
              </a:extLst>
            </p:cNvPr>
            <p:cNvSpPr txBox="1"/>
            <p:nvPr/>
          </p:nvSpPr>
          <p:spPr>
            <a:xfrm>
              <a:off x="2093843" y="4351264"/>
              <a:ext cx="424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046574F-51BC-4518-A4E4-DE58C17D5B21}"/>
                </a:ext>
              </a:extLst>
            </p:cNvPr>
            <p:cNvSpPr txBox="1"/>
            <p:nvPr/>
          </p:nvSpPr>
          <p:spPr>
            <a:xfrm>
              <a:off x="3802787" y="4327915"/>
              <a:ext cx="424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CA1A48E-6A01-4B65-BDA9-34FF56077DC1}"/>
              </a:ext>
            </a:extLst>
          </p:cNvPr>
          <p:cNvSpPr txBox="1"/>
          <p:nvPr/>
        </p:nvSpPr>
        <p:spPr>
          <a:xfrm>
            <a:off x="9028307" y="2168229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DF1608-8ECC-42F5-ABDC-E53679B7469A}"/>
              </a:ext>
            </a:extLst>
          </p:cNvPr>
          <p:cNvSpPr txBox="1"/>
          <p:nvPr/>
        </p:nvSpPr>
        <p:spPr>
          <a:xfrm>
            <a:off x="9160159" y="726270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36CBDDA3-4ABC-4955-AEF8-43119B408ABF}"/>
              </a:ext>
            </a:extLst>
          </p:cNvPr>
          <p:cNvCxnSpPr>
            <a:cxnSpLocks/>
          </p:cNvCxnSpPr>
          <p:nvPr/>
        </p:nvCxnSpPr>
        <p:spPr>
          <a:xfrm flipH="1">
            <a:off x="8507990" y="1086243"/>
            <a:ext cx="762928" cy="194217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7304F55-5A58-4878-916B-8E013069D76B}"/>
              </a:ext>
            </a:extLst>
          </p:cNvPr>
          <p:cNvCxnSpPr>
            <a:cxnSpLocks/>
          </p:cNvCxnSpPr>
          <p:nvPr/>
        </p:nvCxnSpPr>
        <p:spPr>
          <a:xfrm flipH="1">
            <a:off x="8464014" y="2189660"/>
            <a:ext cx="738268" cy="873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89F2774-73ED-4EA7-B0F3-2BE45FB601A3}"/>
              </a:ext>
            </a:extLst>
          </p:cNvPr>
          <p:cNvCxnSpPr>
            <a:cxnSpLocks/>
          </p:cNvCxnSpPr>
          <p:nvPr/>
        </p:nvCxnSpPr>
        <p:spPr>
          <a:xfrm>
            <a:off x="9245982" y="2241240"/>
            <a:ext cx="862344" cy="815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B62D6534-E584-45C8-A3B7-0AB45C2C45E9}"/>
              </a:ext>
            </a:extLst>
          </p:cNvPr>
          <p:cNvCxnSpPr>
            <a:cxnSpLocks/>
          </p:cNvCxnSpPr>
          <p:nvPr/>
        </p:nvCxnSpPr>
        <p:spPr>
          <a:xfrm>
            <a:off x="9270918" y="1105384"/>
            <a:ext cx="805778" cy="190030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>
            <a:extLst>
              <a:ext uri="{FF2B5EF4-FFF2-40B4-BE49-F238E27FC236}">
                <a16:creationId xmlns="" xmlns:a16="http://schemas.microsoft.com/office/drawing/2014/main" id="{A822D413-27AF-44DE-A0AA-EEC8D72BD9E4}"/>
              </a:ext>
            </a:extLst>
          </p:cNvPr>
          <p:cNvSpPr/>
          <p:nvPr/>
        </p:nvSpPr>
        <p:spPr>
          <a:xfrm rot="7835140">
            <a:off x="8676279" y="1587224"/>
            <a:ext cx="922274" cy="1147920"/>
          </a:xfrm>
          <a:prstGeom prst="arc">
            <a:avLst>
              <a:gd name="adj1" fmla="val 15667562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="" xmlns:a16="http://schemas.microsoft.com/office/drawing/2014/main" id="{FDA6F83E-A9CA-4DC1-B624-D3EC644E683F}"/>
              </a:ext>
            </a:extLst>
          </p:cNvPr>
          <p:cNvSpPr/>
          <p:nvPr/>
        </p:nvSpPr>
        <p:spPr>
          <a:xfrm rot="8054434">
            <a:off x="8908387" y="1013450"/>
            <a:ext cx="661802" cy="7070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7C07239-66D2-4843-91EA-F8D68D463D57}"/>
              </a:ext>
            </a:extLst>
          </p:cNvPr>
          <p:cNvSpPr txBox="1"/>
          <p:nvPr/>
        </p:nvSpPr>
        <p:spPr>
          <a:xfrm>
            <a:off x="2473667" y="3922233"/>
            <a:ext cx="915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B9A2D748-E0E8-4279-8FC4-F7745C496072}"/>
                  </a:ext>
                </a:extLst>
              </p:cNvPr>
              <p:cNvSpPr txBox="1"/>
              <p:nvPr/>
            </p:nvSpPr>
            <p:spPr>
              <a:xfrm>
                <a:off x="2473666" y="5781009"/>
                <a:ext cx="91572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বৃত্তস্থকোণ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A2D748-E0E8-4279-8FC4-F7745C496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666" y="5781009"/>
                <a:ext cx="9157253" cy="707886"/>
              </a:xfrm>
              <a:prstGeom prst="rect">
                <a:avLst/>
              </a:prstGeom>
              <a:blipFill>
                <a:blip r:embed="rId2"/>
                <a:stretch>
                  <a:fillRect t="-19828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BD810C9A-E6AD-497C-A579-A9E09D8C47CD}"/>
                  </a:ext>
                </a:extLst>
              </p:cNvPr>
              <p:cNvSpPr txBox="1"/>
              <p:nvPr/>
            </p:nvSpPr>
            <p:spPr>
              <a:xfrm>
                <a:off x="2473665" y="4917427"/>
                <a:ext cx="91572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BOC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কেন্দ্রস্থকোণ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D810C9A-E6AD-497C-A579-A9E09D8C4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665" y="4917427"/>
                <a:ext cx="9157253" cy="707886"/>
              </a:xfrm>
              <a:prstGeom prst="rect">
                <a:avLst/>
              </a:prstGeom>
              <a:blipFill>
                <a:blip r:embed="rId3"/>
                <a:stretch>
                  <a:fillRect t="-19828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6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/>
      <p:bldP spid="26" grpId="0" animBg="1"/>
      <p:bldP spid="27" grpId="0" animBg="1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A1F99AD-6B80-472F-993F-A43D751D3AF1}"/>
              </a:ext>
            </a:extLst>
          </p:cNvPr>
          <p:cNvSpPr txBox="1"/>
          <p:nvPr/>
        </p:nvSpPr>
        <p:spPr>
          <a:xfrm>
            <a:off x="4138017" y="24460"/>
            <a:ext cx="4498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9B121F0-4D9A-4BFB-A901-D745966884F1}"/>
              </a:ext>
            </a:extLst>
          </p:cNvPr>
          <p:cNvGrpSpPr/>
          <p:nvPr/>
        </p:nvGrpSpPr>
        <p:grpSpPr>
          <a:xfrm>
            <a:off x="4376898" y="1134120"/>
            <a:ext cx="2597427" cy="2722829"/>
            <a:chOff x="8034497" y="674332"/>
            <a:chExt cx="2597427" cy="2722829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1922991D-8928-444F-98DA-68D5F40D9B8D}"/>
                </a:ext>
              </a:extLst>
            </p:cNvPr>
            <p:cNvGrpSpPr/>
            <p:nvPr/>
          </p:nvGrpSpPr>
          <p:grpSpPr>
            <a:xfrm>
              <a:off x="8034497" y="1133826"/>
              <a:ext cx="2597427" cy="2088998"/>
              <a:chOff x="3776869" y="773472"/>
              <a:chExt cx="3962400" cy="3220279"/>
            </a:xfrm>
          </p:grpSpPr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0630C727-B1B1-451E-8A7F-8439290935FC}"/>
                  </a:ext>
                </a:extLst>
              </p:cNvPr>
              <p:cNvSpPr/>
              <p:nvPr/>
            </p:nvSpPr>
            <p:spPr>
              <a:xfrm>
                <a:off x="3776869" y="773472"/>
                <a:ext cx="3962400" cy="322027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0CF05166-E395-42C4-85EE-8B50D7C7AB30}"/>
                  </a:ext>
                </a:extLst>
              </p:cNvPr>
              <p:cNvSpPr/>
              <p:nvPr/>
            </p:nvSpPr>
            <p:spPr>
              <a:xfrm>
                <a:off x="5711686" y="2383611"/>
                <a:ext cx="92764" cy="795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3B772B-46F0-45F9-8A85-1477176D9EE0}"/>
                </a:ext>
              </a:extLst>
            </p:cNvPr>
            <p:cNvSpPr/>
            <p:nvPr/>
          </p:nvSpPr>
          <p:spPr>
            <a:xfrm>
              <a:off x="9245982" y="1122302"/>
              <a:ext cx="106017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125A3617-1C8A-4729-A984-936429B2DE03}"/>
                </a:ext>
              </a:extLst>
            </p:cNvPr>
            <p:cNvGrpSpPr/>
            <p:nvPr/>
          </p:nvGrpSpPr>
          <p:grpSpPr>
            <a:xfrm>
              <a:off x="8083920" y="2758667"/>
              <a:ext cx="2398057" cy="638494"/>
              <a:chOff x="1828800" y="4174435"/>
              <a:chExt cx="2398057" cy="638494"/>
            </a:xfrm>
          </p:grpSpPr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60EE7F77-5E53-4BD5-9261-C81F0C125646}"/>
                  </a:ext>
                </a:extLst>
              </p:cNvPr>
              <p:cNvSpPr txBox="1"/>
              <p:nvPr/>
            </p:nvSpPr>
            <p:spPr>
              <a:xfrm>
                <a:off x="1828800" y="4174435"/>
                <a:ext cx="424070" cy="384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653005C8-651B-4609-B734-E3ACB1D0F39B}"/>
                  </a:ext>
                </a:extLst>
              </p:cNvPr>
              <p:cNvSpPr txBox="1"/>
              <p:nvPr/>
            </p:nvSpPr>
            <p:spPr>
              <a:xfrm>
                <a:off x="2093843" y="4351264"/>
                <a:ext cx="4240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1B53C8A1-3E59-4E21-A2CE-42BBF3A1AB67}"/>
                  </a:ext>
                </a:extLst>
              </p:cNvPr>
              <p:cNvSpPr txBox="1"/>
              <p:nvPr/>
            </p:nvSpPr>
            <p:spPr>
              <a:xfrm>
                <a:off x="3802787" y="4327915"/>
                <a:ext cx="4240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D7616EA-2455-448C-A7EB-2D97FAE0A6BA}"/>
                </a:ext>
              </a:extLst>
            </p:cNvPr>
            <p:cNvSpPr txBox="1"/>
            <p:nvPr/>
          </p:nvSpPr>
          <p:spPr>
            <a:xfrm>
              <a:off x="8961299" y="1925229"/>
              <a:ext cx="424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C27FBFB-3F1F-499E-B5D6-D091D3CF4FD8}"/>
                </a:ext>
              </a:extLst>
            </p:cNvPr>
            <p:cNvSpPr txBox="1"/>
            <p:nvPr/>
          </p:nvSpPr>
          <p:spPr>
            <a:xfrm>
              <a:off x="9083819" y="674332"/>
              <a:ext cx="424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9A34C749-808B-4B10-871A-FE2C795408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07990" y="1086243"/>
              <a:ext cx="762928" cy="194217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222E30BD-8806-4130-9E7A-89C072A40F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4014" y="2223615"/>
              <a:ext cx="869196" cy="8393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66C0B48B-7FE1-45FD-975D-1E531AC33419}"/>
                </a:ext>
              </a:extLst>
            </p:cNvPr>
            <p:cNvCxnSpPr>
              <a:cxnSpLocks/>
            </p:cNvCxnSpPr>
            <p:nvPr/>
          </p:nvCxnSpPr>
          <p:spPr>
            <a:xfrm>
              <a:off x="9346782" y="2221166"/>
              <a:ext cx="761544" cy="8354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446689FB-73E4-4C09-8EDA-A74001B8E04D}"/>
                </a:ext>
              </a:extLst>
            </p:cNvPr>
            <p:cNvCxnSpPr>
              <a:cxnSpLocks/>
            </p:cNvCxnSpPr>
            <p:nvPr/>
          </p:nvCxnSpPr>
          <p:spPr>
            <a:xfrm>
              <a:off x="9270918" y="1105384"/>
              <a:ext cx="805778" cy="190030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8EA4B920-B7FF-4359-ADD2-BB5B51A744EE}"/>
                </a:ext>
              </a:extLst>
            </p:cNvPr>
            <p:cNvCxnSpPr>
              <a:cxnSpLocks/>
              <a:stCxn id="7" idx="0"/>
              <a:endCxn id="6" idx="4"/>
            </p:cNvCxnSpPr>
            <p:nvPr/>
          </p:nvCxnSpPr>
          <p:spPr>
            <a:xfrm>
              <a:off x="9298991" y="1122302"/>
              <a:ext cx="34220" cy="11076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E6193B8-072E-45DD-B890-36BFC7A8A2AE}"/>
              </a:ext>
            </a:extLst>
          </p:cNvPr>
          <p:cNvSpPr txBox="1"/>
          <p:nvPr/>
        </p:nvSpPr>
        <p:spPr>
          <a:xfrm>
            <a:off x="1759840" y="4121450"/>
            <a:ext cx="10428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দন্ডায়মান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কেন্দ্রস্থকোণ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বৃত্তস্থকোণের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দ্বিগুন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E313BF73-806E-4564-B75A-3D1735327259}"/>
                  </a:ext>
                </a:extLst>
              </p:cNvPr>
              <p:cNvSpPr txBox="1"/>
              <p:nvPr/>
            </p:nvSpPr>
            <p:spPr>
              <a:xfrm>
                <a:off x="1765266" y="5485917"/>
                <a:ext cx="91171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BOC = 2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BAC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13BF73-806E-4564-B75A-3D1735327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66" y="5485917"/>
                <a:ext cx="9117113" cy="646331"/>
              </a:xfrm>
              <a:prstGeom prst="rect">
                <a:avLst/>
              </a:prstGeom>
              <a:blipFill>
                <a:blip r:embed="rId2"/>
                <a:stretch>
                  <a:fillRect l="-2074" t="-1981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F825AB9-8662-45DA-A933-DB8220A3AFBB}"/>
              </a:ext>
            </a:extLst>
          </p:cNvPr>
          <p:cNvSpPr txBox="1"/>
          <p:nvPr/>
        </p:nvSpPr>
        <p:spPr>
          <a:xfrm>
            <a:off x="2089628" y="4839586"/>
            <a:ext cx="10428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</p:txBody>
      </p:sp>
    </p:spTree>
    <p:extLst>
      <p:ext uri="{BB962C8B-B14F-4D97-AF65-F5344CB8AC3E}">
        <p14:creationId xmlns:p14="http://schemas.microsoft.com/office/powerpoint/2010/main" val="15190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0AFE1FA-28B3-4E24-9E10-5F5795A9377A}"/>
              </a:ext>
            </a:extLst>
          </p:cNvPr>
          <p:cNvGrpSpPr/>
          <p:nvPr/>
        </p:nvGrpSpPr>
        <p:grpSpPr>
          <a:xfrm>
            <a:off x="8083920" y="2200765"/>
            <a:ext cx="2398057" cy="638494"/>
            <a:chOff x="1828800" y="4174435"/>
            <a:chExt cx="2398057" cy="638494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63A7D43-5BEF-4694-80E9-20AC1DB0B153}"/>
                </a:ext>
              </a:extLst>
            </p:cNvPr>
            <p:cNvSpPr txBox="1"/>
            <p:nvPr/>
          </p:nvSpPr>
          <p:spPr>
            <a:xfrm>
              <a:off x="1828800" y="4174435"/>
              <a:ext cx="424070" cy="384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730770D-F898-4C5D-87F0-386C756A2E92}"/>
                </a:ext>
              </a:extLst>
            </p:cNvPr>
            <p:cNvSpPr txBox="1"/>
            <p:nvPr/>
          </p:nvSpPr>
          <p:spPr>
            <a:xfrm>
              <a:off x="2093843" y="4351264"/>
              <a:ext cx="424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046574F-51BC-4518-A4E4-DE58C17D5B21}"/>
                </a:ext>
              </a:extLst>
            </p:cNvPr>
            <p:cNvSpPr txBox="1"/>
            <p:nvPr/>
          </p:nvSpPr>
          <p:spPr>
            <a:xfrm>
              <a:off x="3802787" y="4327915"/>
              <a:ext cx="424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C979EF5-7F9B-4CCF-B9CB-7F099F78C70B}"/>
              </a:ext>
            </a:extLst>
          </p:cNvPr>
          <p:cNvGrpSpPr/>
          <p:nvPr/>
        </p:nvGrpSpPr>
        <p:grpSpPr>
          <a:xfrm>
            <a:off x="8083920" y="67795"/>
            <a:ext cx="2597427" cy="2546655"/>
            <a:chOff x="8034496" y="674509"/>
            <a:chExt cx="2597427" cy="2546655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8CF14CBC-A85B-4D2C-8E3F-8A7AA2B362CC}"/>
                </a:ext>
              </a:extLst>
            </p:cNvPr>
            <p:cNvGrpSpPr/>
            <p:nvPr/>
          </p:nvGrpSpPr>
          <p:grpSpPr>
            <a:xfrm>
              <a:off x="8034496" y="1132166"/>
              <a:ext cx="2597427" cy="2088998"/>
              <a:chOff x="3776869" y="773472"/>
              <a:chExt cx="3962400" cy="3220279"/>
            </a:xfrm>
          </p:grpSpPr>
          <p:sp>
            <p:nvSpPr>
              <p:cNvPr id="2" name="Oval 1">
                <a:extLst>
                  <a:ext uri="{FF2B5EF4-FFF2-40B4-BE49-F238E27FC236}">
                    <a16:creationId xmlns="" xmlns:a16="http://schemas.microsoft.com/office/drawing/2014/main" id="{49E533C9-3C25-4C4D-BB20-2A5D441B7D6F}"/>
                  </a:ext>
                </a:extLst>
              </p:cNvPr>
              <p:cNvSpPr/>
              <p:nvPr/>
            </p:nvSpPr>
            <p:spPr>
              <a:xfrm>
                <a:off x="3776869" y="773472"/>
                <a:ext cx="3962400" cy="322027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="" xmlns:a16="http://schemas.microsoft.com/office/drawing/2014/main" id="{C6C74A85-4F11-4D8A-8E29-AD86573FFC65}"/>
                  </a:ext>
                </a:extLst>
              </p:cNvPr>
              <p:cNvSpPr/>
              <p:nvPr/>
            </p:nvSpPr>
            <p:spPr>
              <a:xfrm>
                <a:off x="5711686" y="2383611"/>
                <a:ext cx="92764" cy="795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40690B3C-8CAA-4DF5-9F31-7E162D3EDB1E}"/>
                </a:ext>
              </a:extLst>
            </p:cNvPr>
            <p:cNvSpPr/>
            <p:nvPr/>
          </p:nvSpPr>
          <p:spPr>
            <a:xfrm>
              <a:off x="9245982" y="1122302"/>
              <a:ext cx="106017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CA1A48E-6A01-4B65-BDA9-34FF56077DC1}"/>
                </a:ext>
              </a:extLst>
            </p:cNvPr>
            <p:cNvSpPr txBox="1"/>
            <p:nvPr/>
          </p:nvSpPr>
          <p:spPr>
            <a:xfrm>
              <a:off x="8909139" y="1893153"/>
              <a:ext cx="424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2DF1608-8ECC-42F5-ABDC-E53679B7469A}"/>
                </a:ext>
              </a:extLst>
            </p:cNvPr>
            <p:cNvSpPr txBox="1"/>
            <p:nvPr/>
          </p:nvSpPr>
          <p:spPr>
            <a:xfrm>
              <a:off x="9069616" y="674509"/>
              <a:ext cx="424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36CBDDA3-4ABC-4955-AEF8-43119B408A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07990" y="1086243"/>
              <a:ext cx="762928" cy="194217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97304F55-5A58-4878-916B-8E013069D7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4014" y="2223615"/>
              <a:ext cx="869196" cy="8393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989F2774-73ED-4EA7-B0F3-2BE45FB601A3}"/>
                </a:ext>
              </a:extLst>
            </p:cNvPr>
            <p:cNvCxnSpPr>
              <a:cxnSpLocks/>
            </p:cNvCxnSpPr>
            <p:nvPr/>
          </p:nvCxnSpPr>
          <p:spPr>
            <a:xfrm>
              <a:off x="9346782" y="2221166"/>
              <a:ext cx="761544" cy="8354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B62D6534-E584-45C8-A3B7-0AB45C2C45E9}"/>
                </a:ext>
              </a:extLst>
            </p:cNvPr>
            <p:cNvCxnSpPr>
              <a:cxnSpLocks/>
            </p:cNvCxnSpPr>
            <p:nvPr/>
          </p:nvCxnSpPr>
          <p:spPr>
            <a:xfrm>
              <a:off x="9270918" y="1105384"/>
              <a:ext cx="805778" cy="190030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E7C07239-66D2-4843-91EA-F8D68D463D57}"/>
                  </a:ext>
                </a:extLst>
              </p:cNvPr>
              <p:cNvSpPr txBox="1"/>
              <p:nvPr/>
            </p:nvSpPr>
            <p:spPr>
              <a:xfrm>
                <a:off x="184041" y="1675360"/>
                <a:ext cx="720221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বিশিষ্ট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উপচাপ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দন্ডায়মান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বৃত্তস্থকোন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কেন্দ্রস্থকোণ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BOC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C07239-66D2-4843-91EA-F8D68D463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41" y="1675360"/>
                <a:ext cx="7202216" cy="2554545"/>
              </a:xfrm>
              <a:prstGeom prst="rect">
                <a:avLst/>
              </a:prstGeom>
              <a:blipFill>
                <a:blip r:embed="rId2"/>
                <a:stretch>
                  <a:fillRect l="-2961" t="-5489" b="-9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D810C9A-E6AD-497C-A579-A9E09D8C47CD}"/>
              </a:ext>
            </a:extLst>
          </p:cNvPr>
          <p:cNvSpPr txBox="1"/>
          <p:nvPr/>
        </p:nvSpPr>
        <p:spPr>
          <a:xfrm>
            <a:off x="184041" y="862065"/>
            <a:ext cx="290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নির্বচন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2D5A8E05-C905-46AD-9234-01DB37517D31}"/>
                  </a:ext>
                </a:extLst>
              </p:cNvPr>
              <p:cNvSpPr txBox="1"/>
              <p:nvPr/>
            </p:nvSpPr>
            <p:spPr>
              <a:xfrm>
                <a:off x="116610" y="4112649"/>
                <a:ext cx="882226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BOC = 2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BAC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5A8E05-C905-46AD-9234-01DB37517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10" y="4112649"/>
                <a:ext cx="8822268" cy="707886"/>
              </a:xfrm>
              <a:prstGeom prst="rect">
                <a:avLst/>
              </a:prstGeom>
              <a:blipFill>
                <a:blip r:embed="rId3"/>
                <a:stretch>
                  <a:fillRect l="-2419" t="-19828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0350DAC-04CE-45A3-B716-952FA71312C9}"/>
              </a:ext>
            </a:extLst>
          </p:cNvPr>
          <p:cNvSpPr txBox="1"/>
          <p:nvPr/>
        </p:nvSpPr>
        <p:spPr>
          <a:xfrm>
            <a:off x="184040" y="5051739"/>
            <a:ext cx="116766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কেন্দ্রগামী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কেন্দ্রগামী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ECC928C8-1B45-4694-86A1-FE0DA07B0182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9331075" y="529460"/>
            <a:ext cx="95284" cy="1671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BBBC2D4-0BA0-445D-88D8-63152A70247F}"/>
              </a:ext>
            </a:extLst>
          </p:cNvPr>
          <p:cNvSpPr txBox="1"/>
          <p:nvPr/>
        </p:nvSpPr>
        <p:spPr>
          <a:xfrm>
            <a:off x="9195465" y="2118012"/>
            <a:ext cx="573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6686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25" grpId="0"/>
      <p:bldP spid="28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461</Words>
  <Application>Microsoft Office PowerPoint</Application>
  <PresentationFormat>Custom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PALLA M.A.H.SCHOOL</cp:lastModifiedBy>
  <cp:revision>16</cp:revision>
  <dcterms:created xsi:type="dcterms:W3CDTF">2021-01-08T03:15:44Z</dcterms:created>
  <dcterms:modified xsi:type="dcterms:W3CDTF">2022-07-23T14:12:10Z</dcterms:modified>
</cp:coreProperties>
</file>