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2" r:id="rId2"/>
    <p:sldId id="277" r:id="rId3"/>
    <p:sldId id="275" r:id="rId4"/>
    <p:sldId id="276" r:id="rId5"/>
    <p:sldId id="282" r:id="rId6"/>
    <p:sldId id="274" r:id="rId7"/>
    <p:sldId id="264" r:id="rId8"/>
    <p:sldId id="266" r:id="rId9"/>
    <p:sldId id="267" r:id="rId10"/>
    <p:sldId id="258" r:id="rId11"/>
    <p:sldId id="268" r:id="rId12"/>
    <p:sldId id="265" r:id="rId13"/>
    <p:sldId id="263" r:id="rId14"/>
    <p:sldId id="261" r:id="rId15"/>
    <p:sldId id="257" r:id="rId16"/>
    <p:sldId id="271" r:id="rId17"/>
    <p:sldId id="260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1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5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80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7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8B2E-5B29-4086-B32F-2FC2D5CB044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1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3953-ACFD-2B38-652B-AC7AA38F8562}"/>
              </a:ext>
            </a:extLst>
          </p:cNvPr>
          <p:cNvSpPr txBox="1"/>
          <p:nvPr/>
        </p:nvSpPr>
        <p:spPr>
          <a:xfrm>
            <a:off x="3427750" y="2828835"/>
            <a:ext cx="53364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603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C36D9-921D-97A7-9C3C-5021B0089A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8229600" cy="4114800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53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D0846-ECDA-EE08-0A36-0969216D3F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7315200" cy="4114800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06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41C96-2C12-4163-69FC-D63BB6C654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10058400" cy="4572000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648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67F5C-4F34-F04C-DE9F-E3E1A6FAA2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10058400" cy="4572000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32990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081F8-9FA2-B508-0DFE-9B2D733B34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10058400" cy="4572000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703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1297E-7957-36B6-8009-F48DD3DFF2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90" y="953869"/>
            <a:ext cx="3081310" cy="36576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75D3A-4E5A-0184-7ED4-01384419B4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953869"/>
            <a:ext cx="3657600" cy="36576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4E67F-3CB5-2081-4859-200098D89F4C}"/>
              </a:ext>
            </a:extLst>
          </p:cNvPr>
          <p:cNvSpPr txBox="1"/>
          <p:nvPr/>
        </p:nvSpPr>
        <p:spPr>
          <a:xfrm>
            <a:off x="3802505" y="5257800"/>
            <a:ext cx="45869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ফেলার বিন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9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91E15-3D05-0266-EA11-1AED5D6F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953869"/>
            <a:ext cx="3657600" cy="36576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C295E1-D7CC-2D94-1308-E4A9923CC0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953869"/>
            <a:ext cx="3200400" cy="36576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458021-ADBA-C239-E9F5-DE4A3A44B6D9}"/>
              </a:ext>
            </a:extLst>
          </p:cNvPr>
          <p:cNvSpPr txBox="1"/>
          <p:nvPr/>
        </p:nvSpPr>
        <p:spPr>
          <a:xfrm>
            <a:off x="3907436" y="5257800"/>
            <a:ext cx="43771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ফেলার ঝুড়ি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7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F5A63-7B36-B63F-E45C-8BA2998FDD7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4038600" y="742014"/>
            <a:ext cx="4114800" cy="4114800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5549A-B467-462D-CEDB-F18A47FFDF30}"/>
              </a:ext>
            </a:extLst>
          </p:cNvPr>
          <p:cNvSpPr txBox="1"/>
          <p:nvPr/>
        </p:nvSpPr>
        <p:spPr>
          <a:xfrm>
            <a:off x="2635146" y="5469655"/>
            <a:ext cx="69217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উচিত নয়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19F9E-2F38-7BBC-6CA3-A1FCF95A6C69}"/>
              </a:ext>
            </a:extLst>
          </p:cNvPr>
          <p:cNvSpPr txBox="1"/>
          <p:nvPr/>
        </p:nvSpPr>
        <p:spPr>
          <a:xfrm>
            <a:off x="3757534" y="929389"/>
            <a:ext cx="467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4B4BE-EE50-7791-926F-1D163B9A9670}"/>
              </a:ext>
            </a:extLst>
          </p:cNvPr>
          <p:cNvSpPr txBox="1"/>
          <p:nvPr/>
        </p:nvSpPr>
        <p:spPr>
          <a:xfrm>
            <a:off x="2513350" y="2578307"/>
            <a:ext cx="6810532" cy="2623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কাগজের টুকরা কোথায় ফেলতে হয় ? </a:t>
            </a:r>
          </a:p>
          <a:p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শ্রেণিতে টুকরা কাগজ দেখলে তুমি কী করবে ? </a:t>
            </a:r>
          </a:p>
          <a:p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বাড়ির ময়লা আবর্জনা কোথায় ফেলতে হয় ?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0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17E92-62A5-9B28-7C2E-5CE58C28CC40}"/>
              </a:ext>
            </a:extLst>
          </p:cNvPr>
          <p:cNvSpPr txBox="1"/>
          <p:nvPr/>
        </p:nvSpPr>
        <p:spPr>
          <a:xfrm>
            <a:off x="2964305" y="2413337"/>
            <a:ext cx="62633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255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1D87A-4384-0AE6-D0AB-252BBD3C30AE}"/>
              </a:ext>
            </a:extLst>
          </p:cNvPr>
          <p:cNvSpPr txBox="1"/>
          <p:nvPr/>
        </p:nvSpPr>
        <p:spPr>
          <a:xfrm>
            <a:off x="1229192" y="3279098"/>
            <a:ext cx="6715594" cy="23384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মহাসিন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মোল্যা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D1AA8-B806-4AFD-5559-CBC7A3B11033}"/>
              </a:ext>
            </a:extLst>
          </p:cNvPr>
          <p:cNvSpPr txBox="1"/>
          <p:nvPr/>
        </p:nvSpPr>
        <p:spPr>
          <a:xfrm>
            <a:off x="2118609" y="1240435"/>
            <a:ext cx="4936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B45A4-5EEE-24E9-1114-0FE736CC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8" y="1900393"/>
            <a:ext cx="3057214" cy="305721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640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4CE1D-7D9B-500A-62CA-CEDC0AE42C51}"/>
              </a:ext>
            </a:extLst>
          </p:cNvPr>
          <p:cNvSpPr txBox="1"/>
          <p:nvPr/>
        </p:nvSpPr>
        <p:spPr>
          <a:xfrm>
            <a:off x="3768777" y="1049311"/>
            <a:ext cx="4654446" cy="85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C69D0-652E-1D27-F27E-8FDCFC72663C}"/>
              </a:ext>
            </a:extLst>
          </p:cNvPr>
          <p:cNvSpPr txBox="1"/>
          <p:nvPr/>
        </p:nvSpPr>
        <p:spPr>
          <a:xfrm>
            <a:off x="2603292" y="2855624"/>
            <a:ext cx="6960433" cy="2960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বই ( পরিবেশ ) 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৮, পাঠঃ ৯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বাড়ি ও বিদ্যালয় রাখবো পরিচ্ছন্ন।</a:t>
            </a: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২৮.০৭.২০২২ খ্রিঃ।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F0DE3-648E-1F84-4307-812613CBD234}"/>
              </a:ext>
            </a:extLst>
          </p:cNvPr>
          <p:cNvSpPr txBox="1"/>
          <p:nvPr/>
        </p:nvSpPr>
        <p:spPr>
          <a:xfrm>
            <a:off x="4103557" y="1274166"/>
            <a:ext cx="39848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E9F0A-EB29-901B-F5E8-F76037584B37}"/>
              </a:ext>
            </a:extLst>
          </p:cNvPr>
          <p:cNvSpPr txBox="1"/>
          <p:nvPr/>
        </p:nvSpPr>
        <p:spPr>
          <a:xfrm>
            <a:off x="2169826" y="3755035"/>
            <a:ext cx="78523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৬.২.১ বাড়ি ও বিদ্যালয়ের পরিবেশ পরিচ্ছন্ন রাখবে।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83F3D-0605-DE65-6D1B-6CD6C50106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4" y="2525221"/>
            <a:ext cx="4572000" cy="338328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8639A8-7E7C-282A-847F-B7BF06C7C68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8" y="2525221"/>
            <a:ext cx="4572000" cy="338328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26A002-F420-6250-F8F9-0A96EC9D8520}"/>
              </a:ext>
            </a:extLst>
          </p:cNvPr>
          <p:cNvSpPr txBox="1"/>
          <p:nvPr/>
        </p:nvSpPr>
        <p:spPr>
          <a:xfrm>
            <a:off x="3653852" y="949499"/>
            <a:ext cx="4884295" cy="654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42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CE13D-80C1-7302-7553-3C4DDF030E02}"/>
              </a:ext>
            </a:extLst>
          </p:cNvPr>
          <p:cNvSpPr txBox="1"/>
          <p:nvPr/>
        </p:nvSpPr>
        <p:spPr>
          <a:xfrm>
            <a:off x="3944910" y="1882222"/>
            <a:ext cx="43021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7A945-4C6F-E84F-8EFC-13A2EFD54AC6}"/>
              </a:ext>
            </a:extLst>
          </p:cNvPr>
          <p:cNvSpPr txBox="1"/>
          <p:nvPr/>
        </p:nvSpPr>
        <p:spPr>
          <a:xfrm>
            <a:off x="2918085" y="4144781"/>
            <a:ext cx="6355829" cy="65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ও বিদ্যালয় রাখবো পরিচ্ছন্ন।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4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57AED-D7CA-209F-F5D9-CDD6B98ABB7C}"/>
              </a:ext>
            </a:extLst>
          </p:cNvPr>
          <p:cNvSpPr txBox="1"/>
          <p:nvPr/>
        </p:nvSpPr>
        <p:spPr>
          <a:xfrm>
            <a:off x="2521158" y="5087567"/>
            <a:ext cx="71496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9A237-1B17-723D-7944-A6AD40AB9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13103"/>
          <a:stretch/>
        </p:blipFill>
        <p:spPr>
          <a:xfrm>
            <a:off x="4572000" y="2251474"/>
            <a:ext cx="3048000" cy="2355051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EE765-EDBF-CF59-188D-6FB43F47B29C}"/>
              </a:ext>
            </a:extLst>
          </p:cNvPr>
          <p:cNvSpPr txBox="1"/>
          <p:nvPr/>
        </p:nvSpPr>
        <p:spPr>
          <a:xfrm>
            <a:off x="4349646" y="939436"/>
            <a:ext cx="3492708" cy="659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68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1053-ED16-EC06-1730-D7358F13BE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10058400" cy="4572000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8324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8AAE6-E252-3E02-8F93-A72A372AAF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10058400" cy="4572000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0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229</TotalTime>
  <Words>126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NikoshBAN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2022-07-26T10:16:48Z</dcterms:created>
  <dcterms:modified xsi:type="dcterms:W3CDTF">2022-07-27T17:11:32Z</dcterms:modified>
</cp:coreProperties>
</file>