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58" r:id="rId6"/>
    <p:sldId id="28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5" r:id="rId18"/>
    <p:sldId id="273" r:id="rId19"/>
    <p:sldId id="274" r:id="rId20"/>
    <p:sldId id="270" r:id="rId21"/>
    <p:sldId id="271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75FF8D-34E9-4074-AF2A-71E7FC9FEF9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47FFE54-7A7E-4DF8-BE85-58795A8D7572}">
      <dgm:prSet phldrT="[Text]" custT="1"/>
      <dgm:spPr>
        <a:solidFill>
          <a:schemeClr val="accent3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ফিলিপস</a:t>
          </a:r>
          <a:r>
            <a:rPr lang="en-US" sz="20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সাহিত্য</a:t>
          </a:r>
          <a:r>
            <a:rPr lang="en-US" sz="20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পুরস্কার</a:t>
          </a:r>
          <a:r>
            <a:rPr lang="en-US" sz="20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endParaRPr lang="en-GB" sz="2000" dirty="0">
            <a:solidFill>
              <a:schemeClr val="tx1"/>
            </a:solidFill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8568F713-72DB-4D55-B478-70098679E98B}" type="parTrans" cxnId="{596C0308-5FCC-48BB-8D73-4051F9FEBE68}">
      <dgm:prSet/>
      <dgm:spPr/>
      <dgm:t>
        <a:bodyPr/>
        <a:lstStyle/>
        <a:p>
          <a:endParaRPr lang="en-GB"/>
        </a:p>
      </dgm:t>
    </dgm:pt>
    <dgm:pt modelId="{E388BE6F-D5D3-4648-841C-DB2A08E96257}" type="sibTrans" cxnId="{596C0308-5FCC-48BB-8D73-4051F9FEBE68}">
      <dgm:prSet/>
      <dgm:spPr>
        <a:solidFill>
          <a:schemeClr val="accent5"/>
        </a:solidFill>
        <a:ln>
          <a:solidFill>
            <a:srgbClr val="FF0000"/>
          </a:solidFill>
        </a:ln>
      </dgm:spPr>
      <dgm:t>
        <a:bodyPr/>
        <a:lstStyle/>
        <a:p>
          <a:endParaRPr lang="en-GB"/>
        </a:p>
      </dgm:t>
    </dgm:pt>
    <dgm:pt modelId="{0BF1B8F6-7D8C-4226-AB5B-B8554CD66BEC}">
      <dgm:prSet phldrT="[Text]" custT="1"/>
      <dgm:spPr>
        <a:solidFill>
          <a:schemeClr val="tx1">
            <a:lumMod val="50000"/>
            <a:lumOff val="5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000" dirty="0" err="1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rPr>
            <a:t>আদমজী</a:t>
          </a:r>
          <a:r>
            <a:rPr lang="en-US" sz="2000" dirty="0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000" dirty="0" err="1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rPr>
            <a:t>সাহিত্য</a:t>
          </a:r>
          <a:r>
            <a:rPr lang="en-US" sz="2000" dirty="0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000" dirty="0" err="1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rPr>
            <a:t>পুরস্কার</a:t>
          </a:r>
          <a:r>
            <a:rPr lang="en-US" sz="2000" dirty="0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endParaRPr lang="en-GB" sz="2000" dirty="0">
            <a:solidFill>
              <a:srgbClr val="FF0000"/>
            </a:solidFill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9735D667-2702-43CE-A3ED-5E594FE9DE18}" type="parTrans" cxnId="{97EE7533-4E81-4178-94CC-22CECC59CBE5}">
      <dgm:prSet/>
      <dgm:spPr/>
      <dgm:t>
        <a:bodyPr/>
        <a:lstStyle/>
        <a:p>
          <a:endParaRPr lang="en-GB"/>
        </a:p>
      </dgm:t>
    </dgm:pt>
    <dgm:pt modelId="{6CA4ACCF-E1E9-42E4-88B8-F13AAD6C96AF}" type="sibTrans" cxnId="{97EE7533-4E81-4178-94CC-22CECC59CBE5}">
      <dgm:prSet/>
      <dgm:spPr>
        <a:solidFill>
          <a:schemeClr val="accent2"/>
        </a:solidFill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75EC435F-41D1-4FAF-B4CF-E9FEC9EC9E47}">
      <dgm:prSet phldrT="[Text]" custT="1"/>
      <dgm:spPr>
        <a:solidFill>
          <a:schemeClr val="bg2">
            <a:lumMod val="25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000" dirty="0" err="1" smtClean="0">
              <a:latin typeface="Nikosh" panose="02000000000000000000" pitchFamily="2" charset="0"/>
              <a:cs typeface="Nikosh" panose="02000000000000000000" pitchFamily="2" charset="0"/>
            </a:rPr>
            <a:t>বাংলা</a:t>
          </a:r>
          <a:r>
            <a:rPr lang="en-US" sz="20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000" dirty="0" err="1" smtClean="0">
              <a:latin typeface="Nikosh" panose="02000000000000000000" pitchFamily="2" charset="0"/>
              <a:cs typeface="Nikosh" panose="02000000000000000000" pitchFamily="2" charset="0"/>
            </a:rPr>
            <a:t>একাডেমি</a:t>
          </a:r>
          <a:r>
            <a:rPr lang="en-US" sz="20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endParaRPr lang="en-GB" sz="2000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ECF6D414-EEF6-4D11-B39A-D574F3336295}" type="parTrans" cxnId="{E0FE93E4-7F7B-45F5-9974-AD1A84317CB6}">
      <dgm:prSet/>
      <dgm:spPr/>
      <dgm:t>
        <a:bodyPr/>
        <a:lstStyle/>
        <a:p>
          <a:endParaRPr lang="en-GB"/>
        </a:p>
      </dgm:t>
    </dgm:pt>
    <dgm:pt modelId="{8FCAA9C5-170F-49DD-8817-42A52E8C3155}" type="sibTrans" cxnId="{E0FE93E4-7F7B-45F5-9974-AD1A84317CB6}">
      <dgm:prSet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F5FE0B62-59E5-4CF2-942E-AB840B96C06D}">
      <dgm:prSet phldrT="[Text]" custT="1"/>
      <dgm:spPr>
        <a:solidFill>
          <a:schemeClr val="accent6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একুশে</a:t>
          </a:r>
          <a:r>
            <a:rPr lang="en-US" sz="28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পদক</a:t>
          </a:r>
          <a:r>
            <a:rPr lang="en-US" sz="28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endParaRPr lang="en-GB" sz="2800" dirty="0">
            <a:solidFill>
              <a:schemeClr val="tx1"/>
            </a:solidFill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9BB66ED8-BAC7-4E70-89FA-D0313212BA35}" type="parTrans" cxnId="{10EE5450-F2D6-4980-A517-65A4ED0E8E7E}">
      <dgm:prSet/>
      <dgm:spPr/>
      <dgm:t>
        <a:bodyPr/>
        <a:lstStyle/>
        <a:p>
          <a:endParaRPr lang="en-GB"/>
        </a:p>
      </dgm:t>
    </dgm:pt>
    <dgm:pt modelId="{4A5E24C9-97DF-4CEE-A4B5-402601565388}" type="sibTrans" cxnId="{10EE5450-F2D6-4980-A517-65A4ED0E8E7E}">
      <dgm:prSet/>
      <dgm:spPr>
        <a:solidFill>
          <a:schemeClr val="accent2"/>
        </a:solidFill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4989F690-3EA8-42CA-9BE0-6351BAF5A241}">
      <dgm:prSet phldrT="[Text]" custT="1"/>
      <dgm:spPr>
        <a:solidFill>
          <a:schemeClr val="accent4">
            <a:lumMod val="75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1800" dirty="0" err="1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নাসিরউদ্দীন</a:t>
          </a:r>
          <a:r>
            <a:rPr lang="en-US" sz="18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স্বর্ণপদক</a:t>
          </a:r>
          <a:r>
            <a:rPr lang="en-US" sz="18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endParaRPr lang="en-GB" sz="1800" dirty="0">
            <a:solidFill>
              <a:schemeClr val="tx1"/>
            </a:solidFill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1901640E-6FC0-4948-9FB1-6DD32CBF61C0}" type="parTrans" cxnId="{A2E0129A-C5C7-45FE-B554-C9AC4ADBFEF8}">
      <dgm:prSet/>
      <dgm:spPr/>
      <dgm:t>
        <a:bodyPr/>
        <a:lstStyle/>
        <a:p>
          <a:endParaRPr lang="en-GB"/>
        </a:p>
      </dgm:t>
    </dgm:pt>
    <dgm:pt modelId="{EAAC9117-26F5-456E-8595-420AA85B7C95}" type="sibTrans" cxnId="{A2E0129A-C5C7-45FE-B554-C9AC4ADBFEF8}">
      <dgm:prSet/>
      <dgm:spPr>
        <a:solidFill>
          <a:schemeClr val="tx1">
            <a:lumMod val="65000"/>
            <a:lumOff val="35000"/>
          </a:schemeClr>
        </a:solidFill>
        <a:ln>
          <a:solidFill>
            <a:srgbClr val="FF0000"/>
          </a:solidFill>
        </a:ln>
      </dgm:spPr>
      <dgm:t>
        <a:bodyPr/>
        <a:lstStyle/>
        <a:p>
          <a:endParaRPr lang="en-GB" dirty="0"/>
        </a:p>
      </dgm:t>
    </dgm:pt>
    <dgm:pt modelId="{9674C5B5-2729-488A-8A0A-1BA6730F4C15}" type="pres">
      <dgm:prSet presAssocID="{D575FF8D-34E9-4074-AF2A-71E7FC9FEF9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DA98B91-338E-4267-8846-9A71971F07A4}" type="pres">
      <dgm:prSet presAssocID="{747FFE54-7A7E-4DF8-BE85-58795A8D7572}" presName="node" presStyleLbl="node1" presStyleIdx="0" presStyleCnt="5" custScaleX="135687" custScaleY="127016" custRadScaleRad="95172" custRadScaleInc="-1131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A4B21C-A3A9-4969-A95D-8A2DFB3F8658}" type="pres">
      <dgm:prSet presAssocID="{E388BE6F-D5D3-4648-841C-DB2A08E96257}" presName="sibTrans" presStyleLbl="sibTrans2D1" presStyleIdx="0" presStyleCnt="5" custAng="6370248" custFlipHor="1" custScaleX="212429" custScaleY="112879" custLinFactNeighborX="36295"/>
      <dgm:spPr/>
      <dgm:t>
        <a:bodyPr/>
        <a:lstStyle/>
        <a:p>
          <a:endParaRPr lang="en-GB"/>
        </a:p>
      </dgm:t>
    </dgm:pt>
    <dgm:pt modelId="{AFDAE307-8287-4C49-8A88-891026C1BD32}" type="pres">
      <dgm:prSet presAssocID="{E388BE6F-D5D3-4648-841C-DB2A08E96257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154D4F89-D9D2-4639-B6DE-5E5145A0F70A}" type="pres">
      <dgm:prSet presAssocID="{0BF1B8F6-7D8C-4226-AB5B-B8554CD66BEC}" presName="node" presStyleLbl="node1" presStyleIdx="1" presStyleCnt="5" custScaleX="121287" custScaleY="132491" custRadScaleRad="107483" custRadScaleInc="1946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24AC01-ECD4-4EA2-B238-0EC7E669B356}" type="pres">
      <dgm:prSet presAssocID="{6CA4ACCF-E1E9-42E4-88B8-F13AAD6C96AF}" presName="sibTrans" presStyleLbl="sibTrans2D1" presStyleIdx="1" presStyleCnt="5" custScaleX="477804"/>
      <dgm:spPr/>
      <dgm:t>
        <a:bodyPr/>
        <a:lstStyle/>
        <a:p>
          <a:endParaRPr lang="en-GB"/>
        </a:p>
      </dgm:t>
    </dgm:pt>
    <dgm:pt modelId="{F369A648-705A-46B7-9DC5-754510DF28FC}" type="pres">
      <dgm:prSet presAssocID="{6CA4ACCF-E1E9-42E4-88B8-F13AAD6C96AF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83B0B707-1F7B-4C03-AC34-35FC3F0A2E5E}" type="pres">
      <dgm:prSet presAssocID="{75EC435F-41D1-4FAF-B4CF-E9FEC9EC9E47}" presName="node" presStyleLbl="node1" presStyleIdx="2" presStyleCnt="5" custScaleX="130488" custScaleY="133838" custRadScaleRad="112618" custRadScaleInc="-104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431C18-6A34-4BA1-AB2B-C5237C9A4CC3}" type="pres">
      <dgm:prSet presAssocID="{8FCAA9C5-170F-49DD-8817-42A52E8C3155}" presName="sibTrans" presStyleLbl="sibTrans2D1" presStyleIdx="2" presStyleCnt="5" custScaleX="245762"/>
      <dgm:spPr/>
      <dgm:t>
        <a:bodyPr/>
        <a:lstStyle/>
        <a:p>
          <a:endParaRPr lang="en-GB"/>
        </a:p>
      </dgm:t>
    </dgm:pt>
    <dgm:pt modelId="{313A8FED-5767-4707-888F-CA07E0ECDA4C}" type="pres">
      <dgm:prSet presAssocID="{8FCAA9C5-170F-49DD-8817-42A52E8C3155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3D0F598E-219E-484A-B9DC-2A2DD9D77964}" type="pres">
      <dgm:prSet presAssocID="{F5FE0B62-59E5-4CF2-942E-AB840B96C06D}" presName="node" presStyleLbl="node1" presStyleIdx="3" presStyleCnt="5" custScaleX="133569" custScaleY="138672" custRadScaleRad="108326" custRadScaleInc="49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E06B7C-9670-463E-9F37-87F455E16C7C}" type="pres">
      <dgm:prSet presAssocID="{4A5E24C9-97DF-4CEE-A4B5-402601565388}" presName="sibTrans" presStyleLbl="sibTrans2D1" presStyleIdx="3" presStyleCnt="5" custScaleX="224431" custScaleY="125666"/>
      <dgm:spPr/>
      <dgm:t>
        <a:bodyPr/>
        <a:lstStyle/>
        <a:p>
          <a:endParaRPr lang="en-GB"/>
        </a:p>
      </dgm:t>
    </dgm:pt>
    <dgm:pt modelId="{6E4D640C-30EE-4274-A379-0D275D1F2147}" type="pres">
      <dgm:prSet presAssocID="{4A5E24C9-97DF-4CEE-A4B5-402601565388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AAF48613-5113-40BE-B177-477F1B68AC83}" type="pres">
      <dgm:prSet presAssocID="{4989F690-3EA8-42CA-9BE0-6351BAF5A241}" presName="node" presStyleLbl="node1" presStyleIdx="4" presStyleCnt="5" custScaleX="132126" custScaleY="118871" custRadScaleRad="108129" custRadScaleInc="-387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0F75A5-A968-47CA-8B41-BE91601DB461}" type="pres">
      <dgm:prSet presAssocID="{EAAC9117-26F5-456E-8595-420AA85B7C95}" presName="sibTrans" presStyleLbl="sibTrans2D1" presStyleIdx="4" presStyleCnt="5" custScaleX="237484" custScaleY="133352"/>
      <dgm:spPr/>
      <dgm:t>
        <a:bodyPr/>
        <a:lstStyle/>
        <a:p>
          <a:endParaRPr lang="en-GB"/>
        </a:p>
      </dgm:t>
    </dgm:pt>
    <dgm:pt modelId="{6193229E-F8D0-436C-8FFC-94659B47E6B2}" type="pres">
      <dgm:prSet presAssocID="{EAAC9117-26F5-456E-8595-420AA85B7C95}" presName="connectorText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346099FD-5D85-4E30-AC6D-66E621158345}" type="presOf" srcId="{8FCAA9C5-170F-49DD-8817-42A52E8C3155}" destId="{313A8FED-5767-4707-888F-CA07E0ECDA4C}" srcOrd="1" destOrd="0" presId="urn:microsoft.com/office/officeart/2005/8/layout/cycle2"/>
    <dgm:cxn modelId="{10EE5450-F2D6-4980-A517-65A4ED0E8E7E}" srcId="{D575FF8D-34E9-4074-AF2A-71E7FC9FEF9A}" destId="{F5FE0B62-59E5-4CF2-942E-AB840B96C06D}" srcOrd="3" destOrd="0" parTransId="{9BB66ED8-BAC7-4E70-89FA-D0313212BA35}" sibTransId="{4A5E24C9-97DF-4CEE-A4B5-402601565388}"/>
    <dgm:cxn modelId="{D0545E67-5381-40CF-BEF7-4507520DC689}" type="presOf" srcId="{EAAC9117-26F5-456E-8595-420AA85B7C95}" destId="{E90F75A5-A968-47CA-8B41-BE91601DB461}" srcOrd="0" destOrd="0" presId="urn:microsoft.com/office/officeart/2005/8/layout/cycle2"/>
    <dgm:cxn modelId="{343495A8-26D5-489D-B9A3-DE9ECFA6E74D}" type="presOf" srcId="{75EC435F-41D1-4FAF-B4CF-E9FEC9EC9E47}" destId="{83B0B707-1F7B-4C03-AC34-35FC3F0A2E5E}" srcOrd="0" destOrd="0" presId="urn:microsoft.com/office/officeart/2005/8/layout/cycle2"/>
    <dgm:cxn modelId="{CE701300-F446-4D2F-A65D-8D75DF1C144D}" type="presOf" srcId="{4A5E24C9-97DF-4CEE-A4B5-402601565388}" destId="{6E4D640C-30EE-4274-A379-0D275D1F2147}" srcOrd="1" destOrd="0" presId="urn:microsoft.com/office/officeart/2005/8/layout/cycle2"/>
    <dgm:cxn modelId="{D7B48299-5984-4B0B-BF1F-3AA9272816F3}" type="presOf" srcId="{6CA4ACCF-E1E9-42E4-88B8-F13AAD6C96AF}" destId="{F369A648-705A-46B7-9DC5-754510DF28FC}" srcOrd="1" destOrd="0" presId="urn:microsoft.com/office/officeart/2005/8/layout/cycle2"/>
    <dgm:cxn modelId="{3A604E4B-0DA2-48C5-8E4F-0CBD323D4B88}" type="presOf" srcId="{747FFE54-7A7E-4DF8-BE85-58795A8D7572}" destId="{ADA98B91-338E-4267-8846-9A71971F07A4}" srcOrd="0" destOrd="0" presId="urn:microsoft.com/office/officeart/2005/8/layout/cycle2"/>
    <dgm:cxn modelId="{32E32866-57BB-4826-A608-0106053DE6AE}" type="presOf" srcId="{6CA4ACCF-E1E9-42E4-88B8-F13AAD6C96AF}" destId="{3D24AC01-ECD4-4EA2-B238-0EC7E669B356}" srcOrd="0" destOrd="0" presId="urn:microsoft.com/office/officeart/2005/8/layout/cycle2"/>
    <dgm:cxn modelId="{E9A35368-6DA1-4760-988A-9CA53CC47734}" type="presOf" srcId="{E388BE6F-D5D3-4648-841C-DB2A08E96257}" destId="{AFDAE307-8287-4C49-8A88-891026C1BD32}" srcOrd="1" destOrd="0" presId="urn:microsoft.com/office/officeart/2005/8/layout/cycle2"/>
    <dgm:cxn modelId="{F4F1049A-3C19-418E-8BB4-9ABD5D61473E}" type="presOf" srcId="{8FCAA9C5-170F-49DD-8817-42A52E8C3155}" destId="{5F431C18-6A34-4BA1-AB2B-C5237C9A4CC3}" srcOrd="0" destOrd="0" presId="urn:microsoft.com/office/officeart/2005/8/layout/cycle2"/>
    <dgm:cxn modelId="{E0FE93E4-7F7B-45F5-9974-AD1A84317CB6}" srcId="{D575FF8D-34E9-4074-AF2A-71E7FC9FEF9A}" destId="{75EC435F-41D1-4FAF-B4CF-E9FEC9EC9E47}" srcOrd="2" destOrd="0" parTransId="{ECF6D414-EEF6-4D11-B39A-D574F3336295}" sibTransId="{8FCAA9C5-170F-49DD-8817-42A52E8C3155}"/>
    <dgm:cxn modelId="{A2E0129A-C5C7-45FE-B554-C9AC4ADBFEF8}" srcId="{D575FF8D-34E9-4074-AF2A-71E7FC9FEF9A}" destId="{4989F690-3EA8-42CA-9BE0-6351BAF5A241}" srcOrd="4" destOrd="0" parTransId="{1901640E-6FC0-4948-9FB1-6DD32CBF61C0}" sibTransId="{EAAC9117-26F5-456E-8595-420AA85B7C95}"/>
    <dgm:cxn modelId="{8822DF2A-D50C-4FE5-B525-C60FA72950BC}" type="presOf" srcId="{E388BE6F-D5D3-4648-841C-DB2A08E96257}" destId="{CEA4B21C-A3A9-4969-A95D-8A2DFB3F8658}" srcOrd="0" destOrd="0" presId="urn:microsoft.com/office/officeart/2005/8/layout/cycle2"/>
    <dgm:cxn modelId="{596C0308-5FCC-48BB-8D73-4051F9FEBE68}" srcId="{D575FF8D-34E9-4074-AF2A-71E7FC9FEF9A}" destId="{747FFE54-7A7E-4DF8-BE85-58795A8D7572}" srcOrd="0" destOrd="0" parTransId="{8568F713-72DB-4D55-B478-70098679E98B}" sibTransId="{E388BE6F-D5D3-4648-841C-DB2A08E96257}"/>
    <dgm:cxn modelId="{C2A6E24C-EE6B-417D-B6F3-BB3271322AC0}" type="presOf" srcId="{D575FF8D-34E9-4074-AF2A-71E7FC9FEF9A}" destId="{9674C5B5-2729-488A-8A0A-1BA6730F4C15}" srcOrd="0" destOrd="0" presId="urn:microsoft.com/office/officeart/2005/8/layout/cycle2"/>
    <dgm:cxn modelId="{812A770D-6B3D-4588-8385-3972EB7A679E}" type="presOf" srcId="{F5FE0B62-59E5-4CF2-942E-AB840B96C06D}" destId="{3D0F598E-219E-484A-B9DC-2A2DD9D77964}" srcOrd="0" destOrd="0" presId="urn:microsoft.com/office/officeart/2005/8/layout/cycle2"/>
    <dgm:cxn modelId="{A7BDCD20-0BBF-4CAA-958D-20BF24CF6B22}" type="presOf" srcId="{EAAC9117-26F5-456E-8595-420AA85B7C95}" destId="{6193229E-F8D0-436C-8FFC-94659B47E6B2}" srcOrd="1" destOrd="0" presId="urn:microsoft.com/office/officeart/2005/8/layout/cycle2"/>
    <dgm:cxn modelId="{97EE7533-4E81-4178-94CC-22CECC59CBE5}" srcId="{D575FF8D-34E9-4074-AF2A-71E7FC9FEF9A}" destId="{0BF1B8F6-7D8C-4226-AB5B-B8554CD66BEC}" srcOrd="1" destOrd="0" parTransId="{9735D667-2702-43CE-A3ED-5E594FE9DE18}" sibTransId="{6CA4ACCF-E1E9-42E4-88B8-F13AAD6C96AF}"/>
    <dgm:cxn modelId="{DB0F0467-3364-4B04-B4CB-001EA240F750}" type="presOf" srcId="{0BF1B8F6-7D8C-4226-AB5B-B8554CD66BEC}" destId="{154D4F89-D9D2-4639-B6DE-5E5145A0F70A}" srcOrd="0" destOrd="0" presId="urn:microsoft.com/office/officeart/2005/8/layout/cycle2"/>
    <dgm:cxn modelId="{24EF6079-53DB-4740-B7E5-FE0E0874239C}" type="presOf" srcId="{4989F690-3EA8-42CA-9BE0-6351BAF5A241}" destId="{AAF48613-5113-40BE-B177-477F1B68AC83}" srcOrd="0" destOrd="0" presId="urn:microsoft.com/office/officeart/2005/8/layout/cycle2"/>
    <dgm:cxn modelId="{659C51AC-E0FD-40CA-8A72-7C194FF5080A}" type="presOf" srcId="{4A5E24C9-97DF-4CEE-A4B5-402601565388}" destId="{63E06B7C-9670-463E-9F37-87F455E16C7C}" srcOrd="0" destOrd="0" presId="urn:microsoft.com/office/officeart/2005/8/layout/cycle2"/>
    <dgm:cxn modelId="{80E6FFB0-8E85-49E3-AF28-9B9679AC1AA5}" type="presParOf" srcId="{9674C5B5-2729-488A-8A0A-1BA6730F4C15}" destId="{ADA98B91-338E-4267-8846-9A71971F07A4}" srcOrd="0" destOrd="0" presId="urn:microsoft.com/office/officeart/2005/8/layout/cycle2"/>
    <dgm:cxn modelId="{DE6866A9-4B62-44F0-8B97-90261901904C}" type="presParOf" srcId="{9674C5B5-2729-488A-8A0A-1BA6730F4C15}" destId="{CEA4B21C-A3A9-4969-A95D-8A2DFB3F8658}" srcOrd="1" destOrd="0" presId="urn:microsoft.com/office/officeart/2005/8/layout/cycle2"/>
    <dgm:cxn modelId="{25AB781B-BD32-47C2-8435-F9B2EE2E45E2}" type="presParOf" srcId="{CEA4B21C-A3A9-4969-A95D-8A2DFB3F8658}" destId="{AFDAE307-8287-4C49-8A88-891026C1BD32}" srcOrd="0" destOrd="0" presId="urn:microsoft.com/office/officeart/2005/8/layout/cycle2"/>
    <dgm:cxn modelId="{9DC443D9-6B14-49A2-B058-A3A851F7526D}" type="presParOf" srcId="{9674C5B5-2729-488A-8A0A-1BA6730F4C15}" destId="{154D4F89-D9D2-4639-B6DE-5E5145A0F70A}" srcOrd="2" destOrd="0" presId="urn:microsoft.com/office/officeart/2005/8/layout/cycle2"/>
    <dgm:cxn modelId="{BF7D63B6-7B9F-48D7-94C9-1B7F6E8513F0}" type="presParOf" srcId="{9674C5B5-2729-488A-8A0A-1BA6730F4C15}" destId="{3D24AC01-ECD4-4EA2-B238-0EC7E669B356}" srcOrd="3" destOrd="0" presId="urn:microsoft.com/office/officeart/2005/8/layout/cycle2"/>
    <dgm:cxn modelId="{AD08EA19-1C7B-4DEB-8135-2D2D440ED965}" type="presParOf" srcId="{3D24AC01-ECD4-4EA2-B238-0EC7E669B356}" destId="{F369A648-705A-46B7-9DC5-754510DF28FC}" srcOrd="0" destOrd="0" presId="urn:microsoft.com/office/officeart/2005/8/layout/cycle2"/>
    <dgm:cxn modelId="{7BF109A2-44FB-42FD-A3B2-D4937D23F273}" type="presParOf" srcId="{9674C5B5-2729-488A-8A0A-1BA6730F4C15}" destId="{83B0B707-1F7B-4C03-AC34-35FC3F0A2E5E}" srcOrd="4" destOrd="0" presId="urn:microsoft.com/office/officeart/2005/8/layout/cycle2"/>
    <dgm:cxn modelId="{68132F00-51EB-4A9E-9991-5404B3D9F0C5}" type="presParOf" srcId="{9674C5B5-2729-488A-8A0A-1BA6730F4C15}" destId="{5F431C18-6A34-4BA1-AB2B-C5237C9A4CC3}" srcOrd="5" destOrd="0" presId="urn:microsoft.com/office/officeart/2005/8/layout/cycle2"/>
    <dgm:cxn modelId="{AD70B0FA-F59F-4B90-B6FA-49BBF39334B2}" type="presParOf" srcId="{5F431C18-6A34-4BA1-AB2B-C5237C9A4CC3}" destId="{313A8FED-5767-4707-888F-CA07E0ECDA4C}" srcOrd="0" destOrd="0" presId="urn:microsoft.com/office/officeart/2005/8/layout/cycle2"/>
    <dgm:cxn modelId="{BEA5EB25-1AED-4B44-8DC0-8378BBD460E4}" type="presParOf" srcId="{9674C5B5-2729-488A-8A0A-1BA6730F4C15}" destId="{3D0F598E-219E-484A-B9DC-2A2DD9D77964}" srcOrd="6" destOrd="0" presId="urn:microsoft.com/office/officeart/2005/8/layout/cycle2"/>
    <dgm:cxn modelId="{71405CF5-22FA-4679-851D-B1053AE257C0}" type="presParOf" srcId="{9674C5B5-2729-488A-8A0A-1BA6730F4C15}" destId="{63E06B7C-9670-463E-9F37-87F455E16C7C}" srcOrd="7" destOrd="0" presId="urn:microsoft.com/office/officeart/2005/8/layout/cycle2"/>
    <dgm:cxn modelId="{D98723A0-2F4A-4FE7-8AE6-B3F33C601D78}" type="presParOf" srcId="{63E06B7C-9670-463E-9F37-87F455E16C7C}" destId="{6E4D640C-30EE-4274-A379-0D275D1F2147}" srcOrd="0" destOrd="0" presId="urn:microsoft.com/office/officeart/2005/8/layout/cycle2"/>
    <dgm:cxn modelId="{563CA248-0568-4B30-9CA8-7A441F01ACA5}" type="presParOf" srcId="{9674C5B5-2729-488A-8A0A-1BA6730F4C15}" destId="{AAF48613-5113-40BE-B177-477F1B68AC83}" srcOrd="8" destOrd="0" presId="urn:microsoft.com/office/officeart/2005/8/layout/cycle2"/>
    <dgm:cxn modelId="{B0B58549-F9AE-4115-AEFE-66288C91C0FD}" type="presParOf" srcId="{9674C5B5-2729-488A-8A0A-1BA6730F4C15}" destId="{E90F75A5-A968-47CA-8B41-BE91601DB461}" srcOrd="9" destOrd="0" presId="urn:microsoft.com/office/officeart/2005/8/layout/cycle2"/>
    <dgm:cxn modelId="{9ECC45C1-9965-4A80-8E59-B87BA3D1E74D}" type="presParOf" srcId="{E90F75A5-A968-47CA-8B41-BE91601DB461}" destId="{6193229E-F8D0-436C-8FFC-94659B47E6B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051E6E-5366-4494-B41B-749E321A077E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2156953-30D7-45F0-8DFA-F34835C090E1}">
      <dgm:prSet phldrT="[Text]" custT="1"/>
      <dgm:spPr>
        <a:solidFill>
          <a:schemeClr val="accent2">
            <a:lumMod val="75000"/>
          </a:schemeClr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sz="6600" b="1" dirty="0" err="1" smtClean="0">
              <a:latin typeface="Nikosh" panose="02000000000000000000" pitchFamily="2" charset="0"/>
              <a:cs typeface="Nikosh" panose="02000000000000000000" pitchFamily="2" charset="0"/>
            </a:rPr>
            <a:t>গ্রন্থ</a:t>
          </a:r>
          <a:r>
            <a:rPr lang="en-US" sz="6600" b="1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endParaRPr lang="en-GB" sz="6600" b="1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23EEDF70-879C-4FC3-BD14-CF7B85EA6A1D}" type="parTrans" cxnId="{AE6788B4-0A78-4F19-8217-DC303CFEEF1C}">
      <dgm:prSet/>
      <dgm:spPr/>
      <dgm:t>
        <a:bodyPr/>
        <a:lstStyle/>
        <a:p>
          <a:endParaRPr lang="en-GB"/>
        </a:p>
      </dgm:t>
    </dgm:pt>
    <dgm:pt modelId="{65557818-DC9A-472C-8130-7095032377B4}" type="sibTrans" cxnId="{AE6788B4-0A78-4F19-8217-DC303CFEEF1C}">
      <dgm:prSet/>
      <dgm:spPr/>
      <dgm:t>
        <a:bodyPr/>
        <a:lstStyle/>
        <a:p>
          <a:endParaRPr lang="en-GB"/>
        </a:p>
      </dgm:t>
    </dgm:pt>
    <dgm:pt modelId="{97638F73-EF52-4214-BAFD-32A5408A03EF}">
      <dgm:prSet phldrT="[Text]" custT="1"/>
      <dgm:spPr>
        <a:solidFill>
          <a:schemeClr val="accent2">
            <a:lumMod val="60000"/>
            <a:lumOff val="4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ছোটদের</a:t>
          </a:r>
          <a:r>
            <a:rPr lang="en-US" sz="24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নানা</a:t>
          </a:r>
          <a:r>
            <a:rPr lang="en-US" sz="24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গল্প</a:t>
          </a:r>
          <a:r>
            <a:rPr lang="en-US" sz="24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endParaRPr lang="en-GB" sz="2400" dirty="0">
            <a:solidFill>
              <a:schemeClr val="tx1"/>
            </a:solidFill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F1106133-35F1-4E68-9F74-EE50CD88697A}" type="parTrans" cxnId="{874886D9-D625-4A10-8AD3-3D3E7B4F6FDA}">
      <dgm:prSet/>
      <dgm:spPr/>
      <dgm:t>
        <a:bodyPr/>
        <a:lstStyle/>
        <a:p>
          <a:endParaRPr lang="en-GB"/>
        </a:p>
      </dgm:t>
    </dgm:pt>
    <dgm:pt modelId="{4BF18E16-9939-465F-BD40-648226AA2F3E}" type="sibTrans" cxnId="{874886D9-D625-4A10-8AD3-3D3E7B4F6FDA}">
      <dgm:prSet/>
      <dgm:spPr/>
      <dgm:t>
        <a:bodyPr/>
        <a:lstStyle/>
        <a:p>
          <a:endParaRPr lang="en-GB"/>
        </a:p>
      </dgm:t>
    </dgm:pt>
    <dgm:pt modelId="{BA963FB5-8629-4614-BAA6-582CFFDC821F}">
      <dgm:prSet phldrT="[Text]" custT="1"/>
      <dgm:spPr>
        <a:solidFill>
          <a:schemeClr val="tx2">
            <a:lumMod val="60000"/>
            <a:lumOff val="4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400" b="1" dirty="0" err="1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rPr>
            <a:t>ওটন</a:t>
          </a:r>
          <a:r>
            <a:rPr lang="en-US" sz="2400" b="1" dirty="0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400" b="1" dirty="0" err="1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rPr>
            <a:t>সাহেবের</a:t>
          </a:r>
          <a:r>
            <a:rPr lang="en-US" sz="2400" b="1" dirty="0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400" b="1" dirty="0" err="1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rPr>
            <a:t>বাংলো</a:t>
          </a:r>
          <a:r>
            <a:rPr lang="en-US" sz="2400" b="1" dirty="0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rPr>
            <a:t>  </a:t>
          </a:r>
          <a:endParaRPr lang="en-GB" sz="2400" b="1" dirty="0">
            <a:solidFill>
              <a:srgbClr val="FF0000"/>
            </a:solidFill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E4E3EB5B-A4E4-4A61-AFE8-3EDEBB487B26}" type="parTrans" cxnId="{83E61DBC-622C-4E6A-AC5B-C9B8DAF23E73}">
      <dgm:prSet/>
      <dgm:spPr/>
      <dgm:t>
        <a:bodyPr/>
        <a:lstStyle/>
        <a:p>
          <a:endParaRPr lang="en-GB"/>
        </a:p>
      </dgm:t>
    </dgm:pt>
    <dgm:pt modelId="{FD0F1D7E-47B3-4466-989A-B2B4D6352E20}" type="sibTrans" cxnId="{83E61DBC-622C-4E6A-AC5B-C9B8DAF23E73}">
      <dgm:prSet/>
      <dgm:spPr/>
      <dgm:t>
        <a:bodyPr/>
        <a:lstStyle/>
        <a:p>
          <a:endParaRPr lang="en-GB"/>
        </a:p>
      </dgm:t>
    </dgm:pt>
    <dgm:pt modelId="{28F752AA-3EBC-4470-BC7E-F36B50AE413C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ডিগবাজি</a:t>
          </a:r>
          <a:r>
            <a:rPr lang="en-US" sz="2400" b="1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endParaRPr lang="en-GB" sz="2400" b="1" dirty="0">
            <a:solidFill>
              <a:schemeClr val="tx1"/>
            </a:solidFill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67F941EF-B1F4-4E96-B303-0239AE3890C4}" type="parTrans" cxnId="{DAD2BFE5-C76C-49CA-A6AA-3BAC4CD73B83}">
      <dgm:prSet/>
      <dgm:spPr/>
      <dgm:t>
        <a:bodyPr/>
        <a:lstStyle/>
        <a:p>
          <a:endParaRPr lang="en-GB"/>
        </a:p>
      </dgm:t>
    </dgm:pt>
    <dgm:pt modelId="{45EF27DA-CBDB-4956-A6CC-689D27BC88AE}" type="sibTrans" cxnId="{DAD2BFE5-C76C-49CA-A6AA-3BAC4CD73B83}">
      <dgm:prSet/>
      <dgm:spPr/>
      <dgm:t>
        <a:bodyPr/>
        <a:lstStyle/>
        <a:p>
          <a:endParaRPr lang="en-GB"/>
        </a:p>
      </dgm:t>
    </dgm:pt>
    <dgm:pt modelId="{83AF47C1-1D70-4B43-B508-4EF1B4AA7940}">
      <dgm:prSet phldrT="[Text]"/>
      <dgm:spPr>
        <a:solidFill>
          <a:schemeClr val="accent4">
            <a:lumMod val="5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 err="1" smtClean="0">
              <a:latin typeface="Nikosh" panose="02000000000000000000" pitchFamily="2" charset="0"/>
              <a:cs typeface="Nikosh" panose="02000000000000000000" pitchFamily="2" charset="0"/>
            </a:rPr>
            <a:t>তারা</a:t>
          </a:r>
          <a:r>
            <a:rPr lang="en-US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dirty="0" err="1" smtClean="0">
              <a:latin typeface="Nikosh" panose="02000000000000000000" pitchFamily="2" charset="0"/>
              <a:cs typeface="Nikosh" panose="02000000000000000000" pitchFamily="2" charset="0"/>
            </a:rPr>
            <a:t>দুইজন</a:t>
          </a:r>
          <a:r>
            <a:rPr lang="en-US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endParaRPr lang="en-GB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EDDF3091-BA6F-4F24-8734-9D06E1AF1CFD}" type="parTrans" cxnId="{201FDD65-20A3-4700-B5EF-CE590546EEE7}">
      <dgm:prSet/>
      <dgm:spPr/>
      <dgm:t>
        <a:bodyPr/>
        <a:lstStyle/>
        <a:p>
          <a:endParaRPr lang="en-GB"/>
        </a:p>
      </dgm:t>
    </dgm:pt>
    <dgm:pt modelId="{A570AC3E-09D3-4535-B70E-F8DE6B042596}" type="sibTrans" cxnId="{201FDD65-20A3-4700-B5EF-CE590546EEE7}">
      <dgm:prSet/>
      <dgm:spPr/>
      <dgm:t>
        <a:bodyPr/>
        <a:lstStyle/>
        <a:p>
          <a:endParaRPr lang="en-GB"/>
        </a:p>
      </dgm:t>
    </dgm:pt>
    <dgm:pt modelId="{1B987D96-0122-4364-8ACC-DAFEAC92ABE8}" type="pres">
      <dgm:prSet presAssocID="{75051E6E-5366-4494-B41B-749E321A077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15B9173-9B9C-49BC-88D3-2495E3E95377}" type="pres">
      <dgm:prSet presAssocID="{12156953-30D7-45F0-8DFA-F34835C090E1}" presName="centerShape" presStyleLbl="node0" presStyleIdx="0" presStyleCnt="1"/>
      <dgm:spPr/>
      <dgm:t>
        <a:bodyPr/>
        <a:lstStyle/>
        <a:p>
          <a:endParaRPr lang="en-GB"/>
        </a:p>
      </dgm:t>
    </dgm:pt>
    <dgm:pt modelId="{E9EEC992-63C0-467E-ADC9-A8A1DEED4062}" type="pres">
      <dgm:prSet presAssocID="{97638F73-EF52-4214-BAFD-32A5408A03E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B267FE-F87D-42CF-9FE3-971B596AE24A}" type="pres">
      <dgm:prSet presAssocID="{97638F73-EF52-4214-BAFD-32A5408A03EF}" presName="dummy" presStyleCnt="0"/>
      <dgm:spPr/>
    </dgm:pt>
    <dgm:pt modelId="{59B7279A-CB94-4E97-A930-F55AAC4EDCE5}" type="pres">
      <dgm:prSet presAssocID="{4BF18E16-9939-465F-BD40-648226AA2F3E}" presName="sibTrans" presStyleLbl="sibTrans2D1" presStyleIdx="0" presStyleCnt="4"/>
      <dgm:spPr/>
      <dgm:t>
        <a:bodyPr/>
        <a:lstStyle/>
        <a:p>
          <a:endParaRPr lang="en-GB"/>
        </a:p>
      </dgm:t>
    </dgm:pt>
    <dgm:pt modelId="{E801DE53-D511-4194-8E3D-9258536FF30D}" type="pres">
      <dgm:prSet presAssocID="{BA963FB5-8629-4614-BAA6-582CFFDC821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493CBF-0A7C-4C53-B4D4-B2FBC40D6854}" type="pres">
      <dgm:prSet presAssocID="{BA963FB5-8629-4614-BAA6-582CFFDC821F}" presName="dummy" presStyleCnt="0"/>
      <dgm:spPr/>
    </dgm:pt>
    <dgm:pt modelId="{0484BED3-8E70-4611-9941-EB4243010805}" type="pres">
      <dgm:prSet presAssocID="{FD0F1D7E-47B3-4466-989A-B2B4D6352E20}" presName="sibTrans" presStyleLbl="sibTrans2D1" presStyleIdx="1" presStyleCnt="4"/>
      <dgm:spPr/>
      <dgm:t>
        <a:bodyPr/>
        <a:lstStyle/>
        <a:p>
          <a:endParaRPr lang="en-GB"/>
        </a:p>
      </dgm:t>
    </dgm:pt>
    <dgm:pt modelId="{69A2D6E8-3950-4B84-B8B9-93DDF6811CB2}" type="pres">
      <dgm:prSet presAssocID="{28F752AA-3EBC-4470-BC7E-F36B50AE413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5DB354-E3A6-4E5F-8254-6BA5126D5634}" type="pres">
      <dgm:prSet presAssocID="{28F752AA-3EBC-4470-BC7E-F36B50AE413C}" presName="dummy" presStyleCnt="0"/>
      <dgm:spPr/>
    </dgm:pt>
    <dgm:pt modelId="{16107EF1-968E-4B25-A9DF-39F9E4BB49F3}" type="pres">
      <dgm:prSet presAssocID="{45EF27DA-CBDB-4956-A6CC-689D27BC88AE}" presName="sibTrans" presStyleLbl="sibTrans2D1" presStyleIdx="2" presStyleCnt="4"/>
      <dgm:spPr/>
      <dgm:t>
        <a:bodyPr/>
        <a:lstStyle/>
        <a:p>
          <a:endParaRPr lang="en-GB"/>
        </a:p>
      </dgm:t>
    </dgm:pt>
    <dgm:pt modelId="{ED3F63A8-377C-4886-9F21-76A098923246}" type="pres">
      <dgm:prSet presAssocID="{83AF47C1-1D70-4B43-B508-4EF1B4AA794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C27A08-4F61-499D-8ACF-A330A0481196}" type="pres">
      <dgm:prSet presAssocID="{83AF47C1-1D70-4B43-B508-4EF1B4AA7940}" presName="dummy" presStyleCnt="0"/>
      <dgm:spPr/>
    </dgm:pt>
    <dgm:pt modelId="{5B7D2CC7-02DD-499E-886D-217EC311D3C5}" type="pres">
      <dgm:prSet presAssocID="{A570AC3E-09D3-4535-B70E-F8DE6B042596}" presName="sibTrans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06BFF2CB-A3A9-4A83-8017-00AC60F17DA7}" type="presOf" srcId="{75051E6E-5366-4494-B41B-749E321A077E}" destId="{1B987D96-0122-4364-8ACC-DAFEAC92ABE8}" srcOrd="0" destOrd="0" presId="urn:microsoft.com/office/officeart/2005/8/layout/radial6"/>
    <dgm:cxn modelId="{BB59B286-0A18-4230-8413-12A01E4CCD11}" type="presOf" srcId="{12156953-30D7-45F0-8DFA-F34835C090E1}" destId="{815B9173-9B9C-49BC-88D3-2495E3E95377}" srcOrd="0" destOrd="0" presId="urn:microsoft.com/office/officeart/2005/8/layout/radial6"/>
    <dgm:cxn modelId="{83E61DBC-622C-4E6A-AC5B-C9B8DAF23E73}" srcId="{12156953-30D7-45F0-8DFA-F34835C090E1}" destId="{BA963FB5-8629-4614-BAA6-582CFFDC821F}" srcOrd="1" destOrd="0" parTransId="{E4E3EB5B-A4E4-4A61-AFE8-3EDEBB487B26}" sibTransId="{FD0F1D7E-47B3-4466-989A-B2B4D6352E20}"/>
    <dgm:cxn modelId="{2AD1ABF4-A910-4C58-A464-B307DA7B8969}" type="presOf" srcId="{4BF18E16-9939-465F-BD40-648226AA2F3E}" destId="{59B7279A-CB94-4E97-A930-F55AAC4EDCE5}" srcOrd="0" destOrd="0" presId="urn:microsoft.com/office/officeart/2005/8/layout/radial6"/>
    <dgm:cxn modelId="{DAD2BFE5-C76C-49CA-A6AA-3BAC4CD73B83}" srcId="{12156953-30D7-45F0-8DFA-F34835C090E1}" destId="{28F752AA-3EBC-4470-BC7E-F36B50AE413C}" srcOrd="2" destOrd="0" parTransId="{67F941EF-B1F4-4E96-B303-0239AE3890C4}" sibTransId="{45EF27DA-CBDB-4956-A6CC-689D27BC88AE}"/>
    <dgm:cxn modelId="{EAA2A7F9-2D5F-4BE9-8905-8052F70C18F5}" type="presOf" srcId="{FD0F1D7E-47B3-4466-989A-B2B4D6352E20}" destId="{0484BED3-8E70-4611-9941-EB4243010805}" srcOrd="0" destOrd="0" presId="urn:microsoft.com/office/officeart/2005/8/layout/radial6"/>
    <dgm:cxn modelId="{136EB368-0716-4461-9325-C6865FE936CD}" type="presOf" srcId="{97638F73-EF52-4214-BAFD-32A5408A03EF}" destId="{E9EEC992-63C0-467E-ADC9-A8A1DEED4062}" srcOrd="0" destOrd="0" presId="urn:microsoft.com/office/officeart/2005/8/layout/radial6"/>
    <dgm:cxn modelId="{AE6788B4-0A78-4F19-8217-DC303CFEEF1C}" srcId="{75051E6E-5366-4494-B41B-749E321A077E}" destId="{12156953-30D7-45F0-8DFA-F34835C090E1}" srcOrd="0" destOrd="0" parTransId="{23EEDF70-879C-4FC3-BD14-CF7B85EA6A1D}" sibTransId="{65557818-DC9A-472C-8130-7095032377B4}"/>
    <dgm:cxn modelId="{FB04B1C9-9D05-4581-83FE-3E1F6D5C9352}" type="presOf" srcId="{45EF27DA-CBDB-4956-A6CC-689D27BC88AE}" destId="{16107EF1-968E-4B25-A9DF-39F9E4BB49F3}" srcOrd="0" destOrd="0" presId="urn:microsoft.com/office/officeart/2005/8/layout/radial6"/>
    <dgm:cxn modelId="{B3E0B63A-D2D6-4489-9448-7E31DC133122}" type="presOf" srcId="{28F752AA-3EBC-4470-BC7E-F36B50AE413C}" destId="{69A2D6E8-3950-4B84-B8B9-93DDF6811CB2}" srcOrd="0" destOrd="0" presId="urn:microsoft.com/office/officeart/2005/8/layout/radial6"/>
    <dgm:cxn modelId="{874886D9-D625-4A10-8AD3-3D3E7B4F6FDA}" srcId="{12156953-30D7-45F0-8DFA-F34835C090E1}" destId="{97638F73-EF52-4214-BAFD-32A5408A03EF}" srcOrd="0" destOrd="0" parTransId="{F1106133-35F1-4E68-9F74-EE50CD88697A}" sibTransId="{4BF18E16-9939-465F-BD40-648226AA2F3E}"/>
    <dgm:cxn modelId="{02B9D908-3907-453A-9E0B-5A7C0613DBFD}" type="presOf" srcId="{BA963FB5-8629-4614-BAA6-582CFFDC821F}" destId="{E801DE53-D511-4194-8E3D-9258536FF30D}" srcOrd="0" destOrd="0" presId="urn:microsoft.com/office/officeart/2005/8/layout/radial6"/>
    <dgm:cxn modelId="{201FDD65-20A3-4700-B5EF-CE590546EEE7}" srcId="{12156953-30D7-45F0-8DFA-F34835C090E1}" destId="{83AF47C1-1D70-4B43-B508-4EF1B4AA7940}" srcOrd="3" destOrd="0" parTransId="{EDDF3091-BA6F-4F24-8734-9D06E1AF1CFD}" sibTransId="{A570AC3E-09D3-4535-B70E-F8DE6B042596}"/>
    <dgm:cxn modelId="{239C5CAE-3A43-481D-9523-E9F4BFF73BE2}" type="presOf" srcId="{83AF47C1-1D70-4B43-B508-4EF1B4AA7940}" destId="{ED3F63A8-377C-4886-9F21-76A098923246}" srcOrd="0" destOrd="0" presId="urn:microsoft.com/office/officeart/2005/8/layout/radial6"/>
    <dgm:cxn modelId="{4B10A006-FFD8-4023-B86C-6F8C1E854DE6}" type="presOf" srcId="{A570AC3E-09D3-4535-B70E-F8DE6B042596}" destId="{5B7D2CC7-02DD-499E-886D-217EC311D3C5}" srcOrd="0" destOrd="0" presId="urn:microsoft.com/office/officeart/2005/8/layout/radial6"/>
    <dgm:cxn modelId="{095CEECF-7EBF-42F5-B1D9-B725D143F71B}" type="presParOf" srcId="{1B987D96-0122-4364-8ACC-DAFEAC92ABE8}" destId="{815B9173-9B9C-49BC-88D3-2495E3E95377}" srcOrd="0" destOrd="0" presId="urn:microsoft.com/office/officeart/2005/8/layout/radial6"/>
    <dgm:cxn modelId="{F80F0790-7A32-4658-ACA0-94E5AB52354D}" type="presParOf" srcId="{1B987D96-0122-4364-8ACC-DAFEAC92ABE8}" destId="{E9EEC992-63C0-467E-ADC9-A8A1DEED4062}" srcOrd="1" destOrd="0" presId="urn:microsoft.com/office/officeart/2005/8/layout/radial6"/>
    <dgm:cxn modelId="{D2FC64B2-DF58-4D59-A8B3-167AF3392E20}" type="presParOf" srcId="{1B987D96-0122-4364-8ACC-DAFEAC92ABE8}" destId="{DCB267FE-F87D-42CF-9FE3-971B596AE24A}" srcOrd="2" destOrd="0" presId="urn:microsoft.com/office/officeart/2005/8/layout/radial6"/>
    <dgm:cxn modelId="{6B980BE6-37A8-44C9-B7D1-D7A0245FA44A}" type="presParOf" srcId="{1B987D96-0122-4364-8ACC-DAFEAC92ABE8}" destId="{59B7279A-CB94-4E97-A930-F55AAC4EDCE5}" srcOrd="3" destOrd="0" presId="urn:microsoft.com/office/officeart/2005/8/layout/radial6"/>
    <dgm:cxn modelId="{DD8353EF-2EFF-417F-8EB0-8404F905150A}" type="presParOf" srcId="{1B987D96-0122-4364-8ACC-DAFEAC92ABE8}" destId="{E801DE53-D511-4194-8E3D-9258536FF30D}" srcOrd="4" destOrd="0" presId="urn:microsoft.com/office/officeart/2005/8/layout/radial6"/>
    <dgm:cxn modelId="{A6BEA7F6-C7DA-4370-9CA7-965E99F7FCBC}" type="presParOf" srcId="{1B987D96-0122-4364-8ACC-DAFEAC92ABE8}" destId="{BB493CBF-0A7C-4C53-B4D4-B2FBC40D6854}" srcOrd="5" destOrd="0" presId="urn:microsoft.com/office/officeart/2005/8/layout/radial6"/>
    <dgm:cxn modelId="{D1FD10CC-F73A-490F-BBDE-4D316912FA9F}" type="presParOf" srcId="{1B987D96-0122-4364-8ACC-DAFEAC92ABE8}" destId="{0484BED3-8E70-4611-9941-EB4243010805}" srcOrd="6" destOrd="0" presId="urn:microsoft.com/office/officeart/2005/8/layout/radial6"/>
    <dgm:cxn modelId="{FFC3EB0C-FF72-4323-B56B-56CFAC54F8E4}" type="presParOf" srcId="{1B987D96-0122-4364-8ACC-DAFEAC92ABE8}" destId="{69A2D6E8-3950-4B84-B8B9-93DDF6811CB2}" srcOrd="7" destOrd="0" presId="urn:microsoft.com/office/officeart/2005/8/layout/radial6"/>
    <dgm:cxn modelId="{CD11AE61-571D-4294-ABE7-DFB92C99A26B}" type="presParOf" srcId="{1B987D96-0122-4364-8ACC-DAFEAC92ABE8}" destId="{485DB354-E3A6-4E5F-8254-6BA5126D5634}" srcOrd="8" destOrd="0" presId="urn:microsoft.com/office/officeart/2005/8/layout/radial6"/>
    <dgm:cxn modelId="{A3874F34-3717-4125-B411-0A347BDF4F04}" type="presParOf" srcId="{1B987D96-0122-4364-8ACC-DAFEAC92ABE8}" destId="{16107EF1-968E-4B25-A9DF-39F9E4BB49F3}" srcOrd="9" destOrd="0" presId="urn:microsoft.com/office/officeart/2005/8/layout/radial6"/>
    <dgm:cxn modelId="{4268270F-41BC-4CA4-B202-3F7E615E3F2D}" type="presParOf" srcId="{1B987D96-0122-4364-8ACC-DAFEAC92ABE8}" destId="{ED3F63A8-377C-4886-9F21-76A098923246}" srcOrd="10" destOrd="0" presId="urn:microsoft.com/office/officeart/2005/8/layout/radial6"/>
    <dgm:cxn modelId="{B23E0DB9-CA23-4A63-AAB1-B8644D8E2AF8}" type="presParOf" srcId="{1B987D96-0122-4364-8ACC-DAFEAC92ABE8}" destId="{48C27A08-4F61-499D-8ACF-A330A0481196}" srcOrd="11" destOrd="0" presId="urn:microsoft.com/office/officeart/2005/8/layout/radial6"/>
    <dgm:cxn modelId="{708CFE25-210F-4061-BBA3-64409AB6C7F8}" type="presParOf" srcId="{1B987D96-0122-4364-8ACC-DAFEAC92ABE8}" destId="{5B7D2CC7-02DD-499E-886D-217EC311D3C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98B91-338E-4267-8846-9A71971F07A4}">
      <dsp:nvSpPr>
        <dsp:cNvPr id="0" name=""/>
        <dsp:cNvSpPr/>
      </dsp:nvSpPr>
      <dsp:spPr>
        <a:xfrm>
          <a:off x="2213466" y="-114735"/>
          <a:ext cx="1579513" cy="1478575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ফিলিপস</a:t>
          </a:r>
          <a:r>
            <a:rPr lang="en-US" sz="2000" kern="12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সাহিত্য</a:t>
          </a:r>
          <a:r>
            <a:rPr lang="en-US" sz="2000" kern="12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পুরস্কার</a:t>
          </a:r>
          <a:r>
            <a:rPr lang="en-US" sz="2000" kern="12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endParaRPr lang="en-GB" sz="2000" kern="1200" dirty="0">
            <a:solidFill>
              <a:schemeClr val="tx1"/>
            </a:solidFill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2444780" y="101797"/>
        <a:ext cx="1116885" cy="1045511"/>
      </dsp:txXfrm>
    </dsp:sp>
    <dsp:sp modelId="{CEA4B21C-A3A9-4969-A95D-8A2DFB3F8658}">
      <dsp:nvSpPr>
        <dsp:cNvPr id="0" name=""/>
        <dsp:cNvSpPr/>
      </dsp:nvSpPr>
      <dsp:spPr>
        <a:xfrm rot="13217111" flipH="1">
          <a:off x="3664737" y="965693"/>
          <a:ext cx="569626" cy="4434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/>
        </a:p>
      </dsp:txBody>
      <dsp:txXfrm>
        <a:off x="3680514" y="1011377"/>
        <a:ext cx="436583" cy="266086"/>
      </dsp:txXfrm>
    </dsp:sp>
    <dsp:sp modelId="{154D4F89-D9D2-4639-B6DE-5E5145A0F70A}">
      <dsp:nvSpPr>
        <dsp:cNvPr id="0" name=""/>
        <dsp:cNvSpPr/>
      </dsp:nvSpPr>
      <dsp:spPr>
        <a:xfrm>
          <a:off x="3966939" y="960365"/>
          <a:ext cx="1411885" cy="1542309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rPr>
            <a:t>আদমজী</a:t>
          </a:r>
          <a:r>
            <a:rPr lang="en-US" sz="2000" kern="1200" dirty="0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000" kern="1200" dirty="0" err="1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rPr>
            <a:t>সাহিত্য</a:t>
          </a:r>
          <a:r>
            <a:rPr lang="en-US" sz="2000" kern="1200" dirty="0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000" kern="1200" dirty="0" err="1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rPr>
            <a:t>পুরস্কার</a:t>
          </a:r>
          <a:r>
            <a:rPr lang="en-US" sz="2000" kern="1200" dirty="0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endParaRPr lang="en-GB" sz="2000" kern="1200" dirty="0">
            <a:solidFill>
              <a:srgbClr val="FF0000"/>
            </a:solidFill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4173705" y="1186231"/>
        <a:ext cx="998353" cy="1090577"/>
      </dsp:txXfrm>
    </dsp:sp>
    <dsp:sp modelId="{3D24AC01-ECD4-4EA2-B238-0EC7E669B356}">
      <dsp:nvSpPr>
        <dsp:cNvPr id="0" name=""/>
        <dsp:cNvSpPr/>
      </dsp:nvSpPr>
      <dsp:spPr>
        <a:xfrm rot="6496613">
          <a:off x="4366467" y="2282173"/>
          <a:ext cx="119341" cy="3928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 rot="10800000">
        <a:off x="4389982" y="2343751"/>
        <a:ext cx="83539" cy="235727"/>
      </dsp:txXfrm>
    </dsp:sp>
    <dsp:sp modelId="{83B0B707-1F7B-4C03-AC34-35FC3F0A2E5E}">
      <dsp:nvSpPr>
        <dsp:cNvPr id="0" name=""/>
        <dsp:cNvSpPr/>
      </dsp:nvSpPr>
      <dsp:spPr>
        <a:xfrm>
          <a:off x="3415352" y="2460475"/>
          <a:ext cx="1518993" cy="1557989"/>
        </a:xfrm>
        <a:prstGeom prst="ellipse">
          <a:avLst/>
        </a:prstGeom>
        <a:solidFill>
          <a:schemeClr val="bg2">
            <a:lumMod val="25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বাংলা</a:t>
          </a:r>
          <a:r>
            <a:rPr lang="en-US" sz="20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0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একাডেমি</a:t>
          </a:r>
          <a:r>
            <a:rPr lang="en-US" sz="20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endParaRPr lang="en-GB" sz="20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3637803" y="2688637"/>
        <a:ext cx="1074091" cy="1101665"/>
      </dsp:txXfrm>
    </dsp:sp>
    <dsp:sp modelId="{5F431C18-6A34-4BA1-AB2B-C5237C9A4CC3}">
      <dsp:nvSpPr>
        <dsp:cNvPr id="0" name=""/>
        <dsp:cNvSpPr/>
      </dsp:nvSpPr>
      <dsp:spPr>
        <a:xfrm rot="10800000">
          <a:off x="2823560" y="3043031"/>
          <a:ext cx="678388" cy="3928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 rot="10800000">
        <a:off x="2941424" y="3121607"/>
        <a:ext cx="560524" cy="235727"/>
      </dsp:txXfrm>
    </dsp:sp>
    <dsp:sp modelId="{3D0F598E-219E-484A-B9DC-2A2DD9D77964}">
      <dsp:nvSpPr>
        <dsp:cNvPr id="0" name=""/>
        <dsp:cNvSpPr/>
      </dsp:nvSpPr>
      <dsp:spPr>
        <a:xfrm>
          <a:off x="1339674" y="2432339"/>
          <a:ext cx="1554858" cy="1614261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একুশে</a:t>
          </a:r>
          <a:r>
            <a:rPr lang="en-US" sz="2800" kern="12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পদক</a:t>
          </a:r>
          <a:r>
            <a:rPr lang="en-US" sz="2800" kern="12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endParaRPr lang="en-GB" sz="2800" kern="1200" dirty="0">
            <a:solidFill>
              <a:schemeClr val="tx1"/>
            </a:solidFill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1567378" y="2668742"/>
        <a:ext cx="1099450" cy="1141455"/>
      </dsp:txXfrm>
    </dsp:sp>
    <dsp:sp modelId="{63E06B7C-9670-463E-9F37-87F455E16C7C}">
      <dsp:nvSpPr>
        <dsp:cNvPr id="0" name=""/>
        <dsp:cNvSpPr/>
      </dsp:nvSpPr>
      <dsp:spPr>
        <a:xfrm rot="15093744">
          <a:off x="1675725" y="2114814"/>
          <a:ext cx="297466" cy="493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 rot="10800000">
        <a:off x="1734457" y="2255887"/>
        <a:ext cx="208226" cy="296229"/>
      </dsp:txXfrm>
    </dsp:sp>
    <dsp:sp modelId="{AAF48613-5113-40BE-B177-477F1B68AC83}">
      <dsp:nvSpPr>
        <dsp:cNvPr id="0" name=""/>
        <dsp:cNvSpPr/>
      </dsp:nvSpPr>
      <dsp:spPr>
        <a:xfrm>
          <a:off x="793757" y="884899"/>
          <a:ext cx="1538060" cy="1383761"/>
        </a:xfrm>
        <a:prstGeom prst="ellips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নাসিরউদ্দীন</a:t>
          </a:r>
          <a:r>
            <a:rPr lang="en-US" sz="1800" kern="12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স্বর্ণপদক</a:t>
          </a:r>
          <a:r>
            <a:rPr lang="en-US" sz="1800" kern="12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endParaRPr lang="en-GB" sz="1800" kern="1200" dirty="0">
            <a:solidFill>
              <a:schemeClr val="tx1"/>
            </a:solidFill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1019001" y="1087546"/>
        <a:ext cx="1087572" cy="978467"/>
      </dsp:txXfrm>
    </dsp:sp>
    <dsp:sp modelId="{E90F75A5-A968-47CA-8B41-BE91601DB461}">
      <dsp:nvSpPr>
        <dsp:cNvPr id="0" name=""/>
        <dsp:cNvSpPr/>
      </dsp:nvSpPr>
      <dsp:spPr>
        <a:xfrm rot="19591953">
          <a:off x="2135198" y="848843"/>
          <a:ext cx="264957" cy="523912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 dirty="0"/>
        </a:p>
      </dsp:txBody>
      <dsp:txXfrm>
        <a:off x="2141788" y="975542"/>
        <a:ext cx="185470" cy="3143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D2CC7-02DD-499E-886D-217EC311D3C5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07EF1-968E-4B25-A9DF-39F9E4BB49F3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84BED3-8E70-4611-9941-EB4243010805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7279A-CB94-4E97-A930-F55AAC4EDCE5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5B9173-9B9C-49BC-88D3-2495E3E95377}">
      <dsp:nvSpPr>
        <dsp:cNvPr id="0" name=""/>
        <dsp:cNvSpPr/>
      </dsp:nvSpPr>
      <dsp:spPr>
        <a:xfrm>
          <a:off x="3104554" y="1749888"/>
          <a:ext cx="1918890" cy="1918890"/>
        </a:xfrm>
        <a:prstGeom prst="ellipse">
          <a:avLst/>
        </a:prstGeom>
        <a:solidFill>
          <a:schemeClr val="accent2">
            <a:lumMod val="7500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b="1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গ্রন্থ</a:t>
          </a:r>
          <a:r>
            <a:rPr lang="en-US" sz="6600" b="1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endParaRPr lang="en-GB" sz="6600" b="1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3385569" y="2030903"/>
        <a:ext cx="1356860" cy="1356860"/>
      </dsp:txXfrm>
    </dsp:sp>
    <dsp:sp modelId="{E9EEC992-63C0-467E-ADC9-A8A1DEED4062}">
      <dsp:nvSpPr>
        <dsp:cNvPr id="0" name=""/>
        <dsp:cNvSpPr/>
      </dsp:nvSpPr>
      <dsp:spPr>
        <a:xfrm>
          <a:off x="3392388" y="2458"/>
          <a:ext cx="1343223" cy="1343223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ছোটদের</a:t>
          </a:r>
          <a:r>
            <a:rPr lang="en-US" sz="2400" kern="12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নানা</a:t>
          </a:r>
          <a:r>
            <a:rPr lang="en-US" sz="2400" kern="12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গল্প</a:t>
          </a:r>
          <a:r>
            <a:rPr lang="en-US" sz="2400" kern="12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endParaRPr lang="en-GB" sz="2400" kern="1200" dirty="0">
            <a:solidFill>
              <a:schemeClr val="tx1"/>
            </a:solidFill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3589098" y="199168"/>
        <a:ext cx="949803" cy="949803"/>
      </dsp:txXfrm>
    </dsp:sp>
    <dsp:sp modelId="{E801DE53-D511-4194-8E3D-9258536FF30D}">
      <dsp:nvSpPr>
        <dsp:cNvPr id="0" name=""/>
        <dsp:cNvSpPr/>
      </dsp:nvSpPr>
      <dsp:spPr>
        <a:xfrm>
          <a:off x="5427651" y="2037721"/>
          <a:ext cx="1343223" cy="1343223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rPr>
            <a:t>ওটন</a:t>
          </a:r>
          <a:r>
            <a:rPr lang="en-US" sz="2400" b="1" kern="1200" dirty="0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400" b="1" kern="1200" dirty="0" err="1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rPr>
            <a:t>সাহেবের</a:t>
          </a:r>
          <a:r>
            <a:rPr lang="en-US" sz="2400" b="1" kern="1200" dirty="0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400" b="1" kern="1200" dirty="0" err="1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rPr>
            <a:t>বাংলো</a:t>
          </a:r>
          <a:r>
            <a:rPr lang="en-US" sz="2400" b="1" kern="1200" dirty="0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rPr>
            <a:t>  </a:t>
          </a:r>
          <a:endParaRPr lang="en-GB" sz="2400" b="1" kern="1200" dirty="0">
            <a:solidFill>
              <a:srgbClr val="FF0000"/>
            </a:solidFill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5624361" y="2234431"/>
        <a:ext cx="949803" cy="949803"/>
      </dsp:txXfrm>
    </dsp:sp>
    <dsp:sp modelId="{69A2D6E8-3950-4B84-B8B9-93DDF6811CB2}">
      <dsp:nvSpPr>
        <dsp:cNvPr id="0" name=""/>
        <dsp:cNvSpPr/>
      </dsp:nvSpPr>
      <dsp:spPr>
        <a:xfrm>
          <a:off x="3392388" y="4072985"/>
          <a:ext cx="1343223" cy="1343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ডিগবাজি</a:t>
          </a:r>
          <a:r>
            <a:rPr lang="en-US" sz="2400" b="1" kern="12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endParaRPr lang="en-GB" sz="2400" b="1" kern="1200" dirty="0">
            <a:solidFill>
              <a:schemeClr val="tx1"/>
            </a:solidFill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3589098" y="4269695"/>
        <a:ext cx="949803" cy="949803"/>
      </dsp:txXfrm>
    </dsp:sp>
    <dsp:sp modelId="{ED3F63A8-377C-4886-9F21-76A098923246}">
      <dsp:nvSpPr>
        <dsp:cNvPr id="0" name=""/>
        <dsp:cNvSpPr/>
      </dsp:nvSpPr>
      <dsp:spPr>
        <a:xfrm>
          <a:off x="1357124" y="2037721"/>
          <a:ext cx="1343223" cy="1343223"/>
        </a:xfrm>
        <a:prstGeom prst="ellipse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তারা</a:t>
          </a:r>
          <a:r>
            <a:rPr lang="en-US" sz="32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latin typeface="Nikosh" panose="02000000000000000000" pitchFamily="2" charset="0"/>
              <a:cs typeface="Nikosh" panose="02000000000000000000" pitchFamily="2" charset="0"/>
            </a:rPr>
            <a:t>দুইজন</a:t>
          </a:r>
          <a:r>
            <a:rPr lang="en-US" sz="3200" kern="1200" dirty="0" smtClean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endParaRPr lang="en-GB" sz="32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1553834" y="2234431"/>
        <a:ext cx="949803" cy="949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37CA8-1154-48F5-B527-083A6DA417A0}" type="datetimeFigureOut">
              <a:rPr lang="en-GB" smtClean="0"/>
              <a:t>25/06/2022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114FD-5133-46B4-88B3-DA36D77E0F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077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3200" baseline="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,</a:t>
            </a:r>
            <a:r>
              <a:rPr lang="en-US" sz="3200" baseline="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শুদ্ধ</a:t>
            </a:r>
            <a:r>
              <a:rPr lang="en-US" sz="3200" baseline="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aseline="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উচ্চারনে</a:t>
            </a:r>
            <a:r>
              <a:rPr lang="en-US" sz="3200" baseline="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aseline="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200" baseline="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aseline="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baseline="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aseline="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শোনাবেন</a:t>
            </a:r>
            <a:r>
              <a:rPr lang="en-US" sz="3200" baseline="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200" baseline="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baseline="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aseline="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কয়েক</a:t>
            </a:r>
            <a:r>
              <a:rPr lang="en-US" sz="3200" baseline="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aseline="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</a:t>
            </a:r>
            <a:r>
              <a:rPr lang="en-US" sz="3200" baseline="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aseline="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শিক্ষার্থী</a:t>
            </a:r>
            <a:r>
              <a:rPr lang="en-US" sz="3200" baseline="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aseline="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3200" baseline="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aseline="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সরব</a:t>
            </a:r>
            <a:r>
              <a:rPr lang="en-US" sz="3200" baseline="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aseline="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200" baseline="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aseline="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করাবেন</a:t>
            </a:r>
            <a:r>
              <a:rPr lang="en-US" sz="3200" baseline="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  <a:endParaRPr lang="en-GB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114FD-5133-46B4-88B3-DA36D77E0F6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746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114FD-5133-46B4-88B3-DA36D77E0F6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59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239E-F7C6-4240-A030-C4FDF26FBDD3}" type="datetimeFigureOut">
              <a:rPr lang="en-GB" smtClean="0"/>
              <a:t>25/06/2022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4ADC-B5AA-4B87-9DF9-D721DA592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059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239E-F7C6-4240-A030-C4FDF26FBDD3}" type="datetimeFigureOut">
              <a:rPr lang="en-GB" smtClean="0"/>
              <a:t>25/06/2022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4ADC-B5AA-4B87-9DF9-D721DA592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10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239E-F7C6-4240-A030-C4FDF26FBDD3}" type="datetimeFigureOut">
              <a:rPr lang="en-GB" smtClean="0"/>
              <a:t>25/06/2022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4ADC-B5AA-4B87-9DF9-D721DA592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5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239E-F7C6-4240-A030-C4FDF26FBDD3}" type="datetimeFigureOut">
              <a:rPr lang="en-GB" smtClean="0"/>
              <a:t>25/06/2022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4ADC-B5AA-4B87-9DF9-D721DA592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306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239E-F7C6-4240-A030-C4FDF26FBDD3}" type="datetimeFigureOut">
              <a:rPr lang="en-GB" smtClean="0"/>
              <a:t>25/06/2022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4ADC-B5AA-4B87-9DF9-D721DA592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993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239E-F7C6-4240-A030-C4FDF26FBDD3}" type="datetimeFigureOut">
              <a:rPr lang="en-GB" smtClean="0"/>
              <a:t>25/06/2022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4ADC-B5AA-4B87-9DF9-D721DA592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20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239E-F7C6-4240-A030-C4FDF26FBDD3}" type="datetimeFigureOut">
              <a:rPr lang="en-GB" smtClean="0"/>
              <a:t>25/06/2022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4ADC-B5AA-4B87-9DF9-D721DA592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986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239E-F7C6-4240-A030-C4FDF26FBDD3}" type="datetimeFigureOut">
              <a:rPr lang="en-GB" smtClean="0"/>
              <a:t>25/06/2022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4ADC-B5AA-4B87-9DF9-D721DA592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187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239E-F7C6-4240-A030-C4FDF26FBDD3}" type="datetimeFigureOut">
              <a:rPr lang="en-GB" smtClean="0"/>
              <a:t>25/06/2022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4ADC-B5AA-4B87-9DF9-D721DA592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30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239E-F7C6-4240-A030-C4FDF26FBDD3}" type="datetimeFigureOut">
              <a:rPr lang="en-GB" smtClean="0"/>
              <a:t>25/06/2022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4ADC-B5AA-4B87-9DF9-D721DA592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12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239E-F7C6-4240-A030-C4FDF26FBDD3}" type="datetimeFigureOut">
              <a:rPr lang="en-GB" smtClean="0"/>
              <a:t>25/06/2022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4ADC-B5AA-4B87-9DF9-D721DA592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046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B239E-F7C6-4240-A030-C4FDF26FBDD3}" type="datetimeFigureOut">
              <a:rPr lang="en-GB" smtClean="0"/>
              <a:t>25/06/2022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94ADC-B5AA-4B87-9DF9-D721DA592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29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186" y="239147"/>
            <a:ext cx="11595977" cy="63617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28600" cmpd="tri">
            <a:solidFill>
              <a:schemeClr val="accent2">
                <a:alpha val="7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727938" y="379828"/>
            <a:ext cx="4515730" cy="7315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পরিচিতি</a:t>
            </a:r>
            <a:r>
              <a:rPr lang="en-US" dirty="0" smtClean="0"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GB" dirty="0">
              <a:solidFill>
                <a:schemeClr val="tx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49" y="1359292"/>
            <a:ext cx="1862796" cy="22974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86263" y="4065563"/>
            <a:ext cx="41218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মোঃ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তোফাজ্জল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হোসেন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সহকারী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সিংরাইশ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রাহমানিয়া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বালিকা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আলিম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মাদ্রাসা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চৌদ্দগ্রাম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,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কুমিল্লা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।  </a:t>
            </a:r>
            <a:endParaRPr lang="en-GB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050" b="91006" l="47785" r="941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83" t="10055"/>
          <a:stretch/>
        </p:blipFill>
        <p:spPr>
          <a:xfrm>
            <a:off x="5319257" y="668322"/>
            <a:ext cx="619835" cy="6073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411" y="1359292"/>
            <a:ext cx="1895475" cy="2419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78221" y="4544704"/>
            <a:ext cx="4135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৬ </a:t>
            </a:r>
            <a:r>
              <a:rPr lang="en-US" sz="2400" dirty="0" err="1" smtClean="0"/>
              <a:t>ষ্ঠ</a:t>
            </a:r>
            <a:r>
              <a:rPr lang="en-US" sz="2400" dirty="0" smtClean="0"/>
              <a:t> </a:t>
            </a:r>
            <a:r>
              <a:rPr lang="en-US" sz="2400" dirty="0" err="1" smtClean="0"/>
              <a:t>শ্রেণি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বিষয়</a:t>
            </a:r>
            <a:r>
              <a:rPr lang="en-US" sz="2400" dirty="0" smtClean="0"/>
              <a:t>- </a:t>
            </a:r>
            <a:r>
              <a:rPr lang="en-US" sz="2400" dirty="0" err="1" smtClean="0"/>
              <a:t>বাংলা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গদ্যাংশ</a:t>
            </a:r>
            <a:r>
              <a:rPr lang="en-US" sz="2400" dirty="0" smtClean="0"/>
              <a:t> 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7566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128" y="184557"/>
            <a:ext cx="11595977" cy="63617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28600" cmpd="tri">
            <a:solidFill>
              <a:schemeClr val="accent2">
                <a:alpha val="7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2542051" y="409432"/>
            <a:ext cx="7042245" cy="45037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শব্দের</a:t>
            </a:r>
            <a:r>
              <a:rPr lang="en-US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জেনে</a:t>
            </a:r>
            <a:r>
              <a:rPr lang="en-US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নিই</a:t>
            </a:r>
            <a:r>
              <a:rPr lang="en-US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--- </a:t>
            </a:r>
            <a:endParaRPr lang="en-GB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296537" y="1152926"/>
            <a:ext cx="1405720" cy="57320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শব্দ</a:t>
            </a:r>
            <a:r>
              <a:rPr lang="en-US" sz="36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sz="36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038298" y="1179599"/>
            <a:ext cx="1405720" cy="57320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36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GB" sz="36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9162196" y="1152926"/>
            <a:ext cx="1405720" cy="57320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36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GB" sz="36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516832" y="2019249"/>
            <a:ext cx="3057098" cy="477671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চিৎকার</a:t>
            </a:r>
            <a:r>
              <a:rPr lang="en-US" sz="4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GB" sz="4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023583" y="1823544"/>
            <a:ext cx="2920619" cy="1134629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চিক্কর</a:t>
            </a:r>
            <a:r>
              <a:rPr lang="en-US" sz="4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sz="48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34" y="1752805"/>
            <a:ext cx="2448859" cy="1205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ight Arrow 9"/>
          <p:cNvSpPr/>
          <p:nvPr/>
        </p:nvSpPr>
        <p:spPr>
          <a:xfrm>
            <a:off x="7200561" y="1992444"/>
            <a:ext cx="1201003" cy="586854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1023583" y="3354593"/>
            <a:ext cx="2920619" cy="1134629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প্রৌঢ়</a:t>
            </a:r>
            <a:r>
              <a:rPr lang="en-US" sz="4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GB" sz="48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023583" y="4885642"/>
            <a:ext cx="2920619" cy="1134629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খাবি</a:t>
            </a:r>
            <a:r>
              <a:rPr lang="en-US" sz="4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খাওয়া</a:t>
            </a:r>
            <a:r>
              <a:rPr lang="en-US" sz="4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GB" sz="48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516832" y="3444236"/>
            <a:ext cx="3057098" cy="477671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প্রবীণ</a:t>
            </a:r>
            <a:r>
              <a:rPr lang="en-US" sz="4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endParaRPr lang="en-GB" sz="4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516832" y="5214119"/>
            <a:ext cx="3057098" cy="477671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মরণাপন্ন</a:t>
            </a:r>
            <a:r>
              <a:rPr lang="en-US" sz="4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হওয়া</a:t>
            </a:r>
            <a:r>
              <a:rPr lang="en-US" sz="4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endParaRPr lang="en-GB" sz="4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66" y="3102802"/>
            <a:ext cx="2487528" cy="14967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35" y="4717706"/>
            <a:ext cx="2520855" cy="1470499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7200561" y="3444236"/>
            <a:ext cx="1201003" cy="586854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>
            <a:off x="7236559" y="5211873"/>
            <a:ext cx="1201003" cy="586854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76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072" y="211851"/>
            <a:ext cx="11595977" cy="63617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28600" cmpd="tri">
            <a:solidFill>
              <a:schemeClr val="accent2">
                <a:alpha val="7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own Arrow 2"/>
          <p:cNvSpPr/>
          <p:nvPr/>
        </p:nvSpPr>
        <p:spPr>
          <a:xfrm>
            <a:off x="1337480" y="716190"/>
            <a:ext cx="1405720" cy="57320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শব্দ</a:t>
            </a:r>
            <a:r>
              <a:rPr lang="en-US" sz="36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sz="36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079241" y="742863"/>
            <a:ext cx="1405720" cy="57320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36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GB" sz="36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9203139" y="716190"/>
            <a:ext cx="1405720" cy="57320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36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GB" sz="36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064526" y="1809896"/>
            <a:ext cx="2920619" cy="1134629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চাঙারি</a:t>
            </a:r>
            <a:r>
              <a:rPr lang="en-US" sz="4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GB" sz="48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915427" y="2005601"/>
            <a:ext cx="1201003" cy="586854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8557775" y="2005601"/>
            <a:ext cx="3057098" cy="477671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বাঁশের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ডালা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endParaRPr lang="en-GB" sz="36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557775" y="3598086"/>
            <a:ext cx="3057098" cy="477671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সারি</a:t>
            </a:r>
            <a:r>
              <a:rPr lang="en-US" sz="2400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বেধে</a:t>
            </a:r>
            <a:r>
              <a:rPr lang="en-US" sz="2400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চলা</a:t>
            </a:r>
            <a:r>
              <a:rPr lang="en-US" sz="2400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মানুষের</a:t>
            </a:r>
            <a:r>
              <a:rPr lang="en-US" sz="2400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দল</a:t>
            </a:r>
            <a:r>
              <a:rPr lang="en-US" sz="2400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endParaRPr lang="en-GB" sz="24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38786" y="5108192"/>
            <a:ext cx="3379187" cy="477671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পাকিস্থানের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পাঞ্জাব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রেজিমেন্টের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সৈনিক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endParaRPr lang="en-GB"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78357" y="1671875"/>
            <a:ext cx="2269935" cy="1272649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064526" y="3465025"/>
            <a:ext cx="2920619" cy="1134629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কাফেলা</a:t>
            </a:r>
            <a:r>
              <a:rPr lang="en-US" sz="4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endParaRPr lang="en-GB" sz="48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064526" y="5120154"/>
            <a:ext cx="2920619" cy="1134629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পাঞ্জাবি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মিলিটারি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endParaRPr lang="en-GB" sz="36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478357" y="3177446"/>
            <a:ext cx="2269935" cy="1318949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6915427" y="3543493"/>
            <a:ext cx="1201003" cy="586854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>
            <a:off x="6917699" y="5147450"/>
            <a:ext cx="1201003" cy="586854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061" y="4626950"/>
            <a:ext cx="2487394" cy="162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5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186" y="239147"/>
            <a:ext cx="11595977" cy="63617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28600" cmpd="tri">
            <a:solidFill>
              <a:schemeClr val="accent2">
                <a:alpha val="7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389" y="677839"/>
            <a:ext cx="5589774" cy="33073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61" y="677839"/>
            <a:ext cx="5791728" cy="33073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093" y="4544704"/>
            <a:ext cx="107134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একদিন</a:t>
            </a:r>
            <a:r>
              <a:rPr lang="en-US" sz="40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হাবু</a:t>
            </a:r>
            <a:r>
              <a:rPr lang="en-US" sz="40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বাড়ির</a:t>
            </a:r>
            <a:r>
              <a:rPr lang="en-US" sz="40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উঠান</a:t>
            </a:r>
            <a:r>
              <a:rPr lang="en-US" sz="40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40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</a:t>
            </a:r>
            <a:r>
              <a:rPr lang="en-US" sz="40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</a:t>
            </a:r>
            <a:r>
              <a:rPr lang="en-US" sz="40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40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40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চিৎকার</a:t>
            </a:r>
            <a:r>
              <a:rPr lang="en-US" sz="40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দিতে</a:t>
            </a:r>
            <a:r>
              <a:rPr lang="en-US" sz="40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দিতে</a:t>
            </a:r>
            <a:r>
              <a:rPr lang="en-US" sz="40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ঘরে</a:t>
            </a:r>
            <a:r>
              <a:rPr lang="en-US" sz="40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ঢুকলো</a:t>
            </a:r>
            <a:r>
              <a:rPr lang="en-US" sz="40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40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জৈতুন</a:t>
            </a:r>
            <a:r>
              <a:rPr lang="en-US" sz="40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বিবি</a:t>
            </a:r>
            <a:r>
              <a:rPr lang="en-US" sz="40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রান্নাঘর</a:t>
            </a:r>
            <a:r>
              <a:rPr lang="en-US" sz="40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40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বেরিয়ে</a:t>
            </a:r>
            <a:r>
              <a:rPr lang="en-US" sz="40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এসে</a:t>
            </a:r>
            <a:r>
              <a:rPr lang="en-US" sz="40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সুধায়</a:t>
            </a:r>
            <a:r>
              <a:rPr lang="en-US" sz="40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-- </a:t>
            </a:r>
            <a:endParaRPr lang="en-GB" sz="4000" b="1" i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32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482" y="203600"/>
            <a:ext cx="11595977" cy="63617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28600" cmpd="tri">
            <a:solidFill>
              <a:schemeClr val="accent2">
                <a:alpha val="7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17" b="-3291"/>
          <a:stretch/>
        </p:blipFill>
        <p:spPr>
          <a:xfrm>
            <a:off x="9789013" y="425828"/>
            <a:ext cx="1815152" cy="2687187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3343702" y="1353165"/>
            <a:ext cx="5145206" cy="832514"/>
          </a:xfrm>
          <a:prstGeom prst="wedgeRectCallout">
            <a:avLst>
              <a:gd name="adj1" fmla="val 84583"/>
              <a:gd name="adj2" fmla="val -56352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</a:t>
            </a:r>
            <a:r>
              <a:rPr lang="en-US" sz="2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ঢাকা</a:t>
            </a:r>
            <a:r>
              <a:rPr lang="en-US" sz="2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শহরে</a:t>
            </a:r>
            <a:r>
              <a:rPr lang="en-US" sz="2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গুলি</a:t>
            </a:r>
            <a:r>
              <a:rPr lang="en-US" sz="2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কইরা</a:t>
            </a:r>
            <a:r>
              <a:rPr lang="en-US" sz="2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মানুষ</a:t>
            </a:r>
            <a:r>
              <a:rPr lang="en-US" sz="2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মারছে</a:t>
            </a:r>
            <a:r>
              <a:rPr lang="en-US" sz="2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sz="28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3756388" y="3324681"/>
            <a:ext cx="7793500" cy="832514"/>
          </a:xfrm>
          <a:prstGeom prst="wedgeRectCallout">
            <a:avLst>
              <a:gd name="adj1" fmla="val 39710"/>
              <a:gd name="adj2" fmla="val -300614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পাঞ্জাবি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মিলিটারি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।  </a:t>
            </a:r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একজন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দুজন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হাজার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হাজার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মানুষ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মারছে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endParaRPr lang="en-GB" sz="32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27" y="345175"/>
            <a:ext cx="2605243" cy="2534503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1187355" y="2634019"/>
            <a:ext cx="5540991" cy="518613"/>
          </a:xfrm>
          <a:prstGeom prst="wedgeRectCallout">
            <a:avLst>
              <a:gd name="adj1" fmla="val -37962"/>
              <a:gd name="adj2" fmla="val -311256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কে</a:t>
            </a:r>
            <a:r>
              <a:rPr lang="en-US" sz="54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মারছে</a:t>
            </a:r>
            <a:r>
              <a:rPr lang="en-US" sz="54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  <a:endParaRPr lang="en-GB" sz="54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576459" y="3882478"/>
            <a:ext cx="3449631" cy="698074"/>
          </a:xfrm>
          <a:prstGeom prst="wedgeRectCallout">
            <a:avLst>
              <a:gd name="adj1" fmla="val -17854"/>
              <a:gd name="adj2" fmla="val -400443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কস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হাজার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হাজার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  <a:endParaRPr lang="en-GB" sz="32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2301274" y="5127856"/>
            <a:ext cx="7811717" cy="698074"/>
          </a:xfrm>
          <a:prstGeom prst="wedgeRectCallout">
            <a:avLst>
              <a:gd name="adj1" fmla="val 58668"/>
              <a:gd name="adj2" fmla="val -599859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হ, </a:t>
            </a:r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সব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মানুষ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শহর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ছাইড়া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চইলা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আইতাছে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।  </a:t>
            </a:r>
            <a:endParaRPr lang="en-GB" sz="32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07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5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834" y="225501"/>
            <a:ext cx="11595977" cy="63617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28600" cmpd="tri">
            <a:solidFill>
              <a:schemeClr val="accent2">
                <a:alpha val="7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06" y="641089"/>
            <a:ext cx="3326084" cy="22931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244" y="641089"/>
            <a:ext cx="3518886" cy="22931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696036" y="4694830"/>
            <a:ext cx="10617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পঁচিশে</a:t>
            </a:r>
            <a:r>
              <a:rPr lang="en-US" sz="40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মার্চের</a:t>
            </a:r>
            <a:r>
              <a:rPr lang="en-US" sz="40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রাত্রে</a:t>
            </a:r>
            <a:r>
              <a:rPr lang="en-US" sz="40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পাঞ্জাবি</a:t>
            </a:r>
            <a:r>
              <a:rPr lang="en-US" sz="40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মিলিটারি</a:t>
            </a:r>
            <a:r>
              <a:rPr lang="en-US" sz="40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ঝাঁপিয়ে</a:t>
            </a:r>
            <a:r>
              <a:rPr lang="en-US" sz="40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পড়ে</a:t>
            </a:r>
            <a:r>
              <a:rPr lang="en-US" sz="40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40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জীবন্ত</a:t>
            </a:r>
            <a:r>
              <a:rPr lang="en-US" sz="40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যাকে</a:t>
            </a:r>
            <a:r>
              <a:rPr lang="en-US" sz="40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পাচ্ছে</a:t>
            </a:r>
            <a:r>
              <a:rPr lang="en-US" sz="40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তাকে</a:t>
            </a:r>
            <a:r>
              <a:rPr lang="en-US" sz="40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হত্যা</a:t>
            </a:r>
            <a:r>
              <a:rPr lang="en-US" sz="40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করছে</a:t>
            </a:r>
            <a:r>
              <a:rPr lang="en-US" sz="40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endParaRPr lang="en-GB" sz="4000" b="1" i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923" y="641089"/>
            <a:ext cx="3607288" cy="2293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767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833" y="225499"/>
            <a:ext cx="11595977" cy="63617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28600" cmpd="tri">
            <a:solidFill>
              <a:schemeClr val="accent2">
                <a:alpha val="7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873457" y="4435519"/>
            <a:ext cx="102085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শহর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ছেড়ে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সবাই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চলে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যাচ্ছে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দু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নয়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,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হাজার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হাজার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একদম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পিলপিল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পিপড়ার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সারি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কেউ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কুমিল্লা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কেউ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নোয়াখালি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কেউ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ময়মনসিংহ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–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একদম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গারো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পাহাড়ের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কাছাকাছি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,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আরও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নানা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এলাকায়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endParaRPr lang="en-GB" sz="3600" b="1" i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82" y="524205"/>
            <a:ext cx="5186149" cy="36126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35" y="524205"/>
            <a:ext cx="5728769" cy="361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0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186" y="239147"/>
            <a:ext cx="11595977" cy="63617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28600" cmpd="tri">
            <a:solidFill>
              <a:schemeClr val="accent2">
                <a:alpha val="7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2" y="566524"/>
            <a:ext cx="5824001" cy="30143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713" y="499582"/>
            <a:ext cx="4572000" cy="314826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59809" y="4107976"/>
            <a:ext cx="10534904" cy="17605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জৈতুন</a:t>
            </a:r>
            <a:r>
              <a:rPr lang="en-US" sz="3600" i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বিবি</a:t>
            </a:r>
            <a:r>
              <a:rPr lang="en-US" sz="3600" i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মুড়ি</a:t>
            </a:r>
            <a:r>
              <a:rPr lang="en-US" sz="3600" i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ভেজে</a:t>
            </a:r>
            <a:r>
              <a:rPr lang="en-US" sz="3600" i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দিয়েছিল</a:t>
            </a:r>
            <a:r>
              <a:rPr lang="en-US" sz="3600" i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i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সাবু</a:t>
            </a:r>
            <a:r>
              <a:rPr lang="en-US" sz="3600" i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চাঙারি</a:t>
            </a:r>
            <a:r>
              <a:rPr lang="en-US" sz="3600" i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600" i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en-US" sz="3600" i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মুড়ি</a:t>
            </a:r>
            <a:r>
              <a:rPr lang="en-US" sz="3600" i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খাওয়ানোর</a:t>
            </a:r>
            <a:r>
              <a:rPr lang="en-US" sz="3600" i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</a:t>
            </a:r>
            <a:r>
              <a:rPr lang="en-US" sz="3600" i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পানি</a:t>
            </a:r>
            <a:r>
              <a:rPr lang="en-US" sz="3600" i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খাওয়াতে</a:t>
            </a:r>
            <a:r>
              <a:rPr lang="en-US" sz="3600" i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এগিয়ে</a:t>
            </a:r>
            <a:r>
              <a:rPr lang="en-US" sz="3600" i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গেলো</a:t>
            </a:r>
            <a:r>
              <a:rPr lang="en-US" sz="3600" i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GB" sz="3600" i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10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186" y="239147"/>
            <a:ext cx="11595977" cy="63617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28600" cmpd="tri">
            <a:solidFill>
              <a:schemeClr val="accent2">
                <a:alpha val="7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999251" y="395785"/>
            <a:ext cx="83933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জোড়ায়</a:t>
            </a:r>
            <a:r>
              <a:rPr lang="en-US" sz="8800" b="1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8800" b="1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কাজ</a:t>
            </a:r>
            <a:r>
              <a:rPr lang="en-US" sz="8800" b="1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-</a:t>
            </a:r>
            <a:endParaRPr lang="en-GB" sz="8800" b="1" dirty="0"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9558" y="5254387"/>
            <a:ext cx="10532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শহর</a:t>
            </a:r>
            <a:r>
              <a:rPr lang="en-US" sz="7200" b="1" i="1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 </a:t>
            </a:r>
            <a:r>
              <a:rPr lang="en-US" sz="7200" b="1" i="1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ছেড়ে</a:t>
            </a:r>
            <a:r>
              <a:rPr lang="en-US" sz="7200" b="1" i="1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7200" b="1" i="1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সবাই</a:t>
            </a:r>
            <a:r>
              <a:rPr lang="en-US" sz="7200" b="1" i="1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7200" b="1" i="1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চলে</a:t>
            </a:r>
            <a:r>
              <a:rPr lang="en-US" sz="7200" b="1" i="1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7200" b="1" i="1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আসছে</a:t>
            </a:r>
            <a:r>
              <a:rPr lang="en-US" sz="7200" b="1" i="1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7200" b="1" i="1" dirty="0" err="1" smtClean="0">
                <a:latin typeface="Kalpana Unicode" panose="02000506000000020003" pitchFamily="2" charset="0"/>
                <a:cs typeface="Kalpana Unicode" panose="02000506000000020003" pitchFamily="2" charset="0"/>
              </a:rPr>
              <a:t>কেন</a:t>
            </a:r>
            <a:r>
              <a:rPr lang="en-US" sz="7200" b="1" i="1" dirty="0" smtClean="0">
                <a:latin typeface="Kalpana Unicode" panose="02000506000000020003" pitchFamily="2" charset="0"/>
                <a:cs typeface="Kalpana Unicode" panose="02000506000000020003" pitchFamily="2" charset="0"/>
              </a:rPr>
              <a:t> ? </a:t>
            </a:r>
            <a:endParaRPr lang="en-GB" sz="7200" b="1" i="1" dirty="0"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3" y="1524000"/>
            <a:ext cx="1078173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3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186" y="239147"/>
            <a:ext cx="11595977" cy="63617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28600" cmpd="tri">
            <a:solidFill>
              <a:schemeClr val="accent2">
                <a:alpha val="7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5" t="17180" r="26027" b="8454"/>
          <a:stretch/>
        </p:blipFill>
        <p:spPr>
          <a:xfrm>
            <a:off x="8215952" y="436728"/>
            <a:ext cx="3480179" cy="58139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22"/>
          <a:stretch/>
        </p:blipFill>
        <p:spPr>
          <a:xfrm>
            <a:off x="693049" y="627796"/>
            <a:ext cx="2787129" cy="5213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7851" y="1160060"/>
            <a:ext cx="36712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পৌঢ়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নারী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বয়স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পঁঞ্চাশের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বেশি,সাবু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দিকে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অবাক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চোখে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তাকিয়ে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আছে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,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যেন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ধলা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মনে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অনেক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হেঁটেছে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কিন্তু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হাঁটার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অভ্যাস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নেই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সাবুর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কাছে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এসে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দাঁড়ালো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, , , </a:t>
            </a:r>
            <a:endParaRPr lang="en-GB" sz="3600" b="1" i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35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775" y="266443"/>
            <a:ext cx="11595977" cy="63617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28600" cmpd="tri">
            <a:solidFill>
              <a:schemeClr val="accent2">
                <a:alpha val="7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8" t="11556" r="30240" b="8338"/>
          <a:stretch/>
        </p:blipFill>
        <p:spPr>
          <a:xfrm>
            <a:off x="9130351" y="409433"/>
            <a:ext cx="2620371" cy="34392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15"/>
          <a:stretch/>
        </p:blipFill>
        <p:spPr>
          <a:xfrm>
            <a:off x="447264" y="409433"/>
            <a:ext cx="2145810" cy="3439236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920160" y="1506487"/>
            <a:ext cx="4067033" cy="559557"/>
          </a:xfrm>
          <a:prstGeom prst="wedgeRoundRectCallout">
            <a:avLst>
              <a:gd name="adj1" fmla="val 98294"/>
              <a:gd name="adj2" fmla="val 73406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দাও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, 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বাবা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।  </a:t>
            </a:r>
            <a:endParaRPr lang="en-GB" sz="36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572144" y="570494"/>
            <a:ext cx="4067033" cy="559557"/>
          </a:xfrm>
          <a:prstGeom prst="wedgeRoundRectCallout">
            <a:avLst>
              <a:gd name="adj1" fmla="val -91974"/>
              <a:gd name="adj2" fmla="val 9535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,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পানি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খাবেন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  <a:endParaRPr lang="en-GB" sz="36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31636" y="4078627"/>
            <a:ext cx="10369446" cy="1099016"/>
          </a:xfrm>
          <a:prstGeom prst="wedgeRoundRectCallout">
            <a:avLst>
              <a:gd name="adj1" fmla="val -41267"/>
              <a:gd name="adj2" fmla="val -29618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এ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!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না-না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মাফ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করবেন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টাকা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নিলে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আমারে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বাড়ি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থাইকা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বাইর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কইরা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দিব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GB" sz="36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20563" y="2066044"/>
            <a:ext cx="6244758" cy="854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পৌঢ়</a:t>
            </a:r>
            <a:r>
              <a:rPr lang="en-US" sz="32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নারী</a:t>
            </a:r>
            <a:r>
              <a:rPr lang="en-US" sz="32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পানি</a:t>
            </a:r>
            <a:r>
              <a:rPr lang="en-US" sz="32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খেয়ে</a:t>
            </a:r>
            <a:r>
              <a:rPr lang="en-US" sz="32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ব্যাগ</a:t>
            </a:r>
            <a:r>
              <a:rPr lang="en-US" sz="32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2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৫ </a:t>
            </a:r>
            <a:r>
              <a:rPr lang="en-US" sz="32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টাকার</a:t>
            </a:r>
            <a:r>
              <a:rPr lang="en-US" sz="32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নোট</a:t>
            </a:r>
            <a:r>
              <a:rPr lang="en-US" sz="32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বের</a:t>
            </a:r>
            <a:r>
              <a:rPr lang="en-US" sz="32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বললেন</a:t>
            </a:r>
            <a:r>
              <a:rPr lang="en-US" sz="32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--- </a:t>
            </a:r>
            <a:endParaRPr lang="en-GB" sz="32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210476" y="3167538"/>
            <a:ext cx="5486400" cy="559557"/>
          </a:xfrm>
          <a:prstGeom prst="wedgeRoundRectCallout">
            <a:avLst>
              <a:gd name="adj1" fmla="val 73055"/>
              <a:gd name="adj2" fmla="val -21683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বাবা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,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তুমি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কিনে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খেও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GB" sz="36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900518" y="5177643"/>
            <a:ext cx="9000564" cy="1079722"/>
          </a:xfrm>
          <a:prstGeom prst="wedgeRoundRectCallout">
            <a:avLst>
              <a:gd name="adj1" fmla="val 39924"/>
              <a:gd name="adj2" fmla="val -32607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বাবা</a:t>
            </a:r>
            <a:r>
              <a:rPr lang="en-US" sz="3200" b="1" i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b="1" i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যদি</a:t>
            </a:r>
            <a:r>
              <a:rPr lang="en-US" sz="3200" b="1" i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ঢাকা</a:t>
            </a:r>
            <a:r>
              <a:rPr lang="en-US" sz="3200" b="1" i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শহরে</a:t>
            </a:r>
            <a:r>
              <a:rPr lang="en-US" sz="3200" b="1" i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যাও</a:t>
            </a:r>
            <a:r>
              <a:rPr lang="en-US" sz="3200" b="1" i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তাহলে</a:t>
            </a:r>
            <a:r>
              <a:rPr lang="en-US" sz="3200" b="1" i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আমার</a:t>
            </a:r>
            <a:r>
              <a:rPr lang="en-US" sz="3200" b="1" i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বাসায়</a:t>
            </a:r>
            <a:r>
              <a:rPr lang="en-US" sz="3200" b="1" i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এসো</a:t>
            </a:r>
            <a:r>
              <a:rPr lang="en-US" sz="3200" b="1" i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b="1" i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লালমাটিয়া</a:t>
            </a:r>
            <a:r>
              <a:rPr lang="en-US" sz="3200" b="1" i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ব্লক</a:t>
            </a:r>
            <a:r>
              <a:rPr lang="en-US" sz="3200" b="1" i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</a:t>
            </a:r>
            <a:r>
              <a:rPr lang="en-US" sz="3200" b="1" i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3200" b="1" i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আমি</a:t>
            </a:r>
            <a:r>
              <a:rPr lang="en-US" sz="3200" b="1" i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মিসেস</a:t>
            </a:r>
            <a:r>
              <a:rPr lang="en-US" sz="3200" b="1" i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রহমান</a:t>
            </a:r>
            <a:r>
              <a:rPr lang="en-US" sz="3200" b="1" i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endParaRPr lang="en-GB" sz="3200" b="1" i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1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0" grpId="1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186" y="239147"/>
            <a:ext cx="11595977" cy="63617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28600" cmpd="tri">
            <a:solidFill>
              <a:schemeClr val="accent2">
                <a:alpha val="7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" y="456623"/>
            <a:ext cx="11324493" cy="59786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3725" y="1139483"/>
            <a:ext cx="10775852" cy="37554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ln w="38100">
                  <a:solidFill>
                    <a:srgbClr val="FF00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স্বাগতম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GB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9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834" y="306936"/>
            <a:ext cx="11595977" cy="63617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28600" cmpd="tri">
            <a:solidFill>
              <a:schemeClr val="accent2">
                <a:alpha val="7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ight Triangle 2"/>
          <p:cNvSpPr/>
          <p:nvPr/>
        </p:nvSpPr>
        <p:spPr>
          <a:xfrm rot="5400000">
            <a:off x="464024" y="313899"/>
            <a:ext cx="1105468" cy="1255594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Triangle 4"/>
          <p:cNvSpPr/>
          <p:nvPr/>
        </p:nvSpPr>
        <p:spPr>
          <a:xfrm>
            <a:off x="436728" y="5177052"/>
            <a:ext cx="1105468" cy="1255594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Triangle 5"/>
          <p:cNvSpPr/>
          <p:nvPr/>
        </p:nvSpPr>
        <p:spPr>
          <a:xfrm rot="10800000">
            <a:off x="10611134" y="391236"/>
            <a:ext cx="1105468" cy="1255594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Triangle 6"/>
          <p:cNvSpPr/>
          <p:nvPr/>
        </p:nvSpPr>
        <p:spPr>
          <a:xfrm rot="16200000">
            <a:off x="10540623" y="5265763"/>
            <a:ext cx="1105468" cy="1255594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644554" y="512420"/>
            <a:ext cx="8618561" cy="77729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ln>
                  <a:solidFill>
                    <a:srgbClr val="0070C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r>
              <a:rPr lang="en-US" dirty="0" smtClean="0">
                <a:ln>
                  <a:solidFill>
                    <a:srgbClr val="0070C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GB" dirty="0">
              <a:ln>
                <a:solidFill>
                  <a:srgbClr val="0070C0"/>
                </a:solidFill>
              </a:ln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3707" y="1378424"/>
            <a:ext cx="6687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32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জালা</a:t>
            </a:r>
            <a:r>
              <a:rPr lang="en-US" sz="32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2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শব্দের</a:t>
            </a:r>
            <a:r>
              <a:rPr lang="en-US" sz="32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32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2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  <a:endParaRPr lang="en-GB" sz="3200" b="1" i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3707" y="2101719"/>
            <a:ext cx="6687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২। </a:t>
            </a:r>
            <a:r>
              <a:rPr lang="en-US" sz="32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সাবুর</a:t>
            </a:r>
            <a:r>
              <a:rPr lang="en-US" sz="32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মায়ের</a:t>
            </a:r>
            <a:r>
              <a:rPr lang="en-US" sz="32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32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2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ছিল</a:t>
            </a:r>
            <a:r>
              <a:rPr lang="en-US" sz="32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  <a:endParaRPr lang="en-GB" sz="3200" b="1" i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3707" y="2903035"/>
            <a:ext cx="6687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৩। </a:t>
            </a:r>
            <a:r>
              <a:rPr lang="en-US" sz="32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প্রোঢ়</a:t>
            </a:r>
            <a:r>
              <a:rPr lang="en-US" sz="32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নারী</a:t>
            </a:r>
            <a:r>
              <a:rPr lang="en-US" sz="32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সাবুকে</a:t>
            </a:r>
            <a:r>
              <a:rPr lang="en-US" sz="32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কয়</a:t>
            </a:r>
            <a:r>
              <a:rPr lang="en-US" sz="32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টাকার</a:t>
            </a:r>
            <a:r>
              <a:rPr lang="en-US" sz="32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নোট</a:t>
            </a:r>
            <a:r>
              <a:rPr lang="en-US" sz="32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দিয়েছিল</a:t>
            </a:r>
            <a:r>
              <a:rPr lang="en-US" sz="32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  <a:endParaRPr lang="en-GB" sz="3200" b="1" i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6411" y="3602007"/>
            <a:ext cx="671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৪। </a:t>
            </a:r>
            <a:r>
              <a:rPr lang="en-US" sz="32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সাবু</a:t>
            </a:r>
            <a:r>
              <a:rPr lang="en-US" sz="32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মহিলার</a:t>
            </a:r>
            <a:r>
              <a:rPr lang="en-US" sz="32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কাছ</a:t>
            </a:r>
            <a:r>
              <a:rPr lang="en-US" sz="32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2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টাকা</a:t>
            </a:r>
            <a:r>
              <a:rPr lang="en-US" sz="32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নিলনা</a:t>
            </a:r>
            <a:r>
              <a:rPr lang="en-US" sz="32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কেনো</a:t>
            </a:r>
            <a:r>
              <a:rPr lang="en-US" sz="32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  <a:endParaRPr lang="en-GB" sz="3200" b="1" i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73707" y="4430693"/>
            <a:ext cx="6687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৫। </a:t>
            </a:r>
            <a:r>
              <a:rPr lang="en-US" sz="32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ঢাকা</a:t>
            </a:r>
            <a:r>
              <a:rPr lang="en-US" sz="32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শহরে</a:t>
            </a:r>
            <a:r>
              <a:rPr lang="en-US" sz="32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কারা</a:t>
            </a:r>
            <a:r>
              <a:rPr lang="en-US" sz="32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গুলি</a:t>
            </a:r>
            <a:r>
              <a:rPr lang="en-US" sz="32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কইরা</a:t>
            </a:r>
            <a:r>
              <a:rPr lang="en-US" sz="32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মানুষ</a:t>
            </a:r>
            <a:r>
              <a:rPr lang="en-US" sz="32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মারছে</a:t>
            </a:r>
            <a:r>
              <a:rPr lang="en-US" sz="32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  <a:endParaRPr lang="en-GB" sz="3200" b="1" i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2289" y="5240815"/>
            <a:ext cx="6748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৬। </a:t>
            </a:r>
            <a:r>
              <a:rPr lang="en-US" sz="32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পৌঢ়</a:t>
            </a:r>
            <a:r>
              <a:rPr lang="en-US" sz="32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নারীর</a:t>
            </a:r>
            <a:r>
              <a:rPr lang="en-US" sz="32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বাড়ি</a:t>
            </a:r>
            <a:r>
              <a:rPr lang="en-US" sz="32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কোথায়</a:t>
            </a:r>
            <a:r>
              <a:rPr lang="en-US" sz="32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  <a:endParaRPr lang="en-GB" sz="3200" b="1" i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9" name="Left Arrow 18"/>
          <p:cNvSpPr/>
          <p:nvPr/>
        </p:nvSpPr>
        <p:spPr>
          <a:xfrm>
            <a:off x="7599530" y="1212681"/>
            <a:ext cx="3493827" cy="723295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মাটির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পেটমোটা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বড়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পাত্র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sz="2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0" name="Left Arrow 19"/>
          <p:cNvSpPr/>
          <p:nvPr/>
        </p:nvSpPr>
        <p:spPr>
          <a:xfrm>
            <a:off x="7656393" y="1966298"/>
            <a:ext cx="3493827" cy="723295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জৈতুন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বিবি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GB" sz="2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1" name="Left Arrow 20"/>
          <p:cNvSpPr/>
          <p:nvPr/>
        </p:nvSpPr>
        <p:spPr>
          <a:xfrm>
            <a:off x="7670041" y="2833774"/>
            <a:ext cx="3493827" cy="723295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পাঁচ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টাকার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নোট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GB" sz="2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2" name="Left Arrow 21"/>
          <p:cNvSpPr/>
          <p:nvPr/>
        </p:nvSpPr>
        <p:spPr>
          <a:xfrm>
            <a:off x="7599529" y="3576522"/>
            <a:ext cx="3493827" cy="723295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20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</a:t>
            </a:r>
            <a:r>
              <a:rPr lang="en-US" sz="20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বাড়ি</a:t>
            </a:r>
            <a:r>
              <a:rPr lang="en-US" sz="20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20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বের</a:t>
            </a:r>
            <a:r>
              <a:rPr lang="en-US" sz="20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0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দিবে</a:t>
            </a:r>
            <a:r>
              <a:rPr lang="en-US" sz="20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20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GB" sz="20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3" name="Left Arrow 22"/>
          <p:cNvSpPr/>
          <p:nvPr/>
        </p:nvSpPr>
        <p:spPr>
          <a:xfrm>
            <a:off x="7599529" y="4408668"/>
            <a:ext cx="3493827" cy="723295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পাকিস্থানি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মেলেটারি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GB" sz="2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4" name="Left Arrow 23"/>
          <p:cNvSpPr/>
          <p:nvPr/>
        </p:nvSpPr>
        <p:spPr>
          <a:xfrm>
            <a:off x="7599528" y="5177052"/>
            <a:ext cx="3493827" cy="723295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লালমাটিয়া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ব্লক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endParaRPr lang="en-GB" sz="2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49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186" y="157260"/>
            <a:ext cx="11595977" cy="63617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28600" cmpd="tri">
            <a:solidFill>
              <a:schemeClr val="accent2">
                <a:alpha val="7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34" y="417961"/>
            <a:ext cx="6073325" cy="3412437"/>
          </a:xfrm>
          <a:prstGeom prst="rect">
            <a:avLst/>
          </a:prstGeom>
        </p:spPr>
      </p:pic>
      <p:sp>
        <p:nvSpPr>
          <p:cNvPr id="6" name="Right Triangle 5"/>
          <p:cNvSpPr/>
          <p:nvPr/>
        </p:nvSpPr>
        <p:spPr>
          <a:xfrm rot="5400000">
            <a:off x="448582" y="326626"/>
            <a:ext cx="5129294" cy="5166621"/>
          </a:xfrm>
          <a:prstGeom prst="rt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arallelogram 6"/>
          <p:cNvSpPr/>
          <p:nvPr/>
        </p:nvSpPr>
        <p:spPr>
          <a:xfrm rot="2565593">
            <a:off x="2664432" y="-528436"/>
            <a:ext cx="518255" cy="7787732"/>
          </a:xfrm>
          <a:custGeom>
            <a:avLst/>
            <a:gdLst>
              <a:gd name="connsiteX0" fmla="*/ 0 w 1078173"/>
              <a:gd name="connsiteY0" fmla="*/ 6493725 h 6493725"/>
              <a:gd name="connsiteX1" fmla="*/ 269543 w 1078173"/>
              <a:gd name="connsiteY1" fmla="*/ 0 h 6493725"/>
              <a:gd name="connsiteX2" fmla="*/ 1078173 w 1078173"/>
              <a:gd name="connsiteY2" fmla="*/ 0 h 6493725"/>
              <a:gd name="connsiteX3" fmla="*/ 808630 w 1078173"/>
              <a:gd name="connsiteY3" fmla="*/ 6493725 h 6493725"/>
              <a:gd name="connsiteX4" fmla="*/ 0 w 1078173"/>
              <a:gd name="connsiteY4" fmla="*/ 6493725 h 6493725"/>
              <a:gd name="connsiteX0" fmla="*/ 0 w 808630"/>
              <a:gd name="connsiteY0" fmla="*/ 7277569 h 7277569"/>
              <a:gd name="connsiteX1" fmla="*/ 269543 w 808630"/>
              <a:gd name="connsiteY1" fmla="*/ 783844 h 7277569"/>
              <a:gd name="connsiteX2" fmla="*/ 297580 w 808630"/>
              <a:gd name="connsiteY2" fmla="*/ 0 h 7277569"/>
              <a:gd name="connsiteX3" fmla="*/ 808630 w 808630"/>
              <a:gd name="connsiteY3" fmla="*/ 7277569 h 7277569"/>
              <a:gd name="connsiteX4" fmla="*/ 0 w 808630"/>
              <a:gd name="connsiteY4" fmla="*/ 7277569 h 7277569"/>
              <a:gd name="connsiteX0" fmla="*/ 0 w 518255"/>
              <a:gd name="connsiteY0" fmla="*/ 7277569 h 7787732"/>
              <a:gd name="connsiteX1" fmla="*/ 269543 w 518255"/>
              <a:gd name="connsiteY1" fmla="*/ 783844 h 7787732"/>
              <a:gd name="connsiteX2" fmla="*/ 297580 w 518255"/>
              <a:gd name="connsiteY2" fmla="*/ 0 h 7787732"/>
              <a:gd name="connsiteX3" fmla="*/ 518255 w 518255"/>
              <a:gd name="connsiteY3" fmla="*/ 7787732 h 7787732"/>
              <a:gd name="connsiteX4" fmla="*/ 0 w 518255"/>
              <a:gd name="connsiteY4" fmla="*/ 7277569 h 778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255" h="7787732">
                <a:moveTo>
                  <a:pt x="0" y="7277569"/>
                </a:moveTo>
                <a:lnTo>
                  <a:pt x="269543" y="783844"/>
                </a:lnTo>
                <a:lnTo>
                  <a:pt x="297580" y="0"/>
                </a:lnTo>
                <a:lnTo>
                  <a:pt x="518255" y="7787732"/>
                </a:lnTo>
                <a:lnTo>
                  <a:pt x="0" y="727756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 rot="18691584">
            <a:off x="-409593" y="1527129"/>
            <a:ext cx="5636029" cy="2068119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2400" b="1" i="1" dirty="0" err="1" smtClean="0">
                <a:ln>
                  <a:solidFill>
                    <a:srgbClr val="FFFF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en-US" sz="2400" b="1" i="1" dirty="0" smtClean="0">
                <a:ln>
                  <a:solidFill>
                    <a:srgbClr val="FFFF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i="1" dirty="0" err="1" smtClean="0">
                <a:ln>
                  <a:solidFill>
                    <a:srgbClr val="FFFF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2400" b="1" i="1" dirty="0" smtClean="0">
                <a:ln>
                  <a:solidFill>
                    <a:srgbClr val="FFFF0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GB" sz="2400" b="1" i="1" dirty="0">
              <a:ln>
                <a:solidFill>
                  <a:srgbClr val="FFFF00"/>
                </a:solidFill>
              </a:ln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Half Frame 8"/>
          <p:cNvSpPr/>
          <p:nvPr/>
        </p:nvSpPr>
        <p:spPr>
          <a:xfrm>
            <a:off x="484960" y="398052"/>
            <a:ext cx="988999" cy="843200"/>
          </a:xfrm>
          <a:prstGeom prst="halfFram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752754" y="5567006"/>
            <a:ext cx="988999" cy="843200"/>
          </a:xfrm>
          <a:prstGeom prst="halfFram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358564">
            <a:off x="283886" y="5567006"/>
            <a:ext cx="988999" cy="843200"/>
          </a:xfrm>
          <a:prstGeom prst="halfFram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10885424" y="430796"/>
            <a:ext cx="988999" cy="843200"/>
          </a:xfrm>
          <a:prstGeom prst="halfFram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319290" y="4361549"/>
            <a:ext cx="8639033" cy="12555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</a:rPr>
              <a:t>সাবুর</a:t>
            </a:r>
            <a:r>
              <a:rPr lang="en-US" sz="6000" dirty="0" smtClean="0">
                <a:solidFill>
                  <a:srgbClr val="002060"/>
                </a:solidFill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</a:rPr>
              <a:t>চরিত্রটি</a:t>
            </a:r>
            <a:r>
              <a:rPr lang="en-US" sz="6000" dirty="0" smtClean="0">
                <a:solidFill>
                  <a:srgbClr val="002060"/>
                </a:solidFill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</a:rPr>
              <a:t>ব্যাখ্যা</a:t>
            </a:r>
            <a:r>
              <a:rPr lang="en-US" sz="6000" dirty="0" smtClean="0">
                <a:solidFill>
                  <a:srgbClr val="002060"/>
                </a:solidFill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</a:rPr>
              <a:t>কর</a:t>
            </a:r>
            <a:r>
              <a:rPr lang="en-US" sz="6000" dirty="0" smtClean="0">
                <a:solidFill>
                  <a:srgbClr val="002060"/>
                </a:solidFill>
              </a:rPr>
              <a:t> </a:t>
            </a:r>
            <a:endParaRPr lang="en-GB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261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186" y="239147"/>
            <a:ext cx="11595977" cy="63617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28600" cmpd="tri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38100">
                <a:solidFill>
                  <a:srgbClr val="FF0000"/>
                </a:solidFill>
              </a:ln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533" y="424560"/>
            <a:ext cx="7533138" cy="59909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6412" y="3848669"/>
            <a:ext cx="3889612" cy="135112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5400" b="1" dirty="0" err="1" smtClean="0">
                <a:ln>
                  <a:solidFill>
                    <a:srgbClr val="FF0000"/>
                  </a:solidFill>
                </a:ln>
              </a:rPr>
              <a:t>ধন্য</a:t>
            </a:r>
            <a:r>
              <a:rPr lang="en-US" sz="5400" b="1" dirty="0" smtClean="0">
                <a:ln>
                  <a:solidFill>
                    <a:srgbClr val="FF0000"/>
                  </a:solidFill>
                </a:ln>
              </a:rPr>
              <a:t> </a:t>
            </a:r>
            <a:endParaRPr lang="en-GB" sz="5400" b="1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6281" y="3848669"/>
            <a:ext cx="3889612" cy="1351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5400" b="1" dirty="0" err="1" smtClean="0">
                <a:ln>
                  <a:solidFill>
                    <a:srgbClr val="FF0000"/>
                  </a:solidFill>
                </a:ln>
              </a:rPr>
              <a:t>বাদ</a:t>
            </a:r>
            <a:r>
              <a:rPr lang="en-US" sz="5400" b="1" dirty="0" smtClean="0">
                <a:ln>
                  <a:solidFill>
                    <a:srgbClr val="FF0000"/>
                  </a:solidFill>
                </a:ln>
              </a:rPr>
              <a:t>  </a:t>
            </a:r>
            <a:endParaRPr lang="en-GB" sz="5400" b="1" dirty="0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36260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482" y="239147"/>
            <a:ext cx="11595977" cy="63617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28600" cmpd="tri">
            <a:solidFill>
              <a:schemeClr val="accent2">
                <a:alpha val="7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2279176" y="464024"/>
            <a:ext cx="8325134" cy="777922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এসো</a:t>
            </a:r>
            <a:r>
              <a:rPr lang="en-US" sz="4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4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4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4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দেখি</a:t>
            </a:r>
            <a:r>
              <a:rPr lang="en-US" sz="4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-- </a:t>
            </a:r>
            <a:endParaRPr lang="en-GB" sz="48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451" y="4297177"/>
            <a:ext cx="4362859" cy="20061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16" y="4601534"/>
            <a:ext cx="3734501" cy="18015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206" y="1360127"/>
            <a:ext cx="6173312" cy="2819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16" y="1241946"/>
            <a:ext cx="284797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6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186" y="239147"/>
            <a:ext cx="11595977" cy="63617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28600" cmpd="tri">
            <a:solidFill>
              <a:schemeClr val="accent2">
                <a:alpha val="7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214505" y="382138"/>
            <a:ext cx="7697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এবার</a:t>
            </a:r>
            <a:r>
              <a:rPr lang="en-US" sz="40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বলো</a:t>
            </a:r>
            <a:r>
              <a:rPr lang="en-US" sz="40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--- </a:t>
            </a:r>
            <a:r>
              <a:rPr lang="en-US" sz="40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40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বিষয়</a:t>
            </a:r>
            <a:r>
              <a:rPr lang="en-US" sz="40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40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হতে</a:t>
            </a:r>
            <a:r>
              <a:rPr lang="en-US" sz="40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40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  <a:endParaRPr lang="en-GB" sz="4000" b="1" i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08" y="1233015"/>
            <a:ext cx="8952932" cy="40510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951630" y="5745707"/>
            <a:ext cx="7960213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/>
              <a:t>লেখক</a:t>
            </a:r>
            <a:r>
              <a:rPr lang="en-US" dirty="0" smtClean="0"/>
              <a:t>– </a:t>
            </a:r>
            <a:r>
              <a:rPr lang="en-US" dirty="0" err="1" smtClean="0"/>
              <a:t>শওকত</a:t>
            </a:r>
            <a:r>
              <a:rPr lang="en-US" dirty="0" smtClean="0"/>
              <a:t> </a:t>
            </a:r>
            <a:r>
              <a:rPr lang="en-US" dirty="0" err="1" smtClean="0"/>
              <a:t>ওসমান</a:t>
            </a:r>
            <a:r>
              <a:rPr lang="en-US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249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186" y="239147"/>
            <a:ext cx="11595977" cy="63617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28600" cmpd="tri">
            <a:solidFill>
              <a:schemeClr val="accent2">
                <a:alpha val="7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3545162" y="395785"/>
            <a:ext cx="5036023" cy="7779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r>
              <a:rPr lang="en-US" sz="4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GB" sz="44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-8942976" y="1713226"/>
            <a:ext cx="8830434" cy="623417"/>
            <a:chOff x="-3597253" y="1739898"/>
            <a:chExt cx="8830434" cy="623417"/>
          </a:xfrm>
        </p:grpSpPr>
        <p:sp>
          <p:nvSpPr>
            <p:cNvPr id="4" name="Right Arrow 3"/>
            <p:cNvSpPr/>
            <p:nvPr/>
          </p:nvSpPr>
          <p:spPr>
            <a:xfrm>
              <a:off x="-3597253" y="1739898"/>
              <a:ext cx="655092" cy="586854"/>
            </a:xfrm>
            <a:prstGeom prst="rightArrow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-2855393" y="1776461"/>
              <a:ext cx="8088574" cy="586854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dirty="0" err="1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কবি</a:t>
              </a:r>
              <a:r>
                <a:rPr lang="en-US" sz="4400" dirty="0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পরিচিতি</a:t>
              </a:r>
              <a:r>
                <a:rPr lang="en-US" sz="4400" dirty="0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বলতে</a:t>
              </a:r>
              <a:r>
                <a:rPr lang="en-US" sz="4400" dirty="0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 </a:t>
              </a:r>
              <a:r>
                <a:rPr lang="en-US" sz="4400" dirty="0" err="1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পারবে</a:t>
              </a:r>
              <a:r>
                <a:rPr lang="en-US" sz="4400" dirty="0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।  </a:t>
              </a:r>
              <a:endParaRPr lang="en-GB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-8652017" y="2631508"/>
            <a:ext cx="8784610" cy="648939"/>
            <a:chOff x="1082722" y="2946624"/>
            <a:chExt cx="8784610" cy="648939"/>
          </a:xfrm>
        </p:grpSpPr>
        <p:sp>
          <p:nvSpPr>
            <p:cNvPr id="5" name="Right Arrow 4"/>
            <p:cNvSpPr/>
            <p:nvPr/>
          </p:nvSpPr>
          <p:spPr>
            <a:xfrm>
              <a:off x="1082722" y="3008709"/>
              <a:ext cx="655092" cy="586854"/>
            </a:xfrm>
            <a:prstGeom prst="rightArrow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778758" y="2946624"/>
              <a:ext cx="8088574" cy="586854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err="1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নতুন</a:t>
              </a:r>
              <a:r>
                <a:rPr lang="en-US" sz="3600" dirty="0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নতুন</a:t>
              </a:r>
              <a:r>
                <a:rPr lang="en-US" sz="3600" dirty="0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শব্দের</a:t>
              </a:r>
              <a:r>
                <a:rPr lang="en-US" sz="3600" dirty="0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অর্থ</a:t>
              </a:r>
              <a:r>
                <a:rPr lang="en-US" sz="3600" dirty="0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ও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বাক্য</a:t>
              </a:r>
              <a:r>
                <a:rPr lang="en-US" sz="3600" dirty="0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গঠন</a:t>
              </a:r>
              <a:r>
                <a:rPr lang="en-US" sz="3600" dirty="0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করতে</a:t>
              </a:r>
              <a:r>
                <a:rPr lang="en-US" sz="3600" dirty="0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পারবে</a:t>
              </a:r>
              <a:r>
                <a:rPr lang="en-US" sz="3600" dirty="0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।  </a:t>
              </a:r>
              <a:endParaRPr lang="en-GB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8743666" y="5418615"/>
            <a:ext cx="8743666" cy="655968"/>
            <a:chOff x="1082722" y="5479575"/>
            <a:chExt cx="8743666" cy="655968"/>
          </a:xfrm>
        </p:grpSpPr>
        <p:sp>
          <p:nvSpPr>
            <p:cNvPr id="7" name="Right Arrow 6"/>
            <p:cNvSpPr/>
            <p:nvPr/>
          </p:nvSpPr>
          <p:spPr>
            <a:xfrm>
              <a:off x="1082722" y="5479575"/>
              <a:ext cx="655092" cy="586854"/>
            </a:xfrm>
            <a:prstGeom prst="rightArrow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737814" y="5548689"/>
              <a:ext cx="8088574" cy="586854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err="1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মুক্তি</a:t>
              </a:r>
              <a:r>
                <a:rPr lang="en-US" sz="3600" dirty="0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যুদ্ধ</a:t>
              </a:r>
              <a:r>
                <a:rPr lang="en-US" sz="3600" dirty="0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সম্পর্কে</a:t>
              </a:r>
              <a:r>
                <a:rPr lang="en-US" sz="3600" dirty="0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বলতে</a:t>
              </a:r>
              <a:r>
                <a:rPr lang="en-US" sz="3600" dirty="0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পারবে</a:t>
              </a:r>
              <a:r>
                <a:rPr lang="en-US" sz="3600" dirty="0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 </a:t>
              </a:r>
              <a:r>
                <a:rPr lang="en-US" sz="4800" dirty="0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। </a:t>
              </a:r>
              <a:endParaRPr lang="en-GB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8652017" y="3637397"/>
            <a:ext cx="8743666" cy="605627"/>
            <a:chOff x="1082722" y="3809110"/>
            <a:chExt cx="8743666" cy="605627"/>
          </a:xfrm>
        </p:grpSpPr>
        <p:sp>
          <p:nvSpPr>
            <p:cNvPr id="6" name="Right Arrow 5"/>
            <p:cNvSpPr/>
            <p:nvPr/>
          </p:nvSpPr>
          <p:spPr>
            <a:xfrm>
              <a:off x="1082722" y="3827883"/>
              <a:ext cx="655092" cy="586854"/>
            </a:xfrm>
            <a:prstGeom prst="rightArrow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737814" y="3809110"/>
              <a:ext cx="8088574" cy="586854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err="1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গল্পটি</a:t>
              </a:r>
              <a:r>
                <a:rPr lang="en-US" sz="3600" dirty="0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সঠিক</a:t>
              </a:r>
              <a:r>
                <a:rPr lang="en-US" sz="3600" dirty="0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উচ্চারণ</a:t>
              </a:r>
              <a:r>
                <a:rPr lang="en-US" sz="3600" dirty="0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করে</a:t>
              </a:r>
              <a:r>
                <a:rPr lang="en-US" sz="3600" dirty="0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পড়তে</a:t>
              </a:r>
              <a:r>
                <a:rPr lang="en-US" sz="3600" dirty="0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পারবে</a:t>
              </a:r>
              <a:r>
                <a:rPr lang="en-US" sz="3600" dirty="0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। </a:t>
              </a:r>
              <a:endParaRPr lang="en-GB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8542833" y="4525821"/>
            <a:ext cx="8634482" cy="590040"/>
            <a:chOff x="1082722" y="4621586"/>
            <a:chExt cx="8634482" cy="590040"/>
          </a:xfrm>
        </p:grpSpPr>
        <p:sp>
          <p:nvSpPr>
            <p:cNvPr id="10" name="Rounded Rectangle 9"/>
            <p:cNvSpPr/>
            <p:nvPr/>
          </p:nvSpPr>
          <p:spPr>
            <a:xfrm>
              <a:off x="1781030" y="4624772"/>
              <a:ext cx="7936174" cy="586854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dirty="0" err="1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নির্বাচিত</a:t>
              </a:r>
              <a:r>
                <a:rPr lang="en-US" sz="4000" dirty="0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অংশের</a:t>
              </a:r>
              <a:r>
                <a:rPr lang="en-US" sz="4000" dirty="0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মূলভাব</a:t>
              </a:r>
              <a:r>
                <a:rPr lang="en-US" sz="4000" dirty="0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ব্যাখ্যা</a:t>
              </a:r>
              <a:r>
                <a:rPr lang="en-US" sz="4000" dirty="0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করতে</a:t>
              </a:r>
              <a:r>
                <a:rPr lang="en-US" sz="4000" dirty="0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পারবে</a:t>
              </a:r>
              <a:r>
                <a:rPr lang="en-US" sz="4000" dirty="0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। </a:t>
              </a:r>
              <a:endParaRPr lang="en-GB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1082722" y="4621586"/>
              <a:ext cx="655092" cy="586854"/>
            </a:xfrm>
            <a:prstGeom prst="rightArrow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889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78437 0.027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19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48148E-6 L 0.77604 0.0074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02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0.77435 -0.01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11" y="-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0.77148 -0.025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68" y="-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0.77695 -0.024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41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535" y="239147"/>
            <a:ext cx="11595977" cy="636174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28600" cmpd="tri">
            <a:solidFill>
              <a:srgbClr val="FF0000">
                <a:alpha val="7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IMG_20140821_0011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0673" y="3039497"/>
            <a:ext cx="3810000" cy="3124200"/>
          </a:xfrm>
          <a:prstGeom prst="round2DiagRect">
            <a:avLst/>
          </a:prstGeom>
        </p:spPr>
      </p:pic>
      <p:pic>
        <p:nvPicPr>
          <p:cNvPr id="4" name="Picture 3" descr="IMG_20140821_0012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63782" y="619671"/>
            <a:ext cx="3733800" cy="2800350"/>
          </a:xfrm>
          <a:prstGeom prst="round2Diag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8215952" y="619671"/>
            <a:ext cx="2713527" cy="216999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সরব</a:t>
            </a:r>
            <a:r>
              <a:rPr lang="en-US" sz="54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54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sz="54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979330" y="3550719"/>
            <a:ext cx="3466532" cy="2101755"/>
          </a:xfrm>
          <a:prstGeom prst="upArrow">
            <a:avLst/>
          </a:prstGeom>
          <a:solidFill>
            <a:schemeClr val="bg2">
              <a:lumMod val="7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আদর্শ</a:t>
            </a:r>
            <a:r>
              <a:rPr lang="en-US" sz="48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48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sz="48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77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562" y="249124"/>
            <a:ext cx="11595977" cy="63617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28600" cmpd="tri">
            <a:solidFill>
              <a:schemeClr val="accent2">
                <a:alpha val="7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Horizontal Scroll 2"/>
          <p:cNvSpPr/>
          <p:nvPr/>
        </p:nvSpPr>
        <p:spPr>
          <a:xfrm>
            <a:off x="6398405" y="1089602"/>
            <a:ext cx="4010526" cy="1475874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কবি</a:t>
            </a:r>
            <a:r>
              <a:rPr lang="en-US" sz="54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r>
              <a:rPr lang="en-US" sz="54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- </a:t>
            </a:r>
            <a:endParaRPr lang="en-GB" sz="54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176" y="2677537"/>
            <a:ext cx="2511091" cy="30214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Oval 19"/>
          <p:cNvSpPr/>
          <p:nvPr/>
        </p:nvSpPr>
        <p:spPr>
          <a:xfrm>
            <a:off x="4655049" y="3405953"/>
            <a:ext cx="1983544" cy="126609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প্রকৃত</a:t>
            </a:r>
            <a:r>
              <a:rPr lang="en-US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নাম-আজিজুর</a:t>
            </a:r>
            <a:r>
              <a:rPr lang="en-US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রাহমান</a:t>
            </a:r>
            <a:r>
              <a:rPr lang="en-US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93790" y="2715064"/>
            <a:ext cx="1737386" cy="126609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মৃতু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– ১৯৯৮ </a:t>
            </a:r>
            <a:endParaRPr lang="en-GB" sz="2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39948" y="5190981"/>
            <a:ext cx="1983544" cy="126609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পেশা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অধ্যাপনা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sz="2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49951" y="5303153"/>
            <a:ext cx="1983544" cy="126609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জন্ম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-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হুগলি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জেলা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১৯১৭  </a:t>
            </a:r>
            <a:endParaRPr lang="en-GB" sz="2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024591" y="1411444"/>
            <a:ext cx="1983544" cy="126609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শওকত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ওসমান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GB" sz="2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Arc 4"/>
          <p:cNvSpPr/>
          <p:nvPr/>
        </p:nvSpPr>
        <p:spPr>
          <a:xfrm rot="14319488">
            <a:off x="9316368" y="2848"/>
            <a:ext cx="1783637" cy="7637061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/>
          <p:cNvSpPr/>
          <p:nvPr/>
        </p:nvSpPr>
        <p:spPr>
          <a:xfrm rot="14319488">
            <a:off x="9468768" y="155248"/>
            <a:ext cx="1783637" cy="7637061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c 13"/>
          <p:cNvSpPr/>
          <p:nvPr/>
        </p:nvSpPr>
        <p:spPr>
          <a:xfrm rot="14319488">
            <a:off x="9621168" y="307648"/>
            <a:ext cx="1783637" cy="7637061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c 14"/>
          <p:cNvSpPr/>
          <p:nvPr/>
        </p:nvSpPr>
        <p:spPr>
          <a:xfrm rot="14319488">
            <a:off x="9773568" y="460048"/>
            <a:ext cx="1783637" cy="7637061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c 15"/>
          <p:cNvSpPr/>
          <p:nvPr/>
        </p:nvSpPr>
        <p:spPr>
          <a:xfrm rot="14319488">
            <a:off x="9925968" y="612448"/>
            <a:ext cx="1783637" cy="7637061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78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186" y="239147"/>
            <a:ext cx="11595977" cy="63617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28600" cmpd="tri">
            <a:solidFill>
              <a:schemeClr val="accent2">
                <a:alpha val="7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14277467"/>
              </p:ext>
            </p:extLst>
          </p:nvPr>
        </p:nvGraphicFramePr>
        <p:xfrm>
          <a:off x="5822461" y="1571167"/>
          <a:ext cx="6144456" cy="3856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val 3"/>
          <p:cNvSpPr/>
          <p:nvPr/>
        </p:nvSpPr>
        <p:spPr>
          <a:xfrm>
            <a:off x="8301949" y="2996417"/>
            <a:ext cx="1376623" cy="132236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পুরস্কার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75702865"/>
              </p:ext>
            </p:extLst>
          </p:nvPr>
        </p:nvGraphicFramePr>
        <p:xfrm>
          <a:off x="-598659" y="60712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63174" y="360359"/>
            <a:ext cx="4403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গ্রন্থ</a:t>
            </a:r>
            <a:r>
              <a:rPr lang="en-US" sz="5400" b="1" i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5400" b="1" i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পুরস্কার</a:t>
            </a:r>
            <a:r>
              <a:rPr lang="en-US" sz="5400" b="1" i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sz="5400" b="1" i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08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186" y="239147"/>
            <a:ext cx="11595977" cy="63617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28600" cmpd="tri">
            <a:solidFill>
              <a:schemeClr val="accent2">
                <a:alpha val="7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3516924" y="436098"/>
            <a:ext cx="4614203" cy="1181687"/>
          </a:xfrm>
          <a:prstGeom prst="ellipse">
            <a:avLst/>
          </a:prstGeom>
          <a:solidFill>
            <a:schemeClr val="tx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US" sz="5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5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sz="5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0" t="13809" r="29127" b="26911"/>
          <a:stretch/>
        </p:blipFill>
        <p:spPr>
          <a:xfrm>
            <a:off x="576775" y="1617785"/>
            <a:ext cx="11284388" cy="49831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001" y="1617784"/>
            <a:ext cx="6793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লেখকের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প্রকৃত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চিক্কর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শব্দের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বাক্য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গঠন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করো</a:t>
            </a:r>
            <a:r>
              <a:rPr lang="en-US" sz="3600" b="1" i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sz="3600" b="1" i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40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519</Words>
  <Application>Microsoft Office PowerPoint</Application>
  <PresentationFormat>Widescreen</PresentationFormat>
  <Paragraphs>96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Kalpana Unicode</vt:lpstr>
      <vt:lpstr>Kalpurush</vt:lpstr>
      <vt:lpstr>Nikosh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TUHIN</dc:creator>
  <cp:lastModifiedBy>TUHIN</cp:lastModifiedBy>
  <cp:revision>75</cp:revision>
  <dcterms:created xsi:type="dcterms:W3CDTF">2022-05-10T15:14:25Z</dcterms:created>
  <dcterms:modified xsi:type="dcterms:W3CDTF">2022-06-25T01:01:15Z</dcterms:modified>
</cp:coreProperties>
</file>