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</p:sldMasterIdLst>
  <p:sldIdLst>
    <p:sldId id="272" r:id="rId2"/>
    <p:sldId id="277" r:id="rId3"/>
    <p:sldId id="275" r:id="rId4"/>
    <p:sldId id="276" r:id="rId5"/>
    <p:sldId id="274" r:id="rId6"/>
    <p:sldId id="285" r:id="rId7"/>
    <p:sldId id="286" r:id="rId8"/>
    <p:sldId id="287" r:id="rId9"/>
    <p:sldId id="291" r:id="rId10"/>
    <p:sldId id="288" r:id="rId11"/>
    <p:sldId id="290" r:id="rId12"/>
    <p:sldId id="289" r:id="rId13"/>
    <p:sldId id="283" r:id="rId14"/>
    <p:sldId id="28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7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4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29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863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62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4018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53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92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6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2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8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8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8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DD98B2E-5B29-4086-B32F-2FC2D5CB044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F6E015A-A110-41AD-88DB-61C59884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98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  <p:sldLayoutId id="2147484055" r:id="rId13"/>
    <p:sldLayoutId id="2147484056" r:id="rId14"/>
    <p:sldLayoutId id="2147484057" r:id="rId15"/>
    <p:sldLayoutId id="2147484058" r:id="rId16"/>
    <p:sldLayoutId id="21474840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033953-ACFD-2B38-652B-AC7AA38F8562}"/>
              </a:ext>
            </a:extLst>
          </p:cNvPr>
          <p:cNvSpPr txBox="1"/>
          <p:nvPr/>
        </p:nvSpPr>
        <p:spPr>
          <a:xfrm>
            <a:off x="3427750" y="2828835"/>
            <a:ext cx="533649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4603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9691A3-C962-27AA-77B2-969E618BA6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6"/>
          <a:stretch/>
        </p:blipFill>
        <p:spPr>
          <a:xfrm>
            <a:off x="1940537" y="2295326"/>
            <a:ext cx="3171108" cy="2922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59EAADD-A57E-34DE-B85C-C5BBAFD2175F}"/>
              </a:ext>
            </a:extLst>
          </p:cNvPr>
          <p:cNvSpPr/>
          <p:nvPr/>
        </p:nvSpPr>
        <p:spPr>
          <a:xfrm>
            <a:off x="1940537" y="736349"/>
            <a:ext cx="8310926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কাপড়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ইস্ত্রি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DF0C47-E6F8-AD76-74DD-7DC5529A5C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357" y="2196291"/>
            <a:ext cx="3221106" cy="29226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54F03F6-BC66-1CF0-6B2E-21A7443D3247}"/>
              </a:ext>
            </a:extLst>
          </p:cNvPr>
          <p:cNvSpPr/>
          <p:nvPr/>
        </p:nvSpPr>
        <p:spPr>
          <a:xfrm>
            <a:off x="1940537" y="5664451"/>
            <a:ext cx="3171107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ইলে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কট্রিক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ইস্ত্রি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93ECA48-28BA-77E7-3CB2-7ED9A8918BE7}"/>
              </a:ext>
            </a:extLst>
          </p:cNvPr>
          <p:cNvSpPr/>
          <p:nvPr/>
        </p:nvSpPr>
        <p:spPr>
          <a:xfrm>
            <a:off x="7030358" y="5664451"/>
            <a:ext cx="3221105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কয়লার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ইস্ত্রি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9399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B9DA768-23C1-EA8F-59C2-86DE3B6A6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508" y="2045833"/>
            <a:ext cx="3968743" cy="29765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E22FD0-C3C2-6F2B-D68A-FF2746B468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749" y="2045834"/>
            <a:ext cx="3454932" cy="29765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7D1FC01-26D5-2275-8861-AC44B414EDD2}"/>
              </a:ext>
            </a:extLst>
          </p:cNvPr>
          <p:cNvSpPr/>
          <p:nvPr/>
        </p:nvSpPr>
        <p:spPr>
          <a:xfrm>
            <a:off x="1976749" y="5337735"/>
            <a:ext cx="3454932" cy="914400"/>
          </a:xfrm>
          <a:prstGeom prst="round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মাইক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468CAFC-FF23-7288-5DBA-6A5A5965E8EF}"/>
              </a:ext>
            </a:extLst>
          </p:cNvPr>
          <p:cNvSpPr/>
          <p:nvPr/>
        </p:nvSpPr>
        <p:spPr>
          <a:xfrm>
            <a:off x="6246508" y="5337735"/>
            <a:ext cx="3968743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সাউন্ড বক্স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499BDBE-351B-0504-A526-E626C89C1AD1}"/>
              </a:ext>
            </a:extLst>
          </p:cNvPr>
          <p:cNvSpPr/>
          <p:nvPr/>
        </p:nvSpPr>
        <p:spPr>
          <a:xfrm>
            <a:off x="1976749" y="816091"/>
            <a:ext cx="8238502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উচ্চস্বরে কথা বলার জন্য আমরা কী ব্যবহার করি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2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B26EFE-540B-ABB1-CEC8-FA736D8DD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580" y="2002920"/>
            <a:ext cx="3127459" cy="3127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CFAF67-108F-100C-3A46-AFC46E454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60" y="2002921"/>
            <a:ext cx="3519251" cy="3127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EB90E2B-341F-CB59-04B8-EB48632DA970}"/>
              </a:ext>
            </a:extLst>
          </p:cNvPr>
          <p:cNvSpPr/>
          <p:nvPr/>
        </p:nvSpPr>
        <p:spPr>
          <a:xfrm>
            <a:off x="1864960" y="5456420"/>
            <a:ext cx="3519251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হ্যান্ড মাইক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4A260B6-39EF-6424-20F1-3B0960D9DE30}"/>
              </a:ext>
            </a:extLst>
          </p:cNvPr>
          <p:cNvSpPr/>
          <p:nvPr/>
        </p:nvSpPr>
        <p:spPr>
          <a:xfrm>
            <a:off x="7199580" y="5456420"/>
            <a:ext cx="3127460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সাউন্ড বক্স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30171AA-B297-4A26-398D-8376C32ECB36}"/>
              </a:ext>
            </a:extLst>
          </p:cNvPr>
          <p:cNvSpPr/>
          <p:nvPr/>
        </p:nvSpPr>
        <p:spPr>
          <a:xfrm>
            <a:off x="1864960" y="762481"/>
            <a:ext cx="8462080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উচ্চস্বরে কথা বলার জন্য আমরা কী ব্যবহার করি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769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F19F9E-2F38-7BBC-6CA3-A1FCF95A6C69}"/>
              </a:ext>
            </a:extLst>
          </p:cNvPr>
          <p:cNvSpPr txBox="1"/>
          <p:nvPr/>
        </p:nvSpPr>
        <p:spPr>
          <a:xfrm>
            <a:off x="3757534" y="740263"/>
            <a:ext cx="4676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একাকী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14B4BE-EE50-7791-926F-1D163B9A9670}"/>
              </a:ext>
            </a:extLst>
          </p:cNvPr>
          <p:cNvSpPr txBox="1"/>
          <p:nvPr/>
        </p:nvSpPr>
        <p:spPr>
          <a:xfrm>
            <a:off x="2690733" y="2353455"/>
            <a:ext cx="6810532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ক. ঘরে আলোর জন্য কী কী ব্যবহার হয় ?  </a:t>
            </a:r>
          </a:p>
          <a:p>
            <a:endParaRPr lang="bn-IN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খ. কাপড় ইস্ত্রির জন্য কী ব্যবহার হয় ?  </a:t>
            </a:r>
          </a:p>
          <a:p>
            <a:endParaRPr lang="bn-IN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গ. বৃষ্টিতে আমরা কী ব্যবহার করি ? </a:t>
            </a:r>
          </a:p>
          <a:p>
            <a:endParaRPr lang="bn-IN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ঘ. উচ্চস্বরে কথা বলার জন্য কী ব্যবহার করা হয় ?  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504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717E92-62A5-9B28-7C2E-5CE58C28CC40}"/>
              </a:ext>
            </a:extLst>
          </p:cNvPr>
          <p:cNvSpPr txBox="1"/>
          <p:nvPr/>
        </p:nvSpPr>
        <p:spPr>
          <a:xfrm>
            <a:off x="2964305" y="2413337"/>
            <a:ext cx="626339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5255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81D87A-4384-0AE6-D0AB-252BBD3C30AE}"/>
              </a:ext>
            </a:extLst>
          </p:cNvPr>
          <p:cNvSpPr txBox="1"/>
          <p:nvPr/>
        </p:nvSpPr>
        <p:spPr>
          <a:xfrm>
            <a:off x="1229192" y="3279098"/>
            <a:ext cx="6715594" cy="23384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মহাসিন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মোল্যা</a:t>
            </a:r>
            <a:endParaRPr lang="bn-IN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 </a:t>
            </a:r>
          </a:p>
          <a:p>
            <a:pPr algn="ctr"/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২নং খারহাট সরকারি প্রাথমিক বিদ্যালয় </a:t>
            </a:r>
          </a:p>
          <a:p>
            <a:pPr algn="ctr"/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কাশিয়ানী, গোপালগঞ্জ ।  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DD1AA8-B806-4AFD-5559-CBC7A3B11033}"/>
              </a:ext>
            </a:extLst>
          </p:cNvPr>
          <p:cNvSpPr txBox="1"/>
          <p:nvPr/>
        </p:nvSpPr>
        <p:spPr>
          <a:xfrm>
            <a:off x="2118609" y="1240435"/>
            <a:ext cx="493676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1B45A4-5EEE-24E9-1114-0FE736CC92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668" y="1900393"/>
            <a:ext cx="3057214" cy="3057214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82640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24CE1D-7D9B-500A-62CA-CEDC0AE42C51}"/>
              </a:ext>
            </a:extLst>
          </p:cNvPr>
          <p:cNvSpPr txBox="1"/>
          <p:nvPr/>
        </p:nvSpPr>
        <p:spPr>
          <a:xfrm>
            <a:off x="3768777" y="1049311"/>
            <a:ext cx="4654446" cy="854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C69D0-652E-1D27-F27E-8FDCFC72663C}"/>
              </a:ext>
            </a:extLst>
          </p:cNvPr>
          <p:cNvSpPr txBox="1"/>
          <p:nvPr/>
        </p:nvSpPr>
        <p:spPr>
          <a:xfrm>
            <a:off x="2603292" y="2855624"/>
            <a:ext cx="6960433" cy="29605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প্রাক-প্রাথমিক</a:t>
            </a:r>
          </a:p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আমার বই (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পাঠঃ 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bn-IN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সরঞ্জামাদি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৩০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২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.০৭.২০২২ খ্রিঃ। 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9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3F0DE3-648E-1F84-4307-812613CBD234}"/>
              </a:ext>
            </a:extLst>
          </p:cNvPr>
          <p:cNvSpPr txBox="1"/>
          <p:nvPr/>
        </p:nvSpPr>
        <p:spPr>
          <a:xfrm>
            <a:off x="4103557" y="1274166"/>
            <a:ext cx="398488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DE9F0A-EB29-901B-F5E8-F76037584B37}"/>
              </a:ext>
            </a:extLst>
          </p:cNvPr>
          <p:cNvSpPr txBox="1"/>
          <p:nvPr/>
        </p:nvSpPr>
        <p:spPr>
          <a:xfrm>
            <a:off x="2721339" y="3708869"/>
            <a:ext cx="6749322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 </a:t>
            </a:r>
          </a:p>
          <a:p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৭.৩.২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প্রাত্যহিক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সরঞ্জামাদি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চিনতে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16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1CE13D-80C1-7302-7553-3C4DDF030E02}"/>
              </a:ext>
            </a:extLst>
          </p:cNvPr>
          <p:cNvSpPr txBox="1"/>
          <p:nvPr/>
        </p:nvSpPr>
        <p:spPr>
          <a:xfrm>
            <a:off x="3944910" y="1882222"/>
            <a:ext cx="430217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07A945-4C6F-E84F-8EFC-13A2EFD54AC6}"/>
              </a:ext>
            </a:extLst>
          </p:cNvPr>
          <p:cNvSpPr txBox="1"/>
          <p:nvPr/>
        </p:nvSpPr>
        <p:spPr>
          <a:xfrm>
            <a:off x="2918085" y="4144781"/>
            <a:ext cx="6355829" cy="659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 যন্ত্রপাতি সরঞ্জামাদি 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44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493092-FA63-A682-5674-960371534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137" y="2082655"/>
            <a:ext cx="4715405" cy="31498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395AB9-70AC-479D-371B-D86A23D056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1" r="7588"/>
          <a:stretch/>
        </p:blipFill>
        <p:spPr>
          <a:xfrm>
            <a:off x="1650458" y="2082655"/>
            <a:ext cx="3972690" cy="314989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1DCDAFA-E3E5-CE5E-6D98-8AD723B159EE}"/>
              </a:ext>
            </a:extLst>
          </p:cNvPr>
          <p:cNvSpPr/>
          <p:nvPr/>
        </p:nvSpPr>
        <p:spPr>
          <a:xfrm>
            <a:off x="1650458" y="5621311"/>
            <a:ext cx="3972690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বাল্ব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27577A2-3270-EEF8-D6BC-632480CD073F}"/>
              </a:ext>
            </a:extLst>
          </p:cNvPr>
          <p:cNvSpPr/>
          <p:nvPr/>
        </p:nvSpPr>
        <p:spPr>
          <a:xfrm>
            <a:off x="5826137" y="5621311"/>
            <a:ext cx="4715405" cy="914400"/>
          </a:xfrm>
          <a:prstGeom prst="roundRect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টিউব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38D2236-7766-BA5B-42F6-1C620E45B872}"/>
              </a:ext>
            </a:extLst>
          </p:cNvPr>
          <p:cNvSpPr/>
          <p:nvPr/>
        </p:nvSpPr>
        <p:spPr>
          <a:xfrm>
            <a:off x="1650458" y="779489"/>
            <a:ext cx="8891084" cy="914400"/>
          </a:xfrm>
          <a:prstGeom prst="roundRect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ঘরে আলোর জন্য কী কী ব্যবহার করি?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3750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3C6058-6F34-B92A-ED42-2EE00AEFF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032" y="1841500"/>
            <a:ext cx="3450027" cy="34500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8DD29D4-BE5F-0516-784E-E8888FAD6D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17"/>
          <a:stretch/>
        </p:blipFill>
        <p:spPr>
          <a:xfrm>
            <a:off x="6095999" y="1841500"/>
            <a:ext cx="4322969" cy="3450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F1FE7B2-0ABF-498D-FA50-48FD6FB2018D}"/>
              </a:ext>
            </a:extLst>
          </p:cNvPr>
          <p:cNvSpPr/>
          <p:nvPr/>
        </p:nvSpPr>
        <p:spPr>
          <a:xfrm>
            <a:off x="1773032" y="5496184"/>
            <a:ext cx="3450027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চার্জার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5FB582-4377-944D-9D4D-828B071FDFC1}"/>
              </a:ext>
            </a:extLst>
          </p:cNvPr>
          <p:cNvSpPr/>
          <p:nvPr/>
        </p:nvSpPr>
        <p:spPr>
          <a:xfrm>
            <a:off x="6095999" y="5496184"/>
            <a:ext cx="4322969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হারিকেন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93B75FD-AE95-DE84-84C9-EBC44A41B3BC}"/>
              </a:ext>
            </a:extLst>
          </p:cNvPr>
          <p:cNvSpPr/>
          <p:nvPr/>
        </p:nvSpPr>
        <p:spPr>
          <a:xfrm>
            <a:off x="1773032" y="692463"/>
            <a:ext cx="8645936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ঘরে আলোর জন্য কী কী ব্যবহার করি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192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E8C44F-CB41-3275-DA86-4077D6DDA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54" y="1857726"/>
            <a:ext cx="3448792" cy="34487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2899BC8-5A18-96E0-4775-686B905B06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686" y="1857726"/>
            <a:ext cx="2554661" cy="3448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1EDECF0-EA88-208A-D56D-32C08A58AC33}"/>
              </a:ext>
            </a:extLst>
          </p:cNvPr>
          <p:cNvSpPr/>
          <p:nvPr/>
        </p:nvSpPr>
        <p:spPr>
          <a:xfrm>
            <a:off x="2090654" y="5516382"/>
            <a:ext cx="3448792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F5FE1B4-A9E9-CCD6-B26E-27E7B0CBE48E}"/>
              </a:ext>
            </a:extLst>
          </p:cNvPr>
          <p:cNvSpPr/>
          <p:nvPr/>
        </p:nvSpPr>
        <p:spPr>
          <a:xfrm>
            <a:off x="7546686" y="5516382"/>
            <a:ext cx="2554661" cy="914400"/>
          </a:xfrm>
          <a:prstGeom prst="round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F4FC595-CACE-2A45-B517-50EAB1E47B2A}"/>
              </a:ext>
            </a:extLst>
          </p:cNvPr>
          <p:cNvSpPr/>
          <p:nvPr/>
        </p:nvSpPr>
        <p:spPr>
          <a:xfrm>
            <a:off x="2090653" y="733462"/>
            <a:ext cx="8010694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বৃষ্টি হলে আমরা কী কী ব্যবহার করি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58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C1BA7F-761B-0697-45C6-03B0434FA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406" y="2176853"/>
            <a:ext cx="27432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23AC76-1E1F-657B-9EDA-5E8A4EB7E9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18" y="2176853"/>
            <a:ext cx="2305212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41E349-A747-DC38-D8E2-B819CFA6E7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782" y="2176853"/>
            <a:ext cx="2743200" cy="2739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4C0EC95-2527-FE35-0077-C897E849109D}"/>
              </a:ext>
            </a:extLst>
          </p:cNvPr>
          <p:cNvSpPr/>
          <p:nvPr/>
        </p:nvSpPr>
        <p:spPr>
          <a:xfrm>
            <a:off x="1692018" y="5396459"/>
            <a:ext cx="2305212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BAC9818-AC87-4D81-BFDE-598837E36835}"/>
              </a:ext>
            </a:extLst>
          </p:cNvPr>
          <p:cNvSpPr/>
          <p:nvPr/>
        </p:nvSpPr>
        <p:spPr>
          <a:xfrm>
            <a:off x="4505406" y="5396459"/>
            <a:ext cx="2743200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ফ্যান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3A21D87-86DB-DF2A-33C8-988143D11F90}"/>
              </a:ext>
            </a:extLst>
          </p:cNvPr>
          <p:cNvSpPr/>
          <p:nvPr/>
        </p:nvSpPr>
        <p:spPr>
          <a:xfrm>
            <a:off x="7756782" y="5396459"/>
            <a:ext cx="2743200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B183E1F-3A6A-4300-8D65-60646ED4AD5D}"/>
              </a:ext>
            </a:extLst>
          </p:cNvPr>
          <p:cNvSpPr/>
          <p:nvPr/>
        </p:nvSpPr>
        <p:spPr>
          <a:xfrm>
            <a:off x="1692018" y="786047"/>
            <a:ext cx="8807964" cy="914400"/>
          </a:xfrm>
          <a:prstGeom prst="roundRect">
            <a:avLst/>
          </a:prstGeom>
          <a:ln w="28575">
            <a:solidFill>
              <a:schemeClr val="tx2">
                <a:lumMod val="50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গরন থেকে বাঁচার জন্য আমরা কী কী ব্যবহার করি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402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355</TotalTime>
  <Words>203</Words>
  <Application>Microsoft Office PowerPoint</Application>
  <PresentationFormat>Widescreen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Century Gothic</vt:lpstr>
      <vt:lpstr>NikoshBAN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21</cp:revision>
  <dcterms:created xsi:type="dcterms:W3CDTF">2022-07-26T10:16:48Z</dcterms:created>
  <dcterms:modified xsi:type="dcterms:W3CDTF">2022-07-29T01:42:06Z</dcterms:modified>
</cp:coreProperties>
</file>