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9"/>
  </p:notesMasterIdLst>
  <p:handoutMasterIdLst>
    <p:handoutMasterId r:id="rId30"/>
  </p:handoutMasterIdLst>
  <p:sldIdLst>
    <p:sldId id="427" r:id="rId2"/>
    <p:sldId id="268" r:id="rId3"/>
    <p:sldId id="279" r:id="rId4"/>
    <p:sldId id="288" r:id="rId5"/>
    <p:sldId id="267" r:id="rId6"/>
    <p:sldId id="269" r:id="rId7"/>
    <p:sldId id="433" r:id="rId8"/>
    <p:sldId id="291" r:id="rId9"/>
    <p:sldId id="263" r:id="rId10"/>
    <p:sldId id="428" r:id="rId11"/>
    <p:sldId id="305" r:id="rId12"/>
    <p:sldId id="296" r:id="rId13"/>
    <p:sldId id="304" r:id="rId14"/>
    <p:sldId id="298" r:id="rId15"/>
    <p:sldId id="429" r:id="rId16"/>
    <p:sldId id="430" r:id="rId17"/>
    <p:sldId id="431" r:id="rId18"/>
    <p:sldId id="432" r:id="rId19"/>
    <p:sldId id="290" r:id="rId20"/>
    <p:sldId id="348" r:id="rId21"/>
    <p:sldId id="301" r:id="rId22"/>
    <p:sldId id="272" r:id="rId23"/>
    <p:sldId id="302" r:id="rId24"/>
    <p:sldId id="349" r:id="rId25"/>
    <p:sldId id="271" r:id="rId26"/>
    <p:sldId id="258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D39"/>
    <a:srgbClr val="292C48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65" autoAdjust="0"/>
    <p:restoredTop sz="94488" autoAdjust="0"/>
  </p:normalViewPr>
  <p:slideViewPr>
    <p:cSldViewPr snapToGrid="0" snapToObjects="1">
      <p:cViewPr varScale="1">
        <p:scale>
          <a:sx n="76" d="100"/>
          <a:sy n="76" d="100"/>
        </p:scale>
        <p:origin x="1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29-Jul-22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29-Jul-22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7D892-D7F4-47C9-A1B3-AFFE413485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29-Jul-22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/>
          <a:lstStyle/>
          <a:p>
            <a:fld id="{906A8E3A-8DBF-0542-BC99-444DCA0CC2C2}" type="datetimeFigureOut">
              <a:rPr lang="en-US" smtClean="0"/>
              <a:t>29-Jul-22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9AD996-4694-4CB5-BA94-4C74DD7A5C12}"/>
              </a:ext>
            </a:extLst>
          </p:cNvPr>
          <p:cNvSpPr txBox="1"/>
          <p:nvPr userDrawn="1"/>
        </p:nvSpPr>
        <p:spPr>
          <a:xfrm>
            <a:off x="220717" y="6353504"/>
            <a:ext cx="392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askerville Old Face" panose="02020602080505020303" pitchFamily="18" charset="0"/>
              </a:rPr>
              <a:t>Margaret Adhikari</a:t>
            </a:r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BC3CCC4-E7CB-4431-B345-07F71E3B0931}"/>
              </a:ext>
            </a:extLst>
          </p:cNvPr>
          <p:cNvSpPr txBox="1"/>
          <p:nvPr/>
        </p:nvSpPr>
        <p:spPr>
          <a:xfrm>
            <a:off x="4104569" y="919874"/>
            <a:ext cx="4610637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50800" h="234950" prst="divot"/>
            </a:sp3d>
          </a:bodyPr>
          <a:lstStyle/>
          <a:p>
            <a:pPr algn="ctr"/>
            <a:r>
              <a:rPr lang="bn-IN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433209-419B-43F9-9A9F-0673754CBD27}"/>
              </a:ext>
            </a:extLst>
          </p:cNvPr>
          <p:cNvGrpSpPr/>
          <p:nvPr/>
        </p:nvGrpSpPr>
        <p:grpSpPr>
          <a:xfrm>
            <a:off x="981206" y="-120078"/>
            <a:ext cx="10036295" cy="3164303"/>
            <a:chOff x="2181726" y="770021"/>
            <a:chExt cx="6769768" cy="265897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76F3D3E-074C-4D60-ABB5-81973DCB6438}"/>
                </a:ext>
              </a:extLst>
            </p:cNvPr>
            <p:cNvSpPr/>
            <p:nvPr/>
          </p:nvSpPr>
          <p:spPr>
            <a:xfrm>
              <a:off x="2181726" y="3316706"/>
              <a:ext cx="6769768" cy="11229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F18441E-97BD-4B50-A25D-DECC019111A4}"/>
                </a:ext>
              </a:extLst>
            </p:cNvPr>
            <p:cNvSpPr/>
            <p:nvPr/>
          </p:nvSpPr>
          <p:spPr>
            <a:xfrm>
              <a:off x="2310063" y="770021"/>
              <a:ext cx="6641431" cy="254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3DFE8B-C0B2-430B-88B0-D35A8CA23C41}"/>
              </a:ext>
            </a:extLst>
          </p:cNvPr>
          <p:cNvGrpSpPr/>
          <p:nvPr/>
        </p:nvGrpSpPr>
        <p:grpSpPr>
          <a:xfrm rot="10800000">
            <a:off x="1014608" y="2970970"/>
            <a:ext cx="10196186" cy="3469107"/>
            <a:chOff x="2181726" y="770021"/>
            <a:chExt cx="6769768" cy="265897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C9A2692-3EFB-4CD0-AAC4-1EEED623321A}"/>
                </a:ext>
              </a:extLst>
            </p:cNvPr>
            <p:cNvSpPr/>
            <p:nvPr/>
          </p:nvSpPr>
          <p:spPr>
            <a:xfrm>
              <a:off x="2181726" y="3316706"/>
              <a:ext cx="6769768" cy="11229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6A3929-C28F-477B-A89A-5CA0D6995E2B}"/>
                </a:ext>
              </a:extLst>
            </p:cNvPr>
            <p:cNvSpPr/>
            <p:nvPr/>
          </p:nvSpPr>
          <p:spPr>
            <a:xfrm>
              <a:off x="2310063" y="770021"/>
              <a:ext cx="6641431" cy="254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ame 12">
            <a:extLst>
              <a:ext uri="{FF2B5EF4-FFF2-40B4-BE49-F238E27FC236}">
                <a16:creationId xmlns:a16="http://schemas.microsoft.com/office/drawing/2014/main" id="{BAE5CD9B-6089-4B3D-8AE3-69468BAFDAFC}"/>
              </a:ext>
            </a:extLst>
          </p:cNvPr>
          <p:cNvSpPr/>
          <p:nvPr/>
        </p:nvSpPr>
        <p:spPr>
          <a:xfrm>
            <a:off x="0" y="-225468"/>
            <a:ext cx="12192000" cy="7083468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6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6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45A4D2-5426-42D8-B15D-189C8DADEF01}"/>
              </a:ext>
            </a:extLst>
          </p:cNvPr>
          <p:cNvSpPr txBox="1"/>
          <p:nvPr/>
        </p:nvSpPr>
        <p:spPr>
          <a:xfrm>
            <a:off x="3623154" y="272740"/>
            <a:ext cx="4264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টা লক্ষ্য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9CE135-133D-4443-85C1-E2C907A45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6" t="9812" r="7399" b="19189"/>
          <a:stretch/>
        </p:blipFill>
        <p:spPr>
          <a:xfrm>
            <a:off x="2256772" y="1110658"/>
            <a:ext cx="7678455" cy="387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C61154-729D-4B05-AFA9-077C2CA02F37}"/>
              </a:ext>
            </a:extLst>
          </p:cNvPr>
          <p:cNvSpPr txBox="1"/>
          <p:nvPr/>
        </p:nvSpPr>
        <p:spPr>
          <a:xfrm>
            <a:off x="1354115" y="5270288"/>
            <a:ext cx="94837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ঠেকানোর জন্য মুক্তিযোদ্ধারা অবস্থান নিয়েছে দরুইন গ্রামে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চব্বিশ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যুবক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4506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29B61-393E-42B3-8414-B046AAFA5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52" y="766752"/>
            <a:ext cx="8384473" cy="471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303719-049E-4EC3-9A15-A53A11521BF9}"/>
              </a:ext>
            </a:extLst>
          </p:cNvPr>
          <p:cNvSpPr txBox="1"/>
          <p:nvPr/>
        </p:nvSpPr>
        <p:spPr>
          <a:xfrm>
            <a:off x="926926" y="332289"/>
            <a:ext cx="93201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৭ই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15D3B-E32B-44AA-9076-920A4952CF42}"/>
              </a:ext>
            </a:extLst>
          </p:cNvPr>
          <p:cNvSpPr txBox="1"/>
          <p:nvPr/>
        </p:nvSpPr>
        <p:spPr>
          <a:xfrm>
            <a:off x="2633597" y="5738886"/>
            <a:ext cx="6093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স্বাধীনতা-সংগ্রামের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495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554"/>
            <a:ext cx="11917185" cy="66325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en-US" sz="115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১৬ই </a:t>
            </a:r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১৯৭১</a:t>
            </a:r>
          </a:p>
          <a:p>
            <a:endParaRPr lang="en-US" sz="11500" dirty="0">
              <a:latin typeface="NikoshBAN" pitchFamily="2" charset="0"/>
              <a:cs typeface="NikoshBAN" pitchFamily="2" charset="0"/>
            </a:endParaRPr>
          </a:p>
          <a:p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2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5BF81-F6C3-4C81-B957-E08756A74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2" b="21798"/>
          <a:stretch/>
        </p:blipFill>
        <p:spPr>
          <a:xfrm>
            <a:off x="1534240" y="367049"/>
            <a:ext cx="9323934" cy="441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95DBD6-EBCB-4356-A892-500D6B61F2B6}"/>
              </a:ext>
            </a:extLst>
          </p:cNvPr>
          <p:cNvSpPr txBox="1"/>
          <p:nvPr/>
        </p:nvSpPr>
        <p:spPr>
          <a:xfrm>
            <a:off x="1920134" y="4974979"/>
            <a:ext cx="85521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মোস্তফা কামাল খবর পেলেন পাকিস্থানি বাহিনী কুমিল্লার আখাউড়া রেললাইন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ধরে এগিয়ে আসছে। চাইছে ব্রাহ্ম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বাড়িয়া দখল করতে।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260" y="382012"/>
            <a:ext cx="11924778" cy="60939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en-US" sz="115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১৭ই </a:t>
            </a:r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১৯৭১</a:t>
            </a:r>
          </a:p>
          <a:p>
            <a:pPr algn="ctr"/>
            <a:endParaRPr lang="en-US" sz="8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6CEC90-297A-4C1E-AC20-FD35F1C2C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 b="20237"/>
          <a:stretch/>
        </p:blipFill>
        <p:spPr>
          <a:xfrm>
            <a:off x="1603171" y="1246573"/>
            <a:ext cx="9468257" cy="390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921F84-298B-4302-8F69-4B9B1DBA7E61}"/>
              </a:ext>
            </a:extLst>
          </p:cNvPr>
          <p:cNvSpPr txBox="1"/>
          <p:nvPr/>
        </p:nvSpPr>
        <p:spPr>
          <a:xfrm>
            <a:off x="1016695" y="5509827"/>
            <a:ext cx="10158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ভোর থেকেই পাকিস্থানি বাহিনী মুক্তিযোদ্ধাদের ওপর গোলাবর্ষণ শুরু করল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2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17F08-C129-40D0-81B4-CD50230616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5" b="21994"/>
          <a:stretch/>
        </p:blipFill>
        <p:spPr>
          <a:xfrm>
            <a:off x="937289" y="806728"/>
            <a:ext cx="9647889" cy="4028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BF67AB-3439-47D4-B729-15A263410075}"/>
              </a:ext>
            </a:extLst>
          </p:cNvPr>
          <p:cNvSpPr txBox="1"/>
          <p:nvPr/>
        </p:nvSpPr>
        <p:spPr>
          <a:xfrm>
            <a:off x="1578964" y="5103124"/>
            <a:ext cx="93068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মোস্তফা কামাল ভাবতে লাগলেন। এতো কম শক্তি নিয়ে ওদের মোকাবেলা করা যাবে না। খবর পাঠালেন জরুরি সেনা সহায়তার জন্য।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4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46283B-1F0B-4B20-A72A-FB12E86FF1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7" b="21354"/>
          <a:stretch/>
        </p:blipFill>
        <p:spPr>
          <a:xfrm>
            <a:off x="1104547" y="1123889"/>
            <a:ext cx="9982901" cy="383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381DC6-1C45-4D2F-B3B9-574EC00FA20D}"/>
              </a:ext>
            </a:extLst>
          </p:cNvPr>
          <p:cNvSpPr txBox="1"/>
          <p:nvPr/>
        </p:nvSpPr>
        <p:spPr>
          <a:xfrm>
            <a:off x="897697" y="5371618"/>
            <a:ext cx="103966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বাড়তি সেনা এলোনা। এমনকি 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দিন ধরে নিয়মিত খাবারও বন্ধ। চিন্তায় </a:t>
            </a:r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অস্থির  হয়ে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উঠলেন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তিনি। সকলে মিলে আত্মরক্ষা করলেন পরিখার মধ্যে।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A5F11-BC31-4FA7-872A-455693189A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9" r="937" b="21783"/>
          <a:stretch/>
        </p:blipFill>
        <p:spPr>
          <a:xfrm>
            <a:off x="1301715" y="1165779"/>
            <a:ext cx="9893366" cy="379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7CC50-DC53-4BFB-BB94-B37B3A50A6AD}"/>
              </a:ext>
            </a:extLst>
          </p:cNvPr>
          <p:cNvSpPr txBox="1"/>
          <p:nvPr/>
        </p:nvSpPr>
        <p:spPr>
          <a:xfrm>
            <a:off x="1301715" y="5092056"/>
            <a:ext cx="98933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দুপুরের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দরুইনে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পৌঁছল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খাবারও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ঘাঁটি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গোলাবর্ষণও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594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704936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C9CC1-5B3C-4265-B5A7-140ABD3DB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96" t="13340" r="34687" b="20129"/>
          <a:stretch/>
        </p:blipFill>
        <p:spPr>
          <a:xfrm>
            <a:off x="498349" y="257918"/>
            <a:ext cx="11195302" cy="544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27019E6-05CF-4F96-9D77-9FF1EE709A95}"/>
              </a:ext>
            </a:extLst>
          </p:cNvPr>
          <p:cNvSpPr txBox="1"/>
          <p:nvPr/>
        </p:nvSpPr>
        <p:spPr>
          <a:xfrm>
            <a:off x="6836163" y="169353"/>
            <a:ext cx="48126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bn-IN" sz="600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7AFF6-3CE8-4058-A6E6-0E17B365AD5D}"/>
              </a:ext>
            </a:extLst>
          </p:cNvPr>
          <p:cNvSpPr txBox="1"/>
          <p:nvPr/>
        </p:nvSpPr>
        <p:spPr>
          <a:xfrm>
            <a:off x="700056" y="2032022"/>
            <a:ext cx="52738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মার্গারেট অধিকারী </a:t>
            </a:r>
          </a:p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বালিগাঁও সরকারি প্রাথমিক বিদ্যালয় কমলগঞ্জ, মৌলভীবাজার 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00F72-2BDA-5965-850A-51E1783A2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163" y="2309475"/>
            <a:ext cx="4341582" cy="3282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70818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9201" y="470522"/>
            <a:ext cx="4212701" cy="707886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441CC-5864-42AC-A052-5BD65ACD5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05" t="13729" r="33854" b="20964"/>
          <a:stretch/>
        </p:blipFill>
        <p:spPr>
          <a:xfrm>
            <a:off x="6374866" y="395244"/>
            <a:ext cx="5144034" cy="6321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3BCBC9-CAF3-24AD-6B4E-5461E91F8E62}"/>
              </a:ext>
            </a:extLst>
          </p:cNvPr>
          <p:cNvSpPr txBox="1"/>
          <p:nvPr/>
        </p:nvSpPr>
        <p:spPr>
          <a:xfrm>
            <a:off x="339201" y="1739900"/>
            <a:ext cx="477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৪২ নং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কর।আজকের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পড়ছি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আংগুল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1"/>
            </a:gs>
            <a:gs pos="68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00172" y="405696"/>
            <a:ext cx="6048627" cy="707886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0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40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07414" y="2017751"/>
            <a:ext cx="2236028" cy="707886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অধিনায়ক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377485" y="2156869"/>
            <a:ext cx="978408" cy="35538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12918" y="1871350"/>
            <a:ext cx="372455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দলনেতা।</a:t>
            </a:r>
            <a:endParaRPr lang="en-US" sz="4000" b="1" dirty="0">
              <a:ln w="11430">
                <a:solidFill>
                  <a:sysClr val="windowText" lastClr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18476" y="3194789"/>
            <a:ext cx="2236030" cy="707886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পরিখা</a:t>
            </a:r>
            <a:endParaRPr lang="en-US" sz="40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395140" y="3340098"/>
            <a:ext cx="978408" cy="35538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09038" y="2787907"/>
            <a:ext cx="492256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শত্রুর আক্রমণ থেকে বাঁচার জন্যে মাটির মধ্যে তৈরি গর্ত।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07414" y="4318508"/>
            <a:ext cx="2236030" cy="707886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নির্বিঘ্নে</a:t>
            </a:r>
            <a:endParaRPr lang="en-US" sz="40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377485" y="4564053"/>
            <a:ext cx="978408" cy="35538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27908" y="4434185"/>
            <a:ext cx="168828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নিরাপদে।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76E2707F-E03F-490F-8300-2A3371CEEF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90C233-E944-4EC9-AD65-D289D6760B02}"/>
              </a:ext>
            </a:extLst>
          </p:cNvPr>
          <p:cNvSpPr txBox="1"/>
          <p:nvPr/>
        </p:nvSpPr>
        <p:spPr>
          <a:xfrm>
            <a:off x="1619863" y="573682"/>
            <a:ext cx="920053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EAE730-6AEF-459A-8898-8A15EBA448DB}"/>
              </a:ext>
            </a:extLst>
          </p:cNvPr>
          <p:cNvSpPr/>
          <p:nvPr/>
        </p:nvSpPr>
        <p:spPr>
          <a:xfrm>
            <a:off x="2628627" y="3628323"/>
            <a:ext cx="7486811" cy="25240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মোস্তফা কামাল একজন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খ) …………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লড়াই চালিয়ে যেতে বললেন।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সৈন্যরা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ভেতর থেকে গুলি ছুঁড়লেন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একজন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1461DF6F-DC7C-4EC4-93DA-6C9960A3A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12799"/>
              </p:ext>
            </p:extLst>
          </p:nvPr>
        </p:nvGraphicFramePr>
        <p:xfrm>
          <a:off x="2095500" y="1617111"/>
          <a:ext cx="762045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114">
                  <a:extLst>
                    <a:ext uri="{9D8B030D-6E8A-4147-A177-3AD203B41FA5}">
                      <a16:colId xmlns:a16="http://schemas.microsoft.com/office/drawing/2014/main" val="1641674873"/>
                    </a:ext>
                  </a:extLst>
                </a:gridCol>
                <a:gridCol w="1584718">
                  <a:extLst>
                    <a:ext uri="{9D8B030D-6E8A-4147-A177-3AD203B41FA5}">
                      <a16:colId xmlns:a16="http://schemas.microsoft.com/office/drawing/2014/main" val="3233920328"/>
                    </a:ext>
                  </a:extLst>
                </a:gridCol>
                <a:gridCol w="1934198">
                  <a:extLst>
                    <a:ext uri="{9D8B030D-6E8A-4147-A177-3AD203B41FA5}">
                      <a16:colId xmlns:a16="http://schemas.microsoft.com/office/drawing/2014/main" val="3417129757"/>
                    </a:ext>
                  </a:extLst>
                </a:gridCol>
                <a:gridCol w="2196422">
                  <a:extLst>
                    <a:ext uri="{9D8B030D-6E8A-4147-A177-3AD203B41FA5}">
                      <a16:colId xmlns:a16="http://schemas.microsoft.com/office/drawing/2014/main" val="4201234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পরিখা</a:t>
                      </a: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বীরশ্রেষ্ঠ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অধিনায়ক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অকুতোভয়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03659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89C548F-85DD-4692-AC60-8079DCB2FB67}"/>
              </a:ext>
            </a:extLst>
          </p:cNvPr>
          <p:cNvSpPr txBox="1"/>
          <p:nvPr/>
        </p:nvSpPr>
        <p:spPr>
          <a:xfrm>
            <a:off x="7099300" y="2276393"/>
            <a:ext cx="170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C29437-7AF5-4FFA-9BEA-130848F40D49}"/>
              </a:ext>
            </a:extLst>
          </p:cNvPr>
          <p:cNvSpPr txBox="1"/>
          <p:nvPr/>
        </p:nvSpPr>
        <p:spPr>
          <a:xfrm>
            <a:off x="3390901" y="2880853"/>
            <a:ext cx="170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অধিনায়ক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DA0C96-8D79-4424-BCEA-6A1EAB5E871D}"/>
              </a:ext>
            </a:extLst>
          </p:cNvPr>
          <p:cNvSpPr txBox="1"/>
          <p:nvPr/>
        </p:nvSpPr>
        <p:spPr>
          <a:xfrm>
            <a:off x="4394199" y="4138741"/>
            <a:ext cx="170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পরিখার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8E4482-BDC1-4CFE-A1E1-0AF0A21FB232}"/>
              </a:ext>
            </a:extLst>
          </p:cNvPr>
          <p:cNvSpPr txBox="1"/>
          <p:nvPr/>
        </p:nvSpPr>
        <p:spPr>
          <a:xfrm>
            <a:off x="5148396" y="5300157"/>
            <a:ext cx="170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অকুতোভয়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5E47D5A9-875B-4D43-A028-2186BF066B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4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908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8301" y="1259408"/>
            <a:ext cx="166103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বঙ্গ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5611" y="1296251"/>
            <a:ext cx="1104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7009" y="1398454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78417" y="3787400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137944" y="2602140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733357" y="1388505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742271" y="1337295"/>
            <a:ext cx="809862" cy="6257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801877" y="2669751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778417" y="2589089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117009" y="3810268"/>
            <a:ext cx="641582" cy="5634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826798" y="3799176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7701" y="431488"/>
            <a:ext cx="584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চিহ্নিত করে বিভাজন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41" grpId="0" animBg="1"/>
      <p:bldP spid="46" grpId="0" animBg="1"/>
      <p:bldP spid="57" grpId="0" animBg="1"/>
      <p:bldP spid="58" grpId="0" animBg="1"/>
      <p:bldP spid="60" grpId="0" animBg="1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5000"/>
            <a:lumOff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8C9EB3-6550-494D-A2E2-EFD8EFFE677E}"/>
              </a:ext>
            </a:extLst>
          </p:cNvPr>
          <p:cNvSpPr txBox="1"/>
          <p:nvPr/>
        </p:nvSpPr>
        <p:spPr>
          <a:xfrm>
            <a:off x="546139" y="155573"/>
            <a:ext cx="6371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শ্নগুলোর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C3C5A-61EE-4378-ABF5-DF7C45588EC4}"/>
              </a:ext>
            </a:extLst>
          </p:cNvPr>
          <p:cNvSpPr txBox="1"/>
          <p:nvPr/>
        </p:nvSpPr>
        <p:spPr>
          <a:xfrm>
            <a:off x="408579" y="886274"/>
            <a:ext cx="752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মুক্তিযোদ্ধারা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নিয়েছিল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BCAE6-4805-4F4A-98F8-72C5E272C7BD}"/>
              </a:ext>
            </a:extLst>
          </p:cNvPr>
          <p:cNvSpPr txBox="1"/>
          <p:nvPr/>
        </p:nvSpPr>
        <p:spPr>
          <a:xfrm>
            <a:off x="722850" y="1656302"/>
            <a:ext cx="6535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ব্রাহ্মণবাড়িয়ার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দরুইন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0B786-54C8-4813-B5F2-D0FC2A942E49}"/>
              </a:ext>
            </a:extLst>
          </p:cNvPr>
          <p:cNvSpPr txBox="1"/>
          <p:nvPr/>
        </p:nvSpPr>
        <p:spPr>
          <a:xfrm>
            <a:off x="546139" y="2466004"/>
            <a:ext cx="7287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৭ই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C44FA-E8FD-432C-8A09-0FCD10243BDA}"/>
              </a:ext>
            </a:extLst>
          </p:cNvPr>
          <p:cNvSpPr txBox="1"/>
          <p:nvPr/>
        </p:nvSpPr>
        <p:spPr>
          <a:xfrm>
            <a:off x="758590" y="3220026"/>
            <a:ext cx="8154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উত্তরঃজাতির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778186-EF20-45F9-B663-50F9AD4B8969}"/>
              </a:ext>
            </a:extLst>
          </p:cNvPr>
          <p:cNvSpPr txBox="1"/>
          <p:nvPr/>
        </p:nvSpPr>
        <p:spPr>
          <a:xfrm>
            <a:off x="758590" y="4306090"/>
            <a:ext cx="9591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পাকিস্থানি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গোলাবর্ষণ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2094C6-443A-4D8F-8C76-4D842A561FCE}"/>
              </a:ext>
            </a:extLst>
          </p:cNvPr>
          <p:cNvSpPr txBox="1"/>
          <p:nvPr/>
        </p:nvSpPr>
        <p:spPr>
          <a:xfrm>
            <a:off x="971041" y="4996245"/>
            <a:ext cx="8954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১৭ই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ভোর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D8E16186-0574-466D-BDE4-E4980A3AD6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2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908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4900" y="1386035"/>
            <a:ext cx="414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E7871-DC1C-1540-F153-87733F6CEBCB}"/>
              </a:ext>
            </a:extLst>
          </p:cNvPr>
          <p:cNvSpPr txBox="1"/>
          <p:nvPr/>
        </p:nvSpPr>
        <p:spPr>
          <a:xfrm>
            <a:off x="3185160" y="29057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একাই একটি দুর্গ কাকে বুঝানো হয়েছে? কেন?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45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908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0065" y="576799"/>
            <a:ext cx="4691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65810" y="2217957"/>
            <a:ext cx="5247277" cy="19389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q"/>
            </a:pP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সিপাহি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 কামাল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পাঁচটি বাক্য লিখে আনবে।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 descr="Image result for grass png">
            <a:extLst>
              <a:ext uri="{FF2B5EF4-FFF2-40B4-BE49-F238E27FC236}">
                <a16:creationId xmlns:a16="http://schemas.microsoft.com/office/drawing/2014/main" id="{1358010D-8E43-4741-9C8F-A01636D20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9" y="4526281"/>
            <a:ext cx="11724362" cy="198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24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22830-A633-46C1-9E20-2F0018DBD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6300" cy="6955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17BB56-F7CA-4627-9EF0-9938EC302DF7}"/>
              </a:ext>
            </a:extLst>
          </p:cNvPr>
          <p:cNvSpPr txBox="1"/>
          <p:nvPr/>
        </p:nvSpPr>
        <p:spPr>
          <a:xfrm>
            <a:off x="686297" y="870504"/>
            <a:ext cx="3802743" cy="2800767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6670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54448" y="342404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  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D51CBB-703D-4336-81CB-46814FC30CAE}"/>
              </a:ext>
            </a:extLst>
          </p:cNvPr>
          <p:cNvSpPr txBox="1"/>
          <p:nvPr/>
        </p:nvSpPr>
        <p:spPr>
          <a:xfrm>
            <a:off x="4947781" y="2318967"/>
            <a:ext cx="6662785" cy="22467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পাঠঃ একাই একটি দুর্গ</a:t>
            </a:r>
          </a:p>
          <a:p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৭ই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IN" sz="280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........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গোলাবর্ষণও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500134-7ED3-4863-89BB-A00756216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92" t="22328" r="34349" b="7865"/>
          <a:stretch/>
        </p:blipFill>
        <p:spPr>
          <a:xfrm>
            <a:off x="961615" y="1358067"/>
            <a:ext cx="3469710" cy="4570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739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6670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4169C-E703-48E9-9394-3C94068124A5}"/>
              </a:ext>
            </a:extLst>
          </p:cNvPr>
          <p:cNvSpPr txBox="1"/>
          <p:nvPr/>
        </p:nvSpPr>
        <p:spPr>
          <a:xfrm>
            <a:off x="73555" y="283298"/>
            <a:ext cx="779965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তোমরা</a:t>
            </a:r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পাচ্ছো  ?  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F6688-B67E-4ADC-8169-6669FE0B4B71}"/>
              </a:ext>
            </a:extLst>
          </p:cNvPr>
          <p:cNvSpPr txBox="1"/>
          <p:nvPr/>
        </p:nvSpPr>
        <p:spPr>
          <a:xfrm>
            <a:off x="751277" y="5615692"/>
            <a:ext cx="10108788" cy="646331"/>
          </a:xfrm>
          <a:prstGeom prst="rect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রেডিওতে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3B7E58-EB40-43A4-B97D-2B88A2B6A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t="10589" r="10447" b="13390"/>
          <a:stretch/>
        </p:blipFill>
        <p:spPr>
          <a:xfrm>
            <a:off x="1318886" y="953847"/>
            <a:ext cx="8425358" cy="4415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00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A31ED2-22F3-4FD9-B87F-C5654C470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8" y="419137"/>
            <a:ext cx="3594753" cy="355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139BDE98-96EE-42B4-BBDA-7315A6B380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43348C-F505-4A81-A234-0DB307B1DF4C}"/>
              </a:ext>
            </a:extLst>
          </p:cNvPr>
          <p:cNvSpPr txBox="1"/>
          <p:nvPr/>
        </p:nvSpPr>
        <p:spPr>
          <a:xfrm>
            <a:off x="5643883" y="799187"/>
            <a:ext cx="619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গুনী ব্যক্তিটি কে?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19FED-1DE1-4875-A7D5-D51012B9E56B}"/>
              </a:ext>
            </a:extLst>
          </p:cNvPr>
          <p:cNvSpPr txBox="1"/>
          <p:nvPr/>
        </p:nvSpPr>
        <p:spPr>
          <a:xfrm>
            <a:off x="5364482" y="2594041"/>
            <a:ext cx="6195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সিপাহি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 কামাল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রাষ্টীয় উপাধিঃ বীরশ্রেষ্ঠ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6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908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397" y="290739"/>
            <a:ext cx="4891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পড়ব-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45369" y="1025233"/>
            <a:ext cx="2013323" cy="69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52340" y="5160500"/>
            <a:ext cx="9887320" cy="114795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IN" sz="8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একাই একটি দুর্গ</a:t>
            </a:r>
            <a:r>
              <a:rPr lang="bn-BD" sz="8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7FB07D-1192-4320-96D3-9FFE6C61B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4" y="1139200"/>
            <a:ext cx="3733800" cy="391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70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289345" cy="583800"/>
          </a:xfrm>
        </p:spPr>
        <p:txBody>
          <a:bodyPr/>
          <a:lstStyle/>
          <a:p>
            <a:r>
              <a:rPr lang="en-US" sz="4800" b="1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48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নফল_</a:t>
            </a:r>
            <a:r>
              <a:rPr lang="bn-IN" sz="24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________</a:t>
            </a:r>
            <a:br>
              <a:rPr lang="en-US" sz="24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06C61-64D0-4FB6-A6DB-6C7EF2408285}"/>
              </a:ext>
            </a:extLst>
          </p:cNvPr>
          <p:cNvSpPr txBox="1"/>
          <p:nvPr/>
        </p:nvSpPr>
        <p:spPr>
          <a:xfrm>
            <a:off x="1015217" y="1434856"/>
            <a:ext cx="99353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২.৪.১-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১.১.১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যুক্তবর্ণসহযোগে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১.৪.১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১.৪.১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২.৩.৪-গল্প সংশ্লিষ্ট প্রশ্নের উত্তর লিখতে পারবে।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56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91" y="127381"/>
            <a:ext cx="11892199" cy="667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en-US" sz="16583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583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9583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১৯৭১</a:t>
            </a:r>
          </a:p>
          <a:p>
            <a:endParaRPr lang="en-US" sz="16583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3274D9-03D9-4FD5-971E-03E6303542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1" b="19752"/>
          <a:stretch/>
        </p:blipFill>
        <p:spPr>
          <a:xfrm>
            <a:off x="1161771" y="1130255"/>
            <a:ext cx="9616703" cy="3947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45A4D2-5426-42D8-B15D-189C8DADEF01}"/>
              </a:ext>
            </a:extLst>
          </p:cNvPr>
          <p:cNvSpPr txBox="1"/>
          <p:nvPr/>
        </p:nvSpPr>
        <p:spPr>
          <a:xfrm>
            <a:off x="3623154" y="272740"/>
            <a:ext cx="4264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টা লক্ষ্য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E1FF96-4B43-45A0-9B15-4A2920620E07}"/>
              </a:ext>
            </a:extLst>
          </p:cNvPr>
          <p:cNvSpPr txBox="1"/>
          <p:nvPr/>
        </p:nvSpPr>
        <p:spPr>
          <a:xfrm>
            <a:off x="1277655" y="5598529"/>
            <a:ext cx="9945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ব্রাহ্মণবাড়িয়ার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79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petals presentation</Template>
  <TotalTime>1338</TotalTime>
  <Words>508</Words>
  <Application>Microsoft Office PowerPoint</Application>
  <PresentationFormat>Widescreen</PresentationFormat>
  <Paragraphs>101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Meiryo UI</vt:lpstr>
      <vt:lpstr>Arial</vt:lpstr>
      <vt:lpstr>Baskerville Old Face</vt:lpstr>
      <vt:lpstr>Calibri</vt:lpstr>
      <vt:lpstr>NikoshBAN</vt:lpstr>
      <vt:lpstr>Wingdings</vt:lpstr>
      <vt:lpstr>Creative Gradient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শিখনফল_________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138</cp:revision>
  <dcterms:created xsi:type="dcterms:W3CDTF">2021-05-18T15:29:14Z</dcterms:created>
  <dcterms:modified xsi:type="dcterms:W3CDTF">2022-07-29T16:39:54Z</dcterms:modified>
</cp:coreProperties>
</file>