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9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887CE-BCF9-4CD7-B622-E47C11AB266A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074409-A4B6-4BD1-8D40-7D53E2130971}" type="pres">
      <dgm:prSet presAssocID="{C27887CE-BCF9-4CD7-B622-E47C11AB266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0C25B71-C190-4641-A6B5-91CF23D83E4B}" type="presOf" srcId="{C27887CE-BCF9-4CD7-B622-E47C11AB266A}" destId="{D5074409-A4B6-4BD1-8D40-7D53E2130971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27787F-11A1-4413-93C5-E82BD468185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FB1BE6-F643-4D59-881B-12919076DE08}">
      <dgm:prSet phldrT="[Text]" custT="1"/>
      <dgm:spPr>
        <a:noFill/>
        <a:ln w="28575"/>
      </dgm:spPr>
      <dgm:t>
        <a:bodyPr/>
        <a:lstStyle/>
        <a:p>
          <a:r>
            <a:rPr lang="bn-IN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সমবাহু</a:t>
          </a:r>
          <a:r>
            <a:rPr lang="bn-IN" sz="4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ত্রিভুজ</a:t>
          </a:r>
          <a:endParaRPr lang="en-US" sz="4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3D00C8-35A2-442A-93D5-9165DF100761}" type="parTrans" cxnId="{84149E3A-A405-4EB4-93D6-1A15A2F5A9E6}">
      <dgm:prSet/>
      <dgm:spPr/>
      <dgm:t>
        <a:bodyPr/>
        <a:lstStyle/>
        <a:p>
          <a:endParaRPr lang="en-US"/>
        </a:p>
      </dgm:t>
    </dgm:pt>
    <dgm:pt modelId="{5A21CA2D-843F-4B0E-830B-35E89B5DEA86}" type="sibTrans" cxnId="{84149E3A-A405-4EB4-93D6-1A15A2F5A9E6}">
      <dgm:prSet/>
      <dgm:spPr/>
      <dgm:t>
        <a:bodyPr/>
        <a:lstStyle/>
        <a:p>
          <a:endParaRPr lang="en-US"/>
        </a:p>
      </dgm:t>
    </dgm:pt>
    <dgm:pt modelId="{741067C2-02FA-40D2-9608-687D2F86D737}">
      <dgm:prSet phldrT="[Text]" custT="1"/>
      <dgm:spPr>
        <a:noFill/>
        <a:ln w="28575"/>
      </dgm:spPr>
      <dgm:t>
        <a:bodyPr/>
        <a:lstStyle/>
        <a:p>
          <a:r>
            <a:rPr lang="bn-IN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সমদ্বিবাহু</a:t>
          </a:r>
          <a:r>
            <a:rPr lang="bn-IN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ত্রিভুজ</a:t>
          </a:r>
          <a:endParaRPr lang="en-US" sz="4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6C3C57-7B05-46FC-A898-A362B5CCA99D}" type="parTrans" cxnId="{7D6ABCBC-27C4-4CAB-861B-73D0DAD95988}">
      <dgm:prSet/>
      <dgm:spPr/>
      <dgm:t>
        <a:bodyPr/>
        <a:lstStyle/>
        <a:p>
          <a:endParaRPr lang="en-US"/>
        </a:p>
      </dgm:t>
    </dgm:pt>
    <dgm:pt modelId="{FD0D2EF3-20D5-4AD4-9DD3-63479DA981EC}" type="sibTrans" cxnId="{7D6ABCBC-27C4-4CAB-861B-73D0DAD95988}">
      <dgm:prSet/>
      <dgm:spPr/>
      <dgm:t>
        <a:bodyPr/>
        <a:lstStyle/>
        <a:p>
          <a:endParaRPr lang="en-US"/>
        </a:p>
      </dgm:t>
    </dgm:pt>
    <dgm:pt modelId="{95DEE654-3C44-4D5E-99A6-E2E79EAF3AFC}">
      <dgm:prSet phldrT="[Text]" custT="1"/>
      <dgm:spPr>
        <a:noFill/>
        <a:ln w="28575"/>
      </dgm:spPr>
      <dgm:t>
        <a:bodyPr/>
        <a:lstStyle/>
        <a:p>
          <a:r>
            <a:rPr lang="bn-IN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বিষমবাহু</a:t>
          </a:r>
          <a:r>
            <a:rPr lang="bn-IN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ত্রিভুজ</a:t>
          </a:r>
          <a:endParaRPr lang="en-US" sz="4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1D9E3F-706A-4BA1-BF23-6507FA7C1756}" type="parTrans" cxnId="{A8572961-AF37-4BC2-B104-547804DCFE62}">
      <dgm:prSet/>
      <dgm:spPr/>
      <dgm:t>
        <a:bodyPr/>
        <a:lstStyle/>
        <a:p>
          <a:endParaRPr lang="en-US"/>
        </a:p>
      </dgm:t>
    </dgm:pt>
    <dgm:pt modelId="{035A25B2-6BA0-43B5-A6BC-7F39DA01C6DF}" type="sibTrans" cxnId="{A8572961-AF37-4BC2-B104-547804DCFE62}">
      <dgm:prSet/>
      <dgm:spPr/>
      <dgm:t>
        <a:bodyPr/>
        <a:lstStyle/>
        <a:p>
          <a:endParaRPr lang="en-US"/>
        </a:p>
      </dgm:t>
    </dgm:pt>
    <dgm:pt modelId="{FA97C0D0-CB64-4B4A-9C9F-A9EC2531CD84}">
      <dgm:prSet phldrT="[Text]" custT="1"/>
      <dgm:spPr>
        <a:noFill/>
        <a:ln w="28575"/>
      </dgm:spPr>
      <dgm:t>
        <a:bodyPr/>
        <a:lstStyle/>
        <a:p>
          <a:r>
            <a:rPr lang="bn-IN" sz="4400" b="1" dirty="0" smtClean="0">
              <a:solidFill>
                <a:schemeClr val="tx1"/>
              </a:solidFill>
            </a:rPr>
            <a:t>ত্রিভুজ</a:t>
          </a:r>
          <a:endParaRPr lang="en-US" sz="4400" b="1" dirty="0">
            <a:solidFill>
              <a:schemeClr val="tx1"/>
            </a:solidFill>
          </a:endParaRPr>
        </a:p>
      </dgm:t>
    </dgm:pt>
    <dgm:pt modelId="{72F787B5-FF82-4A84-9745-189401EEF00A}" type="sibTrans" cxnId="{2B429AEE-2411-4A28-82D2-164F23B0E3EF}">
      <dgm:prSet/>
      <dgm:spPr/>
      <dgm:t>
        <a:bodyPr/>
        <a:lstStyle/>
        <a:p>
          <a:endParaRPr lang="en-US"/>
        </a:p>
      </dgm:t>
    </dgm:pt>
    <dgm:pt modelId="{D6CCC419-A373-41E0-998A-64AAD6523469}" type="parTrans" cxnId="{2B429AEE-2411-4A28-82D2-164F23B0E3EF}">
      <dgm:prSet/>
      <dgm:spPr/>
      <dgm:t>
        <a:bodyPr/>
        <a:lstStyle/>
        <a:p>
          <a:endParaRPr lang="en-US"/>
        </a:p>
      </dgm:t>
    </dgm:pt>
    <dgm:pt modelId="{8D9304FA-A565-4141-9DB9-6891E2221581}" type="pres">
      <dgm:prSet presAssocID="{F427787F-11A1-4413-93C5-E82BD468185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078FF55-6BB0-488D-93FD-5FD67F7A60D5}" type="pres">
      <dgm:prSet presAssocID="{FA97C0D0-CB64-4B4A-9C9F-A9EC2531CD84}" presName="singleCycle" presStyleCnt="0"/>
      <dgm:spPr/>
    </dgm:pt>
    <dgm:pt modelId="{D2A080DD-9155-4310-BDE8-517B76D5B1C4}" type="pres">
      <dgm:prSet presAssocID="{FA97C0D0-CB64-4B4A-9C9F-A9EC2531CD84}" presName="singleCenter" presStyleLbl="node1" presStyleIdx="0" presStyleCnt="4" custScaleX="365700" custScaleY="67732" custLinFactNeighborX="4860" custLinFactNeighborY="-1336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C1DDCAC-8122-4638-8BC2-0F52D19DA70B}" type="pres">
      <dgm:prSet presAssocID="{333D00C8-35A2-442A-93D5-9165DF10076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82D881D-139E-4970-888C-4C7D98F3E911}" type="pres">
      <dgm:prSet presAssocID="{02FB1BE6-F643-4D59-881B-12919076DE08}" presName="text0" presStyleLbl="node1" presStyleIdx="1" presStyleCnt="4" custScaleX="542748" custScaleY="139193" custRadScaleRad="100980" custRadScaleInc="5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7D4FD-DDBB-4833-BBCF-DABD4A0EE728}" type="pres">
      <dgm:prSet presAssocID="{F46C3C57-7B05-46FC-A898-A362B5CCA99D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B6DCDE3-E009-4512-9E72-B647989D8EA5}" type="pres">
      <dgm:prSet presAssocID="{741067C2-02FA-40D2-9608-687D2F86D737}" presName="text0" presStyleLbl="node1" presStyleIdx="2" presStyleCnt="4" custScaleX="348974" custScaleY="153040" custRadScaleRad="109821" custRadScaleInc="-4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80A5A-1CF4-46CB-A3CB-9404A9AA4A55}" type="pres">
      <dgm:prSet presAssocID="{6F1D9E3F-706A-4BA1-BF23-6507FA7C1756}" presName="Name56" presStyleLbl="parChTrans1D2" presStyleIdx="2" presStyleCnt="3"/>
      <dgm:spPr/>
      <dgm:t>
        <a:bodyPr/>
        <a:lstStyle/>
        <a:p>
          <a:endParaRPr lang="en-US"/>
        </a:p>
      </dgm:t>
    </dgm:pt>
    <dgm:pt modelId="{B8A8BD27-B56D-4192-A0CB-BF0E6456B0C7}" type="pres">
      <dgm:prSet presAssocID="{95DEE654-3C44-4D5E-99A6-E2E79EAF3AFC}" presName="text0" presStyleLbl="node1" presStyleIdx="3" presStyleCnt="4" custScaleX="313217" custScaleY="162010" custRadScaleRad="98742" custRadScaleInc="1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572961-AF37-4BC2-B104-547804DCFE62}" srcId="{FA97C0D0-CB64-4B4A-9C9F-A9EC2531CD84}" destId="{95DEE654-3C44-4D5E-99A6-E2E79EAF3AFC}" srcOrd="2" destOrd="0" parTransId="{6F1D9E3F-706A-4BA1-BF23-6507FA7C1756}" sibTransId="{035A25B2-6BA0-43B5-A6BC-7F39DA01C6DF}"/>
    <dgm:cxn modelId="{1A9B09AF-97F5-4A51-AB0A-3B490723BCD1}" type="presOf" srcId="{F46C3C57-7B05-46FC-A898-A362B5CCA99D}" destId="{7A27D4FD-DDBB-4833-BBCF-DABD4A0EE728}" srcOrd="0" destOrd="0" presId="urn:microsoft.com/office/officeart/2008/layout/RadialCluster"/>
    <dgm:cxn modelId="{7D6ABCBC-27C4-4CAB-861B-73D0DAD95988}" srcId="{FA97C0D0-CB64-4B4A-9C9F-A9EC2531CD84}" destId="{741067C2-02FA-40D2-9608-687D2F86D737}" srcOrd="1" destOrd="0" parTransId="{F46C3C57-7B05-46FC-A898-A362B5CCA99D}" sibTransId="{FD0D2EF3-20D5-4AD4-9DD3-63479DA981EC}"/>
    <dgm:cxn modelId="{636CB960-9929-4C61-9EFF-6851DB459E7D}" type="presOf" srcId="{F427787F-11A1-4413-93C5-E82BD4681852}" destId="{8D9304FA-A565-4141-9DB9-6891E2221581}" srcOrd="0" destOrd="0" presId="urn:microsoft.com/office/officeart/2008/layout/RadialCluster"/>
    <dgm:cxn modelId="{84149E3A-A405-4EB4-93D6-1A15A2F5A9E6}" srcId="{FA97C0D0-CB64-4B4A-9C9F-A9EC2531CD84}" destId="{02FB1BE6-F643-4D59-881B-12919076DE08}" srcOrd="0" destOrd="0" parTransId="{333D00C8-35A2-442A-93D5-9165DF100761}" sibTransId="{5A21CA2D-843F-4B0E-830B-35E89B5DEA86}"/>
    <dgm:cxn modelId="{2B429AEE-2411-4A28-82D2-164F23B0E3EF}" srcId="{F427787F-11A1-4413-93C5-E82BD4681852}" destId="{FA97C0D0-CB64-4B4A-9C9F-A9EC2531CD84}" srcOrd="0" destOrd="0" parTransId="{D6CCC419-A373-41E0-998A-64AAD6523469}" sibTransId="{72F787B5-FF82-4A84-9745-189401EEF00A}"/>
    <dgm:cxn modelId="{469ECD13-1F2D-4E6E-A075-BC6F6A2A4ADC}" type="presOf" srcId="{FA97C0D0-CB64-4B4A-9C9F-A9EC2531CD84}" destId="{D2A080DD-9155-4310-BDE8-517B76D5B1C4}" srcOrd="0" destOrd="0" presId="urn:microsoft.com/office/officeart/2008/layout/RadialCluster"/>
    <dgm:cxn modelId="{F84ED467-591C-4602-AC52-232C86BE9A9C}" type="presOf" srcId="{95DEE654-3C44-4D5E-99A6-E2E79EAF3AFC}" destId="{B8A8BD27-B56D-4192-A0CB-BF0E6456B0C7}" srcOrd="0" destOrd="0" presId="urn:microsoft.com/office/officeart/2008/layout/RadialCluster"/>
    <dgm:cxn modelId="{49B583F1-AD30-4D10-A267-A7024354D0B1}" type="presOf" srcId="{6F1D9E3F-706A-4BA1-BF23-6507FA7C1756}" destId="{26280A5A-1CF4-46CB-A3CB-9404A9AA4A55}" srcOrd="0" destOrd="0" presId="urn:microsoft.com/office/officeart/2008/layout/RadialCluster"/>
    <dgm:cxn modelId="{E06A640D-7076-4C4E-A69D-D5E0EDE8206F}" type="presOf" srcId="{741067C2-02FA-40D2-9608-687D2F86D737}" destId="{2B6DCDE3-E009-4512-9E72-B647989D8EA5}" srcOrd="0" destOrd="0" presId="urn:microsoft.com/office/officeart/2008/layout/RadialCluster"/>
    <dgm:cxn modelId="{4FB1DFEA-8BE8-48ED-84A8-E4AD5095D890}" type="presOf" srcId="{02FB1BE6-F643-4D59-881B-12919076DE08}" destId="{882D881D-139E-4970-888C-4C7D98F3E911}" srcOrd="0" destOrd="0" presId="urn:microsoft.com/office/officeart/2008/layout/RadialCluster"/>
    <dgm:cxn modelId="{5B2AAF58-F53C-4DEC-8E8D-BC4AC602F059}" type="presOf" srcId="{333D00C8-35A2-442A-93D5-9165DF100761}" destId="{2C1DDCAC-8122-4638-8BC2-0F52D19DA70B}" srcOrd="0" destOrd="0" presId="urn:microsoft.com/office/officeart/2008/layout/RadialCluster"/>
    <dgm:cxn modelId="{46D76A00-5ABA-4D7F-9986-20F1C8CF7C54}" type="presParOf" srcId="{8D9304FA-A565-4141-9DB9-6891E2221581}" destId="{6078FF55-6BB0-488D-93FD-5FD67F7A60D5}" srcOrd="0" destOrd="0" presId="urn:microsoft.com/office/officeart/2008/layout/RadialCluster"/>
    <dgm:cxn modelId="{AD18B7FB-622E-4192-B45B-3E8D922789CE}" type="presParOf" srcId="{6078FF55-6BB0-488D-93FD-5FD67F7A60D5}" destId="{D2A080DD-9155-4310-BDE8-517B76D5B1C4}" srcOrd="0" destOrd="0" presId="urn:microsoft.com/office/officeart/2008/layout/RadialCluster"/>
    <dgm:cxn modelId="{C769AF41-271B-4F39-9E8B-4BB5832090B2}" type="presParOf" srcId="{6078FF55-6BB0-488D-93FD-5FD67F7A60D5}" destId="{2C1DDCAC-8122-4638-8BC2-0F52D19DA70B}" srcOrd="1" destOrd="0" presId="urn:microsoft.com/office/officeart/2008/layout/RadialCluster"/>
    <dgm:cxn modelId="{09A325B5-9A33-46A4-AC3A-151402E56A1D}" type="presParOf" srcId="{6078FF55-6BB0-488D-93FD-5FD67F7A60D5}" destId="{882D881D-139E-4970-888C-4C7D98F3E911}" srcOrd="2" destOrd="0" presId="urn:microsoft.com/office/officeart/2008/layout/RadialCluster"/>
    <dgm:cxn modelId="{FA72885F-2134-43D5-B088-A3BF2A77CFE1}" type="presParOf" srcId="{6078FF55-6BB0-488D-93FD-5FD67F7A60D5}" destId="{7A27D4FD-DDBB-4833-BBCF-DABD4A0EE728}" srcOrd="3" destOrd="0" presId="urn:microsoft.com/office/officeart/2008/layout/RadialCluster"/>
    <dgm:cxn modelId="{B13C8A9A-8094-4B7E-A8F9-B29E734DB810}" type="presParOf" srcId="{6078FF55-6BB0-488D-93FD-5FD67F7A60D5}" destId="{2B6DCDE3-E009-4512-9E72-B647989D8EA5}" srcOrd="4" destOrd="0" presId="urn:microsoft.com/office/officeart/2008/layout/RadialCluster"/>
    <dgm:cxn modelId="{596D2BB8-98B8-46AE-96D8-7C0FF9E6C065}" type="presParOf" srcId="{6078FF55-6BB0-488D-93FD-5FD67F7A60D5}" destId="{26280A5A-1CF4-46CB-A3CB-9404A9AA4A55}" srcOrd="5" destOrd="0" presId="urn:microsoft.com/office/officeart/2008/layout/RadialCluster"/>
    <dgm:cxn modelId="{4705856D-6DEF-44D4-8685-77E554D45EE3}" type="presParOf" srcId="{6078FF55-6BB0-488D-93FD-5FD67F7A60D5}" destId="{B8A8BD27-B56D-4192-A0CB-BF0E6456B0C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080DD-9155-4310-BDE8-517B76D5B1C4}">
      <dsp:nvSpPr>
        <dsp:cNvPr id="0" name=""/>
        <dsp:cNvSpPr/>
      </dsp:nvSpPr>
      <dsp:spPr>
        <a:xfrm>
          <a:off x="1933598" y="2062425"/>
          <a:ext cx="5970744" cy="1105852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dirty="0" smtClean="0">
              <a:solidFill>
                <a:schemeClr val="tx1"/>
              </a:solidFill>
            </a:rPr>
            <a:t>ত্রিভুজ</a:t>
          </a:r>
          <a:endParaRPr lang="en-US" sz="4400" b="1" kern="1200" dirty="0">
            <a:solidFill>
              <a:schemeClr val="tx1"/>
            </a:solidFill>
          </a:endParaRPr>
        </a:p>
      </dsp:txBody>
      <dsp:txXfrm>
        <a:off x="1987581" y="2116408"/>
        <a:ext cx="5862778" cy="997886"/>
      </dsp:txXfrm>
    </dsp:sp>
    <dsp:sp modelId="{2C1DDCAC-8122-4638-8BC2-0F52D19DA70B}">
      <dsp:nvSpPr>
        <dsp:cNvPr id="0" name=""/>
        <dsp:cNvSpPr/>
      </dsp:nvSpPr>
      <dsp:spPr>
        <a:xfrm rot="16017795">
          <a:off x="4605044" y="1792529"/>
          <a:ext cx="5405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054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D881D-139E-4970-888C-4C7D98F3E911}">
      <dsp:nvSpPr>
        <dsp:cNvPr id="0" name=""/>
        <dsp:cNvSpPr/>
      </dsp:nvSpPr>
      <dsp:spPr>
        <a:xfrm>
          <a:off x="1852047" y="0"/>
          <a:ext cx="5937129" cy="152263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সমবাহু</a:t>
          </a:r>
          <a:r>
            <a:rPr lang="bn-IN" sz="4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ত্রিভুজ</a:t>
          </a:r>
          <a:endParaRPr lang="en-US" sz="4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26376" y="74329"/>
        <a:ext cx="5788471" cy="1373976"/>
      </dsp:txXfrm>
    </dsp:sp>
    <dsp:sp modelId="{7A27D4FD-DDBB-4833-BBCF-DABD4A0EE728}">
      <dsp:nvSpPr>
        <dsp:cNvPr id="0" name=""/>
        <dsp:cNvSpPr/>
      </dsp:nvSpPr>
      <dsp:spPr>
        <a:xfrm rot="2464042">
          <a:off x="5453368" y="3435697"/>
          <a:ext cx="8141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12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DCDE3-E009-4512-9E72-B647989D8EA5}">
      <dsp:nvSpPr>
        <dsp:cNvPr id="0" name=""/>
        <dsp:cNvSpPr/>
      </dsp:nvSpPr>
      <dsp:spPr>
        <a:xfrm>
          <a:off x="5219255" y="3703116"/>
          <a:ext cx="3817432" cy="1674107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সমদ্বিবাহু</a:t>
          </a:r>
          <a:r>
            <a:rPr lang="bn-IN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ত্রিভুজ</a:t>
          </a:r>
          <a:endParaRPr lang="en-US" sz="4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00978" y="3784839"/>
        <a:ext cx="3653986" cy="1510661"/>
      </dsp:txXfrm>
    </dsp:sp>
    <dsp:sp modelId="{26280A5A-1CF4-46CB-A3CB-9404A9AA4A55}">
      <dsp:nvSpPr>
        <dsp:cNvPr id="0" name=""/>
        <dsp:cNvSpPr/>
      </dsp:nvSpPr>
      <dsp:spPr>
        <a:xfrm rot="8514514">
          <a:off x="3569324" y="3390688"/>
          <a:ext cx="7210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103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8BD27-B56D-4192-A0CB-BF0E6456B0C7}">
      <dsp:nvSpPr>
        <dsp:cNvPr id="0" name=""/>
        <dsp:cNvSpPr/>
      </dsp:nvSpPr>
      <dsp:spPr>
        <a:xfrm>
          <a:off x="802510" y="3613098"/>
          <a:ext cx="3426286" cy="1772230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বিষমবাহু</a:t>
          </a:r>
          <a:r>
            <a:rPr lang="bn-IN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ত্রিভুজ</a:t>
          </a:r>
          <a:endParaRPr lang="en-US" sz="4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89023" y="3699611"/>
        <a:ext cx="3253260" cy="1599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91E20-C950-4162-B69E-DE1B434AF47A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3EAA6-CE2F-487B-A970-3C7BD8879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8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0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7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3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5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0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6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9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2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2ADE-4D2D-4989-90B0-51E8449C512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8C40-0A2D-4FB9-B289-25EC6355D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9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3827" y="1542197"/>
            <a:ext cx="5336274" cy="736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6490" y="6448142"/>
            <a:ext cx="7956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457207" cy="71115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2407" y="278780"/>
            <a:ext cx="848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860" y="1839317"/>
            <a:ext cx="3538743" cy="51697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603" y="1839317"/>
            <a:ext cx="4398108" cy="516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43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sosceles Triangle 19"/>
          <p:cNvSpPr/>
          <p:nvPr/>
        </p:nvSpPr>
        <p:spPr>
          <a:xfrm>
            <a:off x="2622014" y="2411272"/>
            <a:ext cx="1299991" cy="1724879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2071171" y="4616067"/>
            <a:ext cx="2599981" cy="556434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00801" y="1119116"/>
            <a:ext cx="417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6499952" y="2768306"/>
            <a:ext cx="4472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99952" y="4527934"/>
            <a:ext cx="4841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2699" y="608461"/>
            <a:ext cx="8604173" cy="515336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Isosceles Triangle 1"/>
          <p:cNvSpPr/>
          <p:nvPr/>
        </p:nvSpPr>
        <p:spPr>
          <a:xfrm>
            <a:off x="2429301" y="968991"/>
            <a:ext cx="1733266" cy="1241946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4"/>
          </p:cNvCxnSpPr>
          <p:nvPr/>
        </p:nvCxnSpPr>
        <p:spPr>
          <a:xfrm>
            <a:off x="4162567" y="2210937"/>
            <a:ext cx="3548418" cy="2683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0" idx="4"/>
          </p:cNvCxnSpPr>
          <p:nvPr/>
        </p:nvCxnSpPr>
        <p:spPr>
          <a:xfrm flipV="1">
            <a:off x="3922005" y="1442281"/>
            <a:ext cx="2833637" cy="2693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1" idx="4"/>
          </p:cNvCxnSpPr>
          <p:nvPr/>
        </p:nvCxnSpPr>
        <p:spPr>
          <a:xfrm flipV="1">
            <a:off x="4671152" y="3091472"/>
            <a:ext cx="2084490" cy="2081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3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/>
      <p:bldP spid="25" grpId="0"/>
      <p:bldP spid="26" grpId="0"/>
      <p:bldP spid="9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31707" y="25975"/>
            <a:ext cx="7829551" cy="6858000"/>
            <a:chOff x="1524000" y="0"/>
            <a:chExt cx="9120897" cy="68580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0"/>
              <a:ext cx="9120897" cy="68580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297894" y="582631"/>
              <a:ext cx="757310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66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সবাইকে</a:t>
              </a:r>
              <a:r>
                <a:rPr lang="en-US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r>
                <a:rPr lang="en-US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7161" y="4410702"/>
            <a:ext cx="1543049" cy="22213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988" y="-266963"/>
            <a:ext cx="1571625" cy="22624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5729" y="25975"/>
            <a:ext cx="1543049" cy="22213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864" y="4410702"/>
            <a:ext cx="1571625" cy="22624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987" y="2071869"/>
            <a:ext cx="1571625" cy="22624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7162" y="2247284"/>
            <a:ext cx="1543049" cy="222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5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4636"/>
            <a:ext cx="12192000" cy="68926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4" y="1862138"/>
            <a:ext cx="49244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রাবেয়া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সুলতানা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শ্রীপুর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প্রাঃ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মধুখালী,ফরিদপুর।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4771" y="498253"/>
            <a:ext cx="5439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850" y="1862138"/>
            <a:ext cx="2896699" cy="36194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535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0209" y="480296"/>
            <a:ext cx="6972300" cy="88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43190" y="1366121"/>
            <a:ext cx="42745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শ্রেণি-৪র্থ </a:t>
            </a: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বিষয়-গণিত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পাঠশিরোনাম- জ্যামিতি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93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4960" y="1536853"/>
            <a:ext cx="9784079" cy="49096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সমবাহু,সমদ্বিবাহু ও বিষমবাহু ত্রিভুজ কী তা বলতে পারবে এবং ছবি দেখে শনাক্ত করতেপারবে</a:t>
            </a:r>
          </a:p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২৯.২.১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সমবাহু,সমদ্বিবাহুওবিষমবাহু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 আঁকতে পারবে।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0302" y="705856"/>
            <a:ext cx="4282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7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4005826" y="2175373"/>
            <a:ext cx="1978926" cy="1064526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8280376">
            <a:off x="1937982" y="3916907"/>
            <a:ext cx="1119118" cy="1733266"/>
          </a:xfrm>
          <a:prstGeom prst="triangle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8849709" flipV="1">
            <a:off x="6245423" y="3604830"/>
            <a:ext cx="3058606" cy="940628"/>
          </a:xfrm>
          <a:prstGeom prst="triangl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0800000">
            <a:off x="4148456" y="3830331"/>
            <a:ext cx="1638195" cy="2529525"/>
          </a:xfrm>
          <a:prstGeom prst="triangl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7608021" y="3966562"/>
            <a:ext cx="2770496" cy="2456597"/>
          </a:xfrm>
          <a:prstGeom prst="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4336286">
            <a:off x="8294097" y="4526112"/>
            <a:ext cx="2086728" cy="1592470"/>
          </a:xfrm>
          <a:prstGeom prst="triangle">
            <a:avLst>
              <a:gd name="adj" fmla="val 65866"/>
            </a:avLst>
          </a:prstGeom>
          <a:solidFill>
            <a:srgbClr val="7030A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9125086" y="2076416"/>
            <a:ext cx="2506862" cy="631220"/>
          </a:xfrm>
          <a:prstGeom prst="triangle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3070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59365" y="838270"/>
            <a:ext cx="4998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এস</a:t>
            </a:r>
            <a:r>
              <a:rPr lang="en-US" sz="3600" dirty="0" smtClean="0"/>
              <a:t> </a:t>
            </a:r>
            <a:r>
              <a:rPr lang="en-US" sz="3600" dirty="0" err="1" smtClean="0"/>
              <a:t>কিছু</a:t>
            </a:r>
            <a:r>
              <a:rPr lang="en-US" sz="3600" dirty="0" smtClean="0"/>
              <a:t> </a:t>
            </a:r>
            <a:r>
              <a:rPr lang="en-US" sz="3600" dirty="0" err="1" smtClean="0"/>
              <a:t>ছবি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দেখিঃ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5516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2556272" y="1918390"/>
            <a:ext cx="7517367" cy="181588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শিরোনাম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endParaRPr lang="en-US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7345" y="1012771"/>
            <a:ext cx="7970292" cy="2442949"/>
          </a:xfrm>
          <a:prstGeom prst="rect">
            <a:avLst/>
          </a:prstGeom>
          <a:noFill/>
          <a:ln w="571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97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80931" y="368490"/>
            <a:ext cx="1828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145937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21283630"/>
              </p:ext>
            </p:extLst>
          </p:nvPr>
        </p:nvGraphicFramePr>
        <p:xfrm>
          <a:off x="614149" y="696036"/>
          <a:ext cx="9545851" cy="5442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648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566930" y="914400"/>
            <a:ext cx="1520328" cy="1189822"/>
          </a:xfrm>
          <a:prstGeom prst="triangle">
            <a:avLst>
              <a:gd name="adj" fmla="val 4880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2770495" y="2412694"/>
            <a:ext cx="1063375" cy="1487277"/>
          </a:xfrm>
          <a:prstGeom prst="triangle">
            <a:avLst>
              <a:gd name="adj" fmla="val 5182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2137273" y="4476466"/>
            <a:ext cx="2666082" cy="649994"/>
          </a:xfrm>
          <a:prstGeom prst="triangle">
            <a:avLst>
              <a:gd name="adj" fmla="val 50521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827921" y="2533608"/>
            <a:ext cx="322463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7922" y="1002535"/>
            <a:ext cx="343799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7923" y="4476466"/>
            <a:ext cx="343799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17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sosceles Triangle 19"/>
          <p:cNvSpPr/>
          <p:nvPr/>
        </p:nvSpPr>
        <p:spPr>
          <a:xfrm>
            <a:off x="2622014" y="2411272"/>
            <a:ext cx="1299991" cy="1724879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2071171" y="4616067"/>
            <a:ext cx="2599981" cy="556434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00801" y="1119116"/>
            <a:ext cx="417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6499952" y="2768306"/>
            <a:ext cx="4472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99952" y="4527934"/>
            <a:ext cx="4841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3913" y="852319"/>
            <a:ext cx="8604173" cy="515336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Isosceles Triangle 1"/>
          <p:cNvSpPr/>
          <p:nvPr/>
        </p:nvSpPr>
        <p:spPr>
          <a:xfrm>
            <a:off x="2429301" y="968991"/>
            <a:ext cx="1733266" cy="1241946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66538" y="195701"/>
            <a:ext cx="6590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/>
      <p:bldP spid="25" grpId="0"/>
      <p:bldP spid="26" grpId="0"/>
      <p:bldP spid="9" grpId="0" animBg="1"/>
      <p:bldP spid="2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95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Joly</dc:creator>
  <cp:lastModifiedBy>Joly</cp:lastModifiedBy>
  <cp:revision>5</cp:revision>
  <dcterms:created xsi:type="dcterms:W3CDTF">2022-07-02T14:37:17Z</dcterms:created>
  <dcterms:modified xsi:type="dcterms:W3CDTF">2022-07-02T15:01:56Z</dcterms:modified>
</cp:coreProperties>
</file>