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1"/>
  </p:notesMasterIdLst>
  <p:sldIdLst>
    <p:sldId id="256" r:id="rId2"/>
    <p:sldId id="257" r:id="rId3"/>
    <p:sldId id="258" r:id="rId4"/>
    <p:sldId id="281" r:id="rId5"/>
    <p:sldId id="282" r:id="rId6"/>
    <p:sldId id="259" r:id="rId7"/>
    <p:sldId id="260" r:id="rId8"/>
    <p:sldId id="261" r:id="rId9"/>
    <p:sldId id="278" r:id="rId10"/>
    <p:sldId id="283" r:id="rId11"/>
    <p:sldId id="264" r:id="rId12"/>
    <p:sldId id="284" r:id="rId13"/>
    <p:sldId id="285" r:id="rId14"/>
    <p:sldId id="267" r:id="rId15"/>
    <p:sldId id="286" r:id="rId16"/>
    <p:sldId id="270" r:id="rId17"/>
    <p:sldId id="272" r:id="rId18"/>
    <p:sldId id="277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670B7-45D7-4998-9D22-6C8A46AC5520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DC3FF-70E1-48D1-9F20-0E5047F5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6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the picture teacher</a:t>
            </a:r>
            <a:r>
              <a:rPr lang="en-US" baseline="0" dirty="0" smtClean="0"/>
              <a:t> can</a:t>
            </a:r>
            <a:r>
              <a:rPr lang="en-US" dirty="0" smtClean="0"/>
              <a:t> ask the question to the whole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DC3FF-70E1-48D1-9F20-0E5047F5BE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3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1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98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91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133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23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31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7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834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1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4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6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9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0" y="6477000"/>
            <a:ext cx="9144000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Md.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Shariful</a:t>
            </a:r>
            <a:r>
              <a:rPr lang="en-US" sz="1200" baseline="0" dirty="0" smtClean="0">
                <a:solidFill>
                  <a:schemeClr val="tx1"/>
                </a:solidFill>
              </a:rPr>
              <a:t> Islam. Asst. Teacher,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Balakhal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Chandraban</a:t>
            </a:r>
            <a:r>
              <a:rPr lang="en-US" sz="1200" baseline="0" dirty="0" smtClean="0">
                <a:solidFill>
                  <a:schemeClr val="tx1"/>
                </a:solidFill>
              </a:rPr>
              <a:t> Girls’ High School,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Hajigonj</a:t>
            </a:r>
            <a:r>
              <a:rPr lang="en-US" sz="1200" baseline="0" dirty="0" smtClean="0">
                <a:solidFill>
                  <a:schemeClr val="tx1"/>
                </a:solidFill>
              </a:rPr>
              <a:t>,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Chandpur</a:t>
            </a:r>
            <a:r>
              <a:rPr lang="en-US" sz="1200" baseline="0" dirty="0" smtClean="0">
                <a:solidFill>
                  <a:schemeClr val="tx1"/>
                </a:solidFill>
              </a:rPr>
              <a:t>. ICT4E District Ambassador ,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Chandpur</a:t>
            </a:r>
            <a:r>
              <a:rPr lang="en-US" sz="1200" baseline="0" dirty="0" smtClean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3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304800"/>
            <a:ext cx="91440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22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7391400" cy="6666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71970" y="1858176"/>
            <a:ext cx="985630" cy="685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6200" y="3435755"/>
            <a:ext cx="1967948" cy="9609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6181" y="5452332"/>
            <a:ext cx="8325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tense is expressed by the sentences?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61445" y="5363719"/>
            <a:ext cx="76200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tense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2284" y="5287519"/>
            <a:ext cx="766916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why the sentences are present simple?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34329" y="1872846"/>
            <a:ext cx="55891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Arial Unicode MS" panose="020B0604020202020204" pitchFamily="34" charset="-128"/>
              </a:rPr>
              <a:t>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e goes to school every day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30"/>
          <a:stretch/>
        </p:blipFill>
        <p:spPr>
          <a:xfrm>
            <a:off x="258694" y="1218409"/>
            <a:ext cx="1311412" cy="1715437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5410200" y="1841964"/>
            <a:ext cx="1973369" cy="685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90800" y="3463336"/>
            <a:ext cx="62933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They exercise regularly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5854148" y="3370279"/>
            <a:ext cx="2209800" cy="9609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93" y="3148414"/>
            <a:ext cx="2332107" cy="15621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2845" y="5052221"/>
            <a:ext cx="807720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 the sentence there is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everyday/always/regularly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occasionally/usually/often/sometimes/generally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sentence will be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67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" grpId="0"/>
      <p:bldP spid="23" grpId="0" animBg="1"/>
      <p:bldP spid="5" grpId="0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31490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The boy ____ (go) to school regularly.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8348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 ____ (study) attentively everyday.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5206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always ____ (speak) the truth.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171182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He and his parents often  ____ (visit) their relatives.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52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answers using right forms of verbs.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38400" y="3099375"/>
            <a:ext cx="1600200" cy="6344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0" y="3810000"/>
            <a:ext cx="22860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19400" y="4546833"/>
            <a:ext cx="22098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5181600"/>
            <a:ext cx="20574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12"/>
          <a:stretch/>
        </p:blipFill>
        <p:spPr>
          <a:xfrm>
            <a:off x="1481709" y="899005"/>
            <a:ext cx="1913382" cy="225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42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7391400" cy="6666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/>
          <p:cNvSpPr/>
          <p:nvPr/>
        </p:nvSpPr>
        <p:spPr>
          <a:xfrm>
            <a:off x="3200400" y="1451317"/>
            <a:ext cx="2057400" cy="73425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514600" y="2971800"/>
            <a:ext cx="1822174" cy="75487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6181" y="5452332"/>
            <a:ext cx="8325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tense is expressed by the sentences?</a:t>
            </a:r>
          </a:p>
        </p:txBody>
      </p:sp>
      <p:sp>
        <p:nvSpPr>
          <p:cNvPr id="23" name="Oval 22"/>
          <p:cNvSpPr/>
          <p:nvPr/>
        </p:nvSpPr>
        <p:spPr>
          <a:xfrm>
            <a:off x="6781800" y="1489253"/>
            <a:ext cx="1135169" cy="6852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55080" y="3129508"/>
            <a:ext cx="2331720" cy="52714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52600" y="1477649"/>
            <a:ext cx="6505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playing Football  now.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1" y="3105835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He is watching the Television at this moment</a:t>
            </a:r>
            <a:r>
              <a:rPr lang="en-US" b="1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66800" y="5452332"/>
            <a:ext cx="7620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6019" y="5397094"/>
            <a:ext cx="772078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why the sentences are present continuous tense?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90" y="4770088"/>
            <a:ext cx="8203791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 the sentence there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now/at this moment/at this time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sentence will be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140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/>
      <p:bldP spid="18" grpId="1"/>
      <p:bldP spid="23" grpId="0" animBg="1"/>
      <p:bldP spid="24" grpId="0" animBg="1"/>
      <p:bldP spid="17" grpId="0"/>
      <p:bldP spid="6" grpId="0"/>
      <p:bldP spid="21" grpId="0" animBg="1"/>
      <p:bldP spid="21" grpId="1" animBg="1"/>
      <p:bldP spid="22" grpId="0" animBg="1"/>
      <p:bldP spid="22" grpId="1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152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answers using right forms of verbs.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661859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wheel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           (move)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line at this moment</a:t>
            </a: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514600" y="5225374"/>
            <a:ext cx="6324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We ------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    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do) housework now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2667000"/>
            <a:ext cx="19812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s moving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52800" y="5279032"/>
            <a:ext cx="1981200" cy="381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</a:t>
            </a:r>
            <a:r>
              <a:rPr lang="en-US" sz="2400" dirty="0" smtClean="0">
                <a:solidFill>
                  <a:schemeClr val="bg1"/>
                </a:solidFill>
              </a:rPr>
              <a:t>re doing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00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08144" y="1497010"/>
            <a:ext cx="52578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I have met him recently.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9800" y="3124200"/>
            <a:ext cx="5854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She </a:t>
            </a:r>
            <a:r>
              <a:rPr lang="en-US" sz="2800" b="1" dirty="0"/>
              <a:t>has taken his lunch just now.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6800" y="191042"/>
            <a:ext cx="7315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5860" y="5068619"/>
            <a:ext cx="7772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tense is expressed by the sentences?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5130" y="5004842"/>
            <a:ext cx="7620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ense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65239" y="4968107"/>
            <a:ext cx="766916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why the sentences are present perfect tense?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1362" y="4665010"/>
            <a:ext cx="849691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If in the sentence there is </a:t>
            </a:r>
            <a:r>
              <a:rPr lang="en-US" sz="3200" dirty="0">
                <a:solidFill>
                  <a:srgbClr val="0000CC"/>
                </a:solidFill>
              </a:rPr>
              <a:t>recently/already/just/just </a:t>
            </a:r>
            <a:r>
              <a:rPr lang="en-US" sz="3200" dirty="0" smtClean="0">
                <a:solidFill>
                  <a:srgbClr val="0000CC"/>
                </a:solidFill>
              </a:rPr>
              <a:t>now/lately </a:t>
            </a:r>
            <a:r>
              <a:rPr lang="en-US" sz="3200" dirty="0"/>
              <a:t>, the sentence will be </a:t>
            </a:r>
            <a:r>
              <a:rPr lang="en-US" sz="3200" b="1" dirty="0">
                <a:solidFill>
                  <a:srgbClr val="C00000"/>
                </a:solidFill>
              </a:rPr>
              <a:t>Present Perfect tense</a:t>
            </a:r>
            <a:r>
              <a:rPr lang="en-US" sz="3200" dirty="0">
                <a:solidFill>
                  <a:srgbClr val="C00000"/>
                </a:solidFill>
              </a:rPr>
              <a:t>.</a:t>
            </a:r>
            <a:r>
              <a:rPr lang="en-US" sz="3200" dirty="0"/>
              <a:t> </a:t>
            </a:r>
          </a:p>
        </p:txBody>
      </p:sp>
      <p:sp>
        <p:nvSpPr>
          <p:cNvPr id="2" name="Oval 1"/>
          <p:cNvSpPr/>
          <p:nvPr/>
        </p:nvSpPr>
        <p:spPr>
          <a:xfrm>
            <a:off x="5562600" y="1302099"/>
            <a:ext cx="2057400" cy="10819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886199" y="1497010"/>
            <a:ext cx="914401" cy="7087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00800" y="2860642"/>
            <a:ext cx="1524000" cy="10819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647659" y="3047129"/>
            <a:ext cx="1152941" cy="7087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2056" y="2006679"/>
            <a:ext cx="83819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882349" y="3601701"/>
            <a:ext cx="838199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4" grpId="0"/>
      <p:bldP spid="25" grpId="0" animBg="1"/>
      <p:bldP spid="26" grpId="0" animBg="1"/>
      <p:bldP spid="27" grpId="0" animBg="1"/>
      <p:bldP spid="2" grpId="0" animBg="1"/>
      <p:bldP spid="13" grpId="0" animBg="1"/>
      <p:bldP spid="14" grpId="0" animBg="1"/>
      <p:bldP spid="15" grpId="0" animBg="1"/>
      <p:bldP spid="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52399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already (come) home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200400"/>
            <a:ext cx="727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(reach)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station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896220"/>
            <a:ext cx="7760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Arif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lately (get) student visa or USA.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534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answers using right forms of verbs.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86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 </a:t>
            </a:r>
            <a:r>
              <a:rPr lang="en-US" sz="3200" dirty="0">
                <a:solidFill>
                  <a:srgbClr val="FF0000"/>
                </a:solidFill>
              </a:rPr>
              <a:t>They have already come home.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971621"/>
            <a:ext cx="8340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train has just reached the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562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Arif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lately got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visa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USA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99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706260" y="3175804"/>
            <a:ext cx="5395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has been doing the work since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05200" y="1600272"/>
            <a:ext cx="5731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been raining for two hours</a:t>
            </a:r>
          </a:p>
        </p:txBody>
      </p:sp>
      <p:sp>
        <p:nvSpPr>
          <p:cNvPr id="16" name="Oval 15"/>
          <p:cNvSpPr/>
          <p:nvPr/>
        </p:nvSpPr>
        <p:spPr>
          <a:xfrm>
            <a:off x="6781800" y="1600272"/>
            <a:ext cx="609600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391400" y="1480918"/>
            <a:ext cx="1752600" cy="7619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7600" y="3579167"/>
            <a:ext cx="1752600" cy="4154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01000" y="3192369"/>
            <a:ext cx="914400" cy="45943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17369" y="373113"/>
            <a:ext cx="6114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5800" y="5410200"/>
            <a:ext cx="7772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tense is expressed by the sentences?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8153" y="5319512"/>
            <a:ext cx="76200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Perfect Continuous Tense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419" y="5204953"/>
            <a:ext cx="766916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why the sentences are present perfect continuous tense?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6653" y="4956977"/>
            <a:ext cx="876300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If in the sentence there is </a:t>
            </a:r>
            <a:r>
              <a:rPr lang="en-US" sz="3200" dirty="0">
                <a:solidFill>
                  <a:srgbClr val="0000CC"/>
                </a:solidFill>
              </a:rPr>
              <a:t>for/since+ time </a:t>
            </a:r>
            <a:r>
              <a:rPr lang="en-US" sz="3200" dirty="0"/>
              <a:t>the sentence will be </a:t>
            </a:r>
            <a:r>
              <a:rPr lang="en-US" sz="3200" b="1" dirty="0">
                <a:solidFill>
                  <a:srgbClr val="C00000"/>
                </a:solidFill>
              </a:rPr>
              <a:t>Present Perfect Continuous Tense.</a:t>
            </a:r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3848100" y="2060981"/>
            <a:ext cx="16002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046261" y="3591302"/>
            <a:ext cx="160020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0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772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answers using right forms of verbs.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0450" y="3962400"/>
            <a:ext cx="52111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They (read) a book for an hour.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1143000"/>
            <a:ext cx="525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boy (play) football since morning.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2860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Ans: The boy has been playing football since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57600" y="5101070"/>
            <a:ext cx="55255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Ans. They have been reading a book for an hour.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2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Callout 4"/>
          <p:cNvSpPr/>
          <p:nvPr/>
        </p:nvSpPr>
        <p:spPr>
          <a:xfrm>
            <a:off x="3048000" y="304800"/>
            <a:ext cx="3657600" cy="1447800"/>
          </a:xfrm>
          <a:prstGeom prst="wedgeEllipseCallo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Home work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600200"/>
            <a:ext cx="7696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1.The boy (go) to school regularly.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7696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2. The earth (move) round the sun.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826" y="2971800"/>
            <a:ext cx="7696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. Now the students are (sing) the national anthem.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4826" y="4171122"/>
            <a:ext cx="7696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4</a:t>
            </a:r>
            <a:r>
              <a:rPr lang="en-US" sz="3200" b="1" dirty="0" smtClean="0">
                <a:solidFill>
                  <a:schemeClr val="tx1"/>
                </a:solidFill>
              </a:rPr>
              <a:t>. He has already (reach) home.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996070"/>
            <a:ext cx="7696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5. He(join) there recently. 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96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1676400"/>
            <a:ext cx="4648200" cy="2362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44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1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227483"/>
            <a:ext cx="3895725" cy="4991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533400"/>
            <a:ext cx="4495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Identity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1486767"/>
            <a:ext cx="236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Class </a:t>
            </a:r>
            <a:r>
              <a:rPr lang="en-US" dirty="0"/>
              <a:t>: </a:t>
            </a:r>
            <a:r>
              <a:rPr lang="en-US" dirty="0" smtClean="0"/>
              <a:t>Seven. </a:t>
            </a:r>
          </a:p>
          <a:p>
            <a:pPr algn="ctr"/>
            <a:r>
              <a:rPr lang="en-US" dirty="0" smtClean="0"/>
              <a:t>Lesson-13</a:t>
            </a:r>
          </a:p>
          <a:p>
            <a:pPr algn="ctr"/>
            <a:r>
              <a:rPr lang="en-US" dirty="0" smtClean="0"/>
              <a:t>Time- 50 Minutes</a:t>
            </a:r>
          </a:p>
          <a:p>
            <a:pPr algn="ctr"/>
            <a:r>
              <a:rPr lang="en-US" dirty="0" smtClean="0"/>
              <a:t>Date-20/03/2020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752600"/>
            <a:ext cx="44196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Md. </a:t>
            </a:r>
            <a:r>
              <a:rPr lang="en-US" sz="3200" dirty="0" err="1" smtClean="0">
                <a:solidFill>
                  <a:schemeClr val="tx1"/>
                </a:solidFill>
              </a:rPr>
              <a:t>Shariful</a:t>
            </a:r>
            <a:r>
              <a:rPr lang="en-US" sz="3200" dirty="0" smtClean="0">
                <a:solidFill>
                  <a:schemeClr val="tx1"/>
                </a:solidFill>
              </a:rPr>
              <a:t> Islam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                       M.A, B.ED.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Asst. Teacher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Balakhal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Chandraban</a:t>
            </a:r>
            <a:r>
              <a:rPr lang="en-US" dirty="0" smtClean="0">
                <a:solidFill>
                  <a:schemeClr val="tx1"/>
                </a:solidFill>
              </a:rPr>
              <a:t> Girls’ High School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Hajigonj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Chandpur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Mobile no- 01736337531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E-mail-saharatanha@gmail.com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09" y="1351722"/>
            <a:ext cx="1371600" cy="1622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7162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78" y="1066800"/>
            <a:ext cx="6400800" cy="2857764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95400" y="4128702"/>
            <a:ext cx="76200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 Unicode MS" panose="020B0604020202020204" pitchFamily="34" charset="-128"/>
              </a:rPr>
              <a:t>Q:-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What are the children doing in the field?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295400" y="5059234"/>
            <a:ext cx="762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A:-The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Childrens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are playing football on the field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5583" y="169517"/>
            <a:ext cx="7391400" cy="6666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39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68683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 flowers look?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9" y="609600"/>
            <a:ext cx="4572000" cy="25043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5029199"/>
            <a:ext cx="7239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The flowers look </a:t>
            </a:r>
            <a:r>
              <a:rPr lang="en-US" sz="4000" b="1" dirty="0" smtClean="0"/>
              <a:t>beautiful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06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878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What is the parts of speech of the words in the circles?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2738733"/>
            <a:ext cx="7315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2.The flowers look beautiful.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1594749"/>
            <a:ext cx="807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1.The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Childrens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 are playing football on the field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81400" y="1594749"/>
            <a:ext cx="1828800" cy="69125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48100" y="2738733"/>
            <a:ext cx="11049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34728" y="3837797"/>
            <a:ext cx="28039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Verb</a:t>
            </a:r>
            <a:endParaRPr lang="en-US" sz="8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213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362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forms of verbs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304800"/>
            <a:ext cx="4572000" cy="7620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topic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96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2286000"/>
            <a:ext cx="8686800" cy="3048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</a:rPr>
              <a:t>After completing the lesson students will be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 able to –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</a:rPr>
              <a:t>write the sentences using right forms of verbs.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</a:rPr>
              <a:t>fill the gaps with right forms of verbs (with clues</a:t>
            </a:r>
            <a:r>
              <a:rPr lang="en-US" sz="2800" b="1" dirty="0" smtClean="0">
                <a:solidFill>
                  <a:schemeClr val="tx1"/>
                </a:solidFill>
              </a:rPr>
              <a:t>).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457200"/>
            <a:ext cx="5867400" cy="8382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 outcomes</a:t>
            </a:r>
          </a:p>
        </p:txBody>
      </p:sp>
    </p:spTree>
    <p:extLst>
      <p:ext uri="{BB962C8B-B14F-4D97-AF65-F5344CB8AC3E}">
        <p14:creationId xmlns:p14="http://schemas.microsoft.com/office/powerpoint/2010/main" val="142770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152400"/>
            <a:ext cx="7391400" cy="6666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the sentences.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2486655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Ice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floats on water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 t="11636" b="4000"/>
          <a:stretch/>
        </p:blipFill>
        <p:spPr>
          <a:xfrm>
            <a:off x="759239" y="2339006"/>
            <a:ext cx="1529522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72737"/>
            <a:ext cx="1687444" cy="12655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05100" y="1210989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loves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91" y="3963692"/>
            <a:ext cx="1529522" cy="12954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05100" y="4191000"/>
            <a:ext cx="5516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Trees give us oxygen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" name="Oval 14"/>
          <p:cNvSpPr/>
          <p:nvPr/>
        </p:nvSpPr>
        <p:spPr>
          <a:xfrm>
            <a:off x="4267200" y="1210988"/>
            <a:ext cx="1219200" cy="9609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57600" y="2342319"/>
            <a:ext cx="1295400" cy="96099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98405" y="4235094"/>
            <a:ext cx="1128091" cy="7085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6181" y="5452332"/>
            <a:ext cx="83254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tense is expressed by the sentences?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400" y="5452332"/>
            <a:ext cx="76200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tense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9056" y="5376132"/>
            <a:ext cx="7669161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tell why the sentences are present simple?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498" y="5259092"/>
            <a:ext cx="7698658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sentences express universal truth?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6181" y="5077308"/>
            <a:ext cx="80772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If the sentence is Universal </a:t>
            </a:r>
            <a:r>
              <a:rPr lang="en-US" sz="3600" b="1" dirty="0" smtClean="0"/>
              <a:t>truth, </a:t>
            </a:r>
            <a:r>
              <a:rPr lang="en-US" sz="3600" b="1" dirty="0"/>
              <a:t>it will be Present </a:t>
            </a:r>
            <a:r>
              <a:rPr lang="en-US" sz="3600" b="1" dirty="0" smtClean="0"/>
              <a:t>Simple Tense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50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3" grpId="0"/>
      <p:bldP spid="15" grpId="0" animBg="1"/>
      <p:bldP spid="16" grpId="0" animBg="1"/>
      <p:bldP spid="17" grpId="0" animBg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52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answers using right forms of verbs.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7883" y="3990975"/>
            <a:ext cx="8521317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_____ (rise) in the east. It ____     (give) us light.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 (be) the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source of energy for life on Earth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sun _____ (set)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19200"/>
            <a:ext cx="3505200" cy="2200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3886200" cy="22002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05000" y="4188515"/>
            <a:ext cx="1447800" cy="419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400" y="4150415"/>
            <a:ext cx="1524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97539" y="4714875"/>
            <a:ext cx="15748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29400" y="5172075"/>
            <a:ext cx="1676400" cy="533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sets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0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2339</TotalTime>
  <Words>793</Words>
  <Application>Microsoft Office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Arial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Microsoft account</cp:lastModifiedBy>
  <cp:revision>242</cp:revision>
  <dcterms:created xsi:type="dcterms:W3CDTF">2006-08-16T00:00:00Z</dcterms:created>
  <dcterms:modified xsi:type="dcterms:W3CDTF">2020-06-05T14:38:35Z</dcterms:modified>
</cp:coreProperties>
</file>