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66" r:id="rId4"/>
    <p:sldId id="263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1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01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6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1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48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7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93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69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12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5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45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9F39-990C-4B4B-9857-20B553FCDAFF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EECB-0242-47F4-A7E0-5649560B7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5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11" y="-168442"/>
            <a:ext cx="12348411" cy="7026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537" y="3212432"/>
            <a:ext cx="851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itchFamily="2" charset="0"/>
                <a:cs typeface="Kalpurush" pitchFamily="2" charset="0"/>
              </a:rPr>
              <a:t>আজকের ক্লাসে সবাইকে স্বাগত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57472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খাতায়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লিখি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34078"/>
            <a:ext cx="2162174" cy="195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3548" y="1361274"/>
            <a:ext cx="8944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ফেলার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অবস্থানের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ছিলো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ঘটেছে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US" sz="32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1351" y="3708042"/>
            <a:ext cx="7758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ফেলার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গিয়েছিলো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দখলকৃত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225860">
            <a:off x="532835" y="3735731"/>
            <a:ext cx="283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243420"/>
            <a:ext cx="1966913" cy="151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68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3679CE-D573-4477-8247-F306422A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70" y="813504"/>
            <a:ext cx="4331871" cy="4481795"/>
          </a:xfrm>
          <a:prstGeom prst="rect">
            <a:avLst/>
          </a:prstGeom>
        </p:spPr>
      </p:pic>
      <p:sp>
        <p:nvSpPr>
          <p:cNvPr id="7" name="Cylinder 15">
            <a:extLst>
              <a:ext uri="{FF2B5EF4-FFF2-40B4-BE49-F238E27FC236}">
                <a16:creationId xmlns="" xmlns:a16="http://schemas.microsoft.com/office/drawing/2014/main" id="{2936C354-D970-4030-919E-E8E44315350A}"/>
              </a:ext>
            </a:extLst>
          </p:cNvPr>
          <p:cNvSpPr/>
          <p:nvPr/>
        </p:nvSpPr>
        <p:spPr>
          <a:xfrm>
            <a:off x="4580511" y="3020951"/>
            <a:ext cx="1660357" cy="1712669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ylinder 20">
            <a:extLst>
              <a:ext uri="{FF2B5EF4-FFF2-40B4-BE49-F238E27FC236}">
                <a16:creationId xmlns="" xmlns:a16="http://schemas.microsoft.com/office/drawing/2014/main" id="{926A12EE-2B1A-48AF-928B-077B7DAB3087}"/>
              </a:ext>
            </a:extLst>
          </p:cNvPr>
          <p:cNvSpPr/>
          <p:nvPr/>
        </p:nvSpPr>
        <p:spPr>
          <a:xfrm>
            <a:off x="4567318" y="2711502"/>
            <a:ext cx="1677009" cy="68580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6F0F11F-7CBF-4C2D-9716-25E129F4A406}"/>
              </a:ext>
            </a:extLst>
          </p:cNvPr>
          <p:cNvSpPr/>
          <p:nvPr/>
        </p:nvSpPr>
        <p:spPr>
          <a:xfrm>
            <a:off x="4563859" y="2994615"/>
            <a:ext cx="1677009" cy="414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5DC707D0-C7EE-4D59-B47E-8EB2D81E4BDC}"/>
              </a:ext>
            </a:extLst>
          </p:cNvPr>
          <p:cNvSpPr/>
          <p:nvPr/>
        </p:nvSpPr>
        <p:spPr>
          <a:xfrm>
            <a:off x="4993288" y="3804344"/>
            <a:ext cx="818149" cy="745957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1045" y="497512"/>
            <a:ext cx="538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662889">
            <a:off x="253940" y="2420785"/>
            <a:ext cx="387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20905" y="2828926"/>
            <a:ext cx="2485863" cy="52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1283" y="3883053"/>
            <a:ext cx="387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সরানোর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275703" y="3354662"/>
            <a:ext cx="1785951" cy="57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00523" y="1865631"/>
            <a:ext cx="2698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পাথরের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সরানো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ঘটবে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2" y="247493"/>
            <a:ext cx="1846038" cy="169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1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-0.11389 -0.00039 -0.22801 0.00118 -0.34167 C 0.00118 -0.34468 0.00352 -0.34584 0.00469 -0.34815 C 0.00586 -0.3507 0.00677 -0.35394 0.00821 -0.35648 C 0.01094 -0.36135 0.01185 -0.36019 0.01524 -0.3625 C 0.0237 -0.36898 0.01589 -0.36528 0.02579 -0.36898 C 0.02696 -0.37037 0.028 -0.37199 0.0293 -0.37315 C 0.03451 -0.37709 0.03282 -0.37315 0.0375 -0.37732 C 0.03868 -0.37824 0.03972 -0.38033 0.04102 -0.38148 C 0.04467 -0.38426 0.04883 -0.38588 0.05274 -0.3875 L 0.11016 -0.38565 C 0.11133 -0.38542 0.1125 -0.38426 0.11368 -0.38334 C 0.11524 -0.38218 0.1168 -0.38056 0.11836 -0.37917 C 0.11914 -0.37732 0.11993 -0.37523 0.12071 -0.37315 C 0.12657 -0.35463 0.11967 -0.37361 0.12539 -0.35834 C 0.12813 -0.34375 0.12448 -0.36181 0.12891 -0.34398 C 0.1293 -0.3419 0.1293 -0.33936 0.13008 -0.3375 C 0.13125 -0.33449 0.13321 -0.33195 0.13477 -0.32917 C 0.13763 -0.30278 0.13373 -0.33148 0.13829 -0.3125 C 0.13881 -0.30996 0.13881 -0.30695 0.13946 -0.30417 C 0.14076 -0.29861 0.14414 -0.2875 0.14414 -0.2875 C 0.14454 -0.28195 0.14454 -0.27639 0.14532 -0.27084 C 0.14571 -0.26783 0.14688 -0.26551 0.14766 -0.2625 C 0.14805 -0.26065 0.14844 -0.25857 0.14883 -0.25648 C 0.14922 -0.25371 0.14961 -0.25093 0.15 -0.24815 C 0.15039 -0.24468 0.15039 -0.24098 0.15118 -0.2375 C 0.15157 -0.23519 0.15274 -0.23334 0.15352 -0.23148 C 0.15417 -0.22732 0.15495 -0.22176 0.15704 -0.21898 C 0.15795 -0.2176 0.15938 -0.2176 0.16055 -0.21667 C 0.16667 -0.21273 0.16576 -0.21204 0.17227 -0.21065 C 0.18503 -0.20741 0.19805 -0.20579 0.21094 -0.20232 C 0.24297 -0.19352 0.23138 -0.19838 0.2461 -0.19167 C 0.24141 -0.19121 0.23659 -0.19074 0.23204 -0.18982 C 0.23073 -0.18936 0.22969 -0.1882 0.22852 -0.1875 C 0.22657 -0.18681 0.22266 -0.18565 0.22266 -0.18565 L 0.22969 -0.18982 L 0.22969 -0.18982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57472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খাতায়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লিখি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242420">
            <a:off x="341937" y="3728601"/>
            <a:ext cx="283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510" y="3486820"/>
            <a:ext cx="8471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নেওয়াতে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নেমে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গিয়েছিলো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দখলকৃত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খালি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স্তর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নেমে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" y="1361274"/>
            <a:ext cx="8901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নেওয়ার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অবস্থানের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ছিলো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ঘটেছে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US" sz="32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3" y="214592"/>
            <a:ext cx="2390768" cy="1910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" y="5171980"/>
            <a:ext cx="2138361" cy="1517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B98E9C5-AFAA-48AB-A711-ECC4CCACAACE}"/>
              </a:ext>
            </a:extLst>
          </p:cNvPr>
          <p:cNvGrpSpPr/>
          <p:nvPr/>
        </p:nvGrpSpPr>
        <p:grpSpPr>
          <a:xfrm>
            <a:off x="970543" y="1601507"/>
            <a:ext cx="2490537" cy="3188368"/>
            <a:chOff x="1118937" y="3501190"/>
            <a:chExt cx="2490537" cy="318836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CBC4B62-18B2-42E3-A3BF-0AC217F1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37" y="3501190"/>
              <a:ext cx="2490537" cy="3188368"/>
            </a:xfrm>
            <a:prstGeom prst="rect">
              <a:avLst/>
            </a:prstGeom>
          </p:spPr>
        </p:pic>
        <p:sp>
          <p:nvSpPr>
            <p:cNvPr id="5" name="Cylinder 28">
              <a:extLst>
                <a:ext uri="{FF2B5EF4-FFF2-40B4-BE49-F238E27FC236}">
                  <a16:creationId xmlns="" xmlns:a16="http://schemas.microsoft.com/office/drawing/2014/main" id="{58444490-3253-4610-BDE9-DF70C4FF9027}"/>
                </a:ext>
              </a:extLst>
            </p:cNvPr>
            <p:cNvSpPr/>
            <p:nvPr/>
          </p:nvSpPr>
          <p:spPr>
            <a:xfrm>
              <a:off x="1839844" y="4981072"/>
              <a:ext cx="974557" cy="999585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25AA46B-5667-481B-9A31-144FC4EB27A7}"/>
                </a:ext>
              </a:extLst>
            </p:cNvPr>
            <p:cNvSpPr/>
            <p:nvPr/>
          </p:nvSpPr>
          <p:spPr>
            <a:xfrm>
              <a:off x="1756621" y="4932949"/>
              <a:ext cx="1167054" cy="2767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DC4D7C-9B55-487D-A5CA-CA0120A9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49" y="1615411"/>
            <a:ext cx="2490537" cy="3188368"/>
          </a:xfrm>
          <a:prstGeom prst="rect">
            <a:avLst/>
          </a:prstGeom>
        </p:spPr>
      </p:pic>
      <p:sp>
        <p:nvSpPr>
          <p:cNvPr id="9" name="Cylinder 19">
            <a:extLst>
              <a:ext uri="{FF2B5EF4-FFF2-40B4-BE49-F238E27FC236}">
                <a16:creationId xmlns="" xmlns:a16="http://schemas.microsoft.com/office/drawing/2014/main" id="{B745103E-783F-40C4-AF5B-0320A14082F9}"/>
              </a:ext>
            </a:extLst>
          </p:cNvPr>
          <p:cNvSpPr/>
          <p:nvPr/>
        </p:nvSpPr>
        <p:spPr>
          <a:xfrm>
            <a:off x="4431623" y="2994203"/>
            <a:ext cx="950494" cy="126504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ylinder 34">
            <a:extLst>
              <a:ext uri="{FF2B5EF4-FFF2-40B4-BE49-F238E27FC236}">
                <a16:creationId xmlns="" xmlns:a16="http://schemas.microsoft.com/office/drawing/2014/main" id="{90056923-47CC-497C-8E49-EDCB79A7768E}"/>
              </a:ext>
            </a:extLst>
          </p:cNvPr>
          <p:cNvSpPr/>
          <p:nvPr/>
        </p:nvSpPr>
        <p:spPr>
          <a:xfrm>
            <a:off x="4424761" y="2678049"/>
            <a:ext cx="962526" cy="517358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B93189D-79D3-43B7-804C-BC16E5E113A2}"/>
              </a:ext>
            </a:extLst>
          </p:cNvPr>
          <p:cNvSpPr/>
          <p:nvPr/>
        </p:nvSpPr>
        <p:spPr>
          <a:xfrm>
            <a:off x="4438476" y="2924590"/>
            <a:ext cx="968310" cy="329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F5AB6B-AD48-4877-B2AE-20F0AD9D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06" y="1495388"/>
            <a:ext cx="2490537" cy="3188368"/>
          </a:xfrm>
          <a:prstGeom prst="rect">
            <a:avLst/>
          </a:prstGeom>
        </p:spPr>
      </p:pic>
      <p:sp>
        <p:nvSpPr>
          <p:cNvPr id="13" name="Cylinder 48">
            <a:extLst>
              <a:ext uri="{FF2B5EF4-FFF2-40B4-BE49-F238E27FC236}">
                <a16:creationId xmlns="" xmlns:a16="http://schemas.microsoft.com/office/drawing/2014/main" id="{4E4DFA72-E1C6-4C3F-A534-E4CCBC51ECFB}"/>
              </a:ext>
            </a:extLst>
          </p:cNvPr>
          <p:cNvSpPr/>
          <p:nvPr/>
        </p:nvSpPr>
        <p:spPr>
          <a:xfrm>
            <a:off x="6843578" y="3081390"/>
            <a:ext cx="950494" cy="102025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ylinder 53">
            <a:extLst>
              <a:ext uri="{FF2B5EF4-FFF2-40B4-BE49-F238E27FC236}">
                <a16:creationId xmlns="" xmlns:a16="http://schemas.microsoft.com/office/drawing/2014/main" id="{FFD7FA9F-7C37-4CBA-B092-05F881C522A4}"/>
              </a:ext>
            </a:extLst>
          </p:cNvPr>
          <p:cNvSpPr/>
          <p:nvPr/>
        </p:nvSpPr>
        <p:spPr>
          <a:xfrm>
            <a:off x="6847756" y="2775942"/>
            <a:ext cx="962526" cy="517358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19A314E-C319-45F4-9207-7004DD9CD918}"/>
              </a:ext>
            </a:extLst>
          </p:cNvPr>
          <p:cNvSpPr/>
          <p:nvPr/>
        </p:nvSpPr>
        <p:spPr>
          <a:xfrm>
            <a:off x="6849130" y="3094539"/>
            <a:ext cx="989344" cy="252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4AC7997-6400-4186-9A27-79974FE7F2AF}"/>
              </a:ext>
            </a:extLst>
          </p:cNvPr>
          <p:cNvGrpSpPr/>
          <p:nvPr/>
        </p:nvGrpSpPr>
        <p:grpSpPr>
          <a:xfrm>
            <a:off x="8997780" y="1400019"/>
            <a:ext cx="2490537" cy="3188368"/>
            <a:chOff x="8891335" y="3320716"/>
            <a:chExt cx="2490537" cy="3188368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A27734A-6791-4538-869F-32BC3F84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335" y="3320716"/>
              <a:ext cx="2490537" cy="3188368"/>
            </a:xfrm>
            <a:prstGeom prst="rect">
              <a:avLst/>
            </a:prstGeom>
          </p:spPr>
        </p:pic>
        <p:sp>
          <p:nvSpPr>
            <p:cNvPr id="18" name="Cylinder 22">
              <a:extLst>
                <a:ext uri="{FF2B5EF4-FFF2-40B4-BE49-F238E27FC236}">
                  <a16:creationId xmlns="" xmlns:a16="http://schemas.microsoft.com/office/drawing/2014/main" id="{58884B10-4FC2-4211-AA8E-600E2E69BE42}"/>
                </a:ext>
              </a:extLst>
            </p:cNvPr>
            <p:cNvSpPr/>
            <p:nvPr/>
          </p:nvSpPr>
          <p:spPr>
            <a:xfrm>
              <a:off x="9637294" y="4896811"/>
              <a:ext cx="950495" cy="1079766"/>
            </a:xfrm>
            <a:prstGeom prst="can">
              <a:avLst>
                <a:gd name="adj" fmla="val 1993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E6A5B1D-59DB-47D8-818C-E0DE4C4C4D8E}"/>
                </a:ext>
              </a:extLst>
            </p:cNvPr>
            <p:cNvSpPr/>
            <p:nvPr/>
          </p:nvSpPr>
          <p:spPr>
            <a:xfrm>
              <a:off x="9594429" y="4845287"/>
              <a:ext cx="1046749" cy="27110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14600" y="357472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সম্পূর্ণ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9705" y="5811319"/>
            <a:ext cx="1048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5DC707D0-C7EE-4D59-B47E-8EB2D81E4BDC}"/>
              </a:ext>
            </a:extLst>
          </p:cNvPr>
          <p:cNvSpPr/>
          <p:nvPr/>
        </p:nvSpPr>
        <p:spPr>
          <a:xfrm>
            <a:off x="7037447" y="3567214"/>
            <a:ext cx="565187" cy="475605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5DC707D0-C7EE-4D59-B47E-8EB2D81E4BDC}"/>
              </a:ext>
            </a:extLst>
          </p:cNvPr>
          <p:cNvSpPr/>
          <p:nvPr/>
        </p:nvSpPr>
        <p:spPr>
          <a:xfrm>
            <a:off x="3178486" y="3737406"/>
            <a:ext cx="565187" cy="475605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17482" y="5015656"/>
            <a:ext cx="166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১ম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0644" y="5059064"/>
            <a:ext cx="144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২য়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6273" y="4945513"/>
            <a:ext cx="150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৩য়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74934" y="4945513"/>
            <a:ext cx="231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28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0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4005 L -0.00143 -0.04005 C -0.00117 -0.04977 -4.16667E-6 -0.0963 0.00196 -0.11713 C 0.00352 -0.13287 0.00274 -0.11898 0.0043 -0.13171 C 0.00691 -0.15185 0.00664 -0.15185 0.00782 -0.1713 C 0.00704 -0.20949 0.00691 -0.24792 0.00547 -0.28588 C 0.00534 -0.28982 0.00378 -0.29282 0.00313 -0.2963 C -0.00533 -0.34676 0.00704 -0.28009 0.00079 -0.31296 C 0.00235 -0.31713 0.00274 -0.32477 0.00547 -0.32546 C 0.01862 -0.32986 0.03217 -0.32639 0.04532 -0.32755 C 0.04662 -0.32778 0.04766 -0.32894 0.04883 -0.32963 C 0.06641 -0.32894 0.08412 -0.32963 0.10157 -0.32755 C 0.10339 -0.32755 0.10521 -0.32593 0.10625 -0.32338 C 0.10743 -0.3206 0.10704 -0.31644 0.10743 -0.31296 C 0.10782 -0.29977 0.10795 -0.28657 0.1086 -0.27338 C 0.10886 -0.26991 0.10886 -0.2662 0.10977 -0.26296 C 0.11055 -0.26088 0.11211 -0.26019 0.11329 -0.2588 C 0.11407 -0.25671 0.11498 -0.25486 0.11563 -0.25255 C 0.11615 -0.25116 0.11914 -0.24097 0.11914 -0.23796 C 0.11954 -0.17222 0.11914 -0.10602 0.11914 -0.04005 L 0.11914 -0.03796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-0.00602 0.00117 -0.01227 0.00117 -0.01852 C 0.00117 -0.08333 0.00091 -0.05324 -0.00117 -0.08935 C -0.00403 -0.14121 -0.0013 -0.11991 -0.00456 -0.14352 C -0.0043 -0.19306 -0.00456 -0.24236 -0.00351 -0.29167 C -0.00325 -0.30185 -0.00169 -0.30417 0.00235 -0.30833 C 0.00547 -0.31111 0.00834 -0.31528 0.01172 -0.31667 C 0.01888 -0.31898 0.01576 -0.31759 0.0211 -0.3206 C 0.0293 -0.31991 0.03776 -0.32153 0.0457 -0.31852 C 0.04766 -0.31783 0.04805 -0.31296 0.04922 -0.31019 C 0.05039 -0.3081 0.05169 -0.30625 0.05274 -0.30417 C 0.05768 -0.29352 0.05222 -0.30116 0.0586 -0.29352 C 0.05938 -0.29028 0.06003 -0.28658 0.06094 -0.28333 C 0.06263 -0.27732 0.06432 -0.27523 0.0668 -0.27083 C 0.06719 -0.26852 0.06745 -0.26644 0.06797 -0.26435 C 0.06901 -0.26134 0.07084 -0.25926 0.07149 -0.25602 C 0.0724 -0.25232 0.07201 -0.24769 0.07266 -0.24352 C 0.07357 -0.23935 0.07695 -0.23403 0.07852 -0.23102 C 0.08138 -0.21621 0.07956 -0.22222 0.0832 -0.2125 C 0.0836 -0.2088 0.08399 -0.20533 0.08438 -0.20185 C 0.08477 -0.19908 0.08542 -0.19653 0.08555 -0.19352 C 0.0862 -0.1875 0.08607 -0.18102 0.08672 -0.175 C 0.08932 -0.15046 0.08828 -0.16852 0.09024 -0.15417 C 0.09076 -0.1507 0.09115 -0.14722 0.09141 -0.14352 C 0.09219 -0.13681 0.09284 -0.12755 0.09375 -0.12083 C 0.09414 -0.11852 0.0944 -0.11644 0.09492 -0.11435 C 0.09557 -0.11227 0.09649 -0.11019 0.09727 -0.10833 C 0.09974 -0.08843 0.10195 -0.07315 0.10313 -0.05417 C 0.10443 -0.03403 0.10339 -0.03658 0.10547 -0.02269 C 0.10586 -0.0206 0.10612 -0.01852 0.10664 -0.01667 C 0.10768 -0.01296 0.10899 -0.00972 0.11016 -0.00602 C 0.11146 0.00764 0.11133 0.00208 0.11133 0.01065 L 0.11133 0.00648 L 0.11133 0.00648 C 0.11263 0.02569 0.1125 0.01875 0.1125 0.02731 L 0.1125 0.02731 " pathEditMode="relative" ptsTypes="AAAAAAAAAAAAAAAAAAAAAAAAAAAAAAAA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3387" y="1657350"/>
            <a:ext cx="6853238" cy="4614864"/>
            <a:chOff x="433387" y="1657350"/>
            <a:chExt cx="6853238" cy="4614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1985964"/>
              <a:ext cx="6853238" cy="428625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DDB8E5E-5FB9-4BE0-BE89-CD896B32FE97}"/>
                </a:ext>
              </a:extLst>
            </p:cNvPr>
            <p:cNvGrpSpPr/>
            <p:nvPr/>
          </p:nvGrpSpPr>
          <p:grpSpPr>
            <a:xfrm>
              <a:off x="4742388" y="2333374"/>
              <a:ext cx="1287377" cy="485775"/>
              <a:chOff x="7038476" y="1588167"/>
              <a:chExt cx="930370" cy="878306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0A6BD40-E404-4D2C-972E-2B999EBBC188}"/>
                  </a:ext>
                </a:extLst>
              </p:cNvPr>
              <p:cNvSpPr/>
              <p:nvPr/>
            </p:nvSpPr>
            <p:spPr>
              <a:xfrm flipV="1">
                <a:off x="7038476" y="1588167"/>
                <a:ext cx="914400" cy="8783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7A826270-21F2-4E56-A930-75E2AE4D4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7090454" y="1551987"/>
                <a:ext cx="842211" cy="914573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1CDDBAD-3629-4DF4-84E3-89DD2438F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845" y="1657350"/>
              <a:ext cx="896658" cy="1300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C2E9AAE-9937-4FBD-A2EE-0180D281FD9D}"/>
                </a:ext>
              </a:extLst>
            </p:cNvPr>
            <p:cNvGrpSpPr/>
            <p:nvPr/>
          </p:nvGrpSpPr>
          <p:grpSpPr>
            <a:xfrm flipV="1">
              <a:off x="1693696" y="2819149"/>
              <a:ext cx="1852864" cy="276725"/>
              <a:chOff x="1780673" y="1130966"/>
              <a:chExt cx="1852864" cy="5775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9CB8C6FF-07FF-4C62-BFD9-779238FA1267}"/>
                  </a:ext>
                </a:extLst>
              </p:cNvPr>
              <p:cNvSpPr/>
              <p:nvPr/>
            </p:nvSpPr>
            <p:spPr>
              <a:xfrm>
                <a:off x="1780673" y="1179095"/>
                <a:ext cx="1648327" cy="4692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A298C16D-FE4A-4234-AA4B-265EB2763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792705" y="1130966"/>
                <a:ext cx="1840832" cy="57751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693696" y="2819149"/>
              <a:ext cx="1852864" cy="253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0101" y="2333373"/>
            <a:ext cx="1309664" cy="48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386" y="692208"/>
            <a:ext cx="346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5698" y="520758"/>
            <a:ext cx="443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টেবিলের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জিনিসগুলো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টেবিলের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25" y="4403124"/>
            <a:ext cx="465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1825" y="206433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৪০-৪১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নিরবে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" y="791208"/>
            <a:ext cx="6129337" cy="3636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0" y="4375135"/>
            <a:ext cx="5927358" cy="2169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067" y="3857625"/>
            <a:ext cx="5441583" cy="2687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66" y="997641"/>
            <a:ext cx="5284421" cy="278203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5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762293F-448F-4B86-B912-8096EFEBD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5065077"/>
              </p:ext>
            </p:extLst>
          </p:nvPr>
        </p:nvGraphicFramePr>
        <p:xfrm>
          <a:off x="775419" y="1241251"/>
          <a:ext cx="10299032" cy="4293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263">
                  <a:extLst>
                    <a:ext uri="{9D8B030D-6E8A-4147-A177-3AD203B41FA5}">
                      <a16:colId xmlns="" xmlns:a16="http://schemas.microsoft.com/office/drawing/2014/main" val="3445931360"/>
                    </a:ext>
                  </a:extLst>
                </a:gridCol>
                <a:gridCol w="2779295">
                  <a:extLst>
                    <a:ext uri="{9D8B030D-6E8A-4147-A177-3AD203B41FA5}">
                      <a16:colId xmlns="" xmlns:a16="http://schemas.microsoft.com/office/drawing/2014/main" val="3467359378"/>
                    </a:ext>
                  </a:extLst>
                </a:gridCol>
                <a:gridCol w="3019926">
                  <a:extLst>
                    <a:ext uri="{9D8B030D-6E8A-4147-A177-3AD203B41FA5}">
                      <a16:colId xmlns="" xmlns:a16="http://schemas.microsoft.com/office/drawing/2014/main" val="2792473939"/>
                    </a:ext>
                  </a:extLst>
                </a:gridCol>
                <a:gridCol w="2875548">
                  <a:extLst>
                    <a:ext uri="{9D8B030D-6E8A-4147-A177-3AD203B41FA5}">
                      <a16:colId xmlns="" xmlns:a16="http://schemas.microsoft.com/office/drawing/2014/main" val="1126066592"/>
                    </a:ext>
                  </a:extLst>
                </a:gridCol>
              </a:tblGrid>
              <a:tr h="1077238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(১)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পানিতে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দেওয়ার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পূ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্বে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পানিতে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দেওয়ার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(১) </a:t>
                      </a:r>
                      <a:r>
                        <a:rPr lang="en-US" sz="24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পানিতে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  </a:t>
                      </a:r>
                      <a:r>
                        <a:rPr lang="as-IN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র।</a:t>
                      </a:r>
                    </a:p>
                    <a:p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9073050"/>
                  </a:ext>
                </a:extLst>
              </a:tr>
              <a:tr h="283088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8802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BA1F56-EC83-4F1A-AD0A-3F4D7F1268C1}"/>
              </a:ext>
            </a:extLst>
          </p:cNvPr>
          <p:cNvGrpSpPr/>
          <p:nvPr/>
        </p:nvGrpSpPr>
        <p:grpSpPr>
          <a:xfrm>
            <a:off x="2883860" y="2658031"/>
            <a:ext cx="1937084" cy="1913021"/>
            <a:chOff x="1118937" y="3501190"/>
            <a:chExt cx="2490537" cy="318836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43967F9-02EF-4465-8DA7-15FE112DA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37" y="3501190"/>
              <a:ext cx="2490537" cy="3188368"/>
            </a:xfrm>
            <a:prstGeom prst="rect">
              <a:avLst/>
            </a:prstGeom>
          </p:spPr>
        </p:pic>
        <p:sp>
          <p:nvSpPr>
            <p:cNvPr id="6" name="Cylinder 9">
              <a:extLst>
                <a:ext uri="{FF2B5EF4-FFF2-40B4-BE49-F238E27FC236}">
                  <a16:creationId xmlns="" xmlns:a16="http://schemas.microsoft.com/office/drawing/2014/main" id="{506F9200-34AA-4DD7-9814-942374B0F586}"/>
                </a:ext>
              </a:extLst>
            </p:cNvPr>
            <p:cNvSpPr/>
            <p:nvPr/>
          </p:nvSpPr>
          <p:spPr>
            <a:xfrm>
              <a:off x="1864896" y="4981072"/>
              <a:ext cx="974557" cy="999585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EF8CD7C-4C5F-44F7-B013-54B091EE3E21}"/>
                </a:ext>
              </a:extLst>
            </p:cNvPr>
            <p:cNvSpPr/>
            <p:nvPr/>
          </p:nvSpPr>
          <p:spPr>
            <a:xfrm>
              <a:off x="1756621" y="4932949"/>
              <a:ext cx="1167054" cy="2767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9FE7911-2569-4655-90EF-DAE548E58D2C}"/>
              </a:ext>
            </a:extLst>
          </p:cNvPr>
          <p:cNvGrpSpPr/>
          <p:nvPr/>
        </p:nvGrpSpPr>
        <p:grpSpPr>
          <a:xfrm>
            <a:off x="5624721" y="2543064"/>
            <a:ext cx="1937084" cy="2142956"/>
            <a:chOff x="6232358" y="3693695"/>
            <a:chExt cx="1937084" cy="214295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20AD344-3E17-4BCA-AD6C-6B9657CEB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358" y="3693695"/>
              <a:ext cx="1937084" cy="2142956"/>
            </a:xfrm>
            <a:prstGeom prst="rect">
              <a:avLst/>
            </a:prstGeom>
          </p:spPr>
        </p:pic>
        <p:sp>
          <p:nvSpPr>
            <p:cNvPr id="10" name="Cylinder 12">
              <a:extLst>
                <a:ext uri="{FF2B5EF4-FFF2-40B4-BE49-F238E27FC236}">
                  <a16:creationId xmlns="" xmlns:a16="http://schemas.microsoft.com/office/drawing/2014/main" id="{538C790E-A14C-451F-9CE6-D72DDE3D5BF9}"/>
                </a:ext>
              </a:extLst>
            </p:cNvPr>
            <p:cNvSpPr/>
            <p:nvPr/>
          </p:nvSpPr>
          <p:spPr>
            <a:xfrm>
              <a:off x="6809876" y="4836695"/>
              <a:ext cx="739273" cy="509222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CE1392D5-E970-4341-9C79-1715B5E8ECEA}"/>
                </a:ext>
              </a:extLst>
            </p:cNvPr>
            <p:cNvSpPr/>
            <p:nvPr/>
          </p:nvSpPr>
          <p:spPr>
            <a:xfrm>
              <a:off x="6713631" y="4836694"/>
              <a:ext cx="907709" cy="1409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="" xmlns:a16="http://schemas.microsoft.com/office/drawing/2014/main" id="{CDE4C3B4-CA75-4CF5-AFEC-A151252C09C6}"/>
                </a:ext>
              </a:extLst>
            </p:cNvPr>
            <p:cNvSpPr/>
            <p:nvPr/>
          </p:nvSpPr>
          <p:spPr>
            <a:xfrm>
              <a:off x="7026441" y="5137485"/>
              <a:ext cx="383673" cy="177750"/>
            </a:xfrm>
            <a:prstGeom prst="cloud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ylinder 15">
              <a:extLst>
                <a:ext uri="{FF2B5EF4-FFF2-40B4-BE49-F238E27FC236}">
                  <a16:creationId xmlns="" xmlns:a16="http://schemas.microsoft.com/office/drawing/2014/main" id="{B6DAB92B-23CD-49AA-ADA8-64C8428CFE25}"/>
                </a:ext>
              </a:extLst>
            </p:cNvPr>
            <p:cNvSpPr/>
            <p:nvPr/>
          </p:nvSpPr>
          <p:spPr>
            <a:xfrm>
              <a:off x="6809873" y="4620126"/>
              <a:ext cx="757990" cy="312822"/>
            </a:xfrm>
            <a:prstGeom prst="ca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2408B8-855B-40C7-9F5E-2C9E8F6F9B1A}"/>
              </a:ext>
            </a:extLst>
          </p:cNvPr>
          <p:cNvGrpSpPr/>
          <p:nvPr/>
        </p:nvGrpSpPr>
        <p:grpSpPr>
          <a:xfrm>
            <a:off x="8820442" y="2471859"/>
            <a:ext cx="1937084" cy="2117558"/>
            <a:chOff x="8891335" y="3320716"/>
            <a:chExt cx="2490537" cy="3188368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179D43E-E175-4A39-B246-06FC767D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335" y="3320716"/>
              <a:ext cx="2490537" cy="3188368"/>
            </a:xfrm>
            <a:prstGeom prst="rect">
              <a:avLst/>
            </a:prstGeom>
          </p:spPr>
        </p:pic>
        <p:sp>
          <p:nvSpPr>
            <p:cNvPr id="16" name="Cylinder 5">
              <a:extLst>
                <a:ext uri="{FF2B5EF4-FFF2-40B4-BE49-F238E27FC236}">
                  <a16:creationId xmlns="" xmlns:a16="http://schemas.microsoft.com/office/drawing/2014/main" id="{05AE83C9-E959-4038-BD88-0EF8D4EC35F8}"/>
                </a:ext>
              </a:extLst>
            </p:cNvPr>
            <p:cNvSpPr/>
            <p:nvPr/>
          </p:nvSpPr>
          <p:spPr>
            <a:xfrm>
              <a:off x="9637294" y="4812632"/>
              <a:ext cx="950495" cy="1095837"/>
            </a:xfrm>
            <a:prstGeom prst="can">
              <a:avLst>
                <a:gd name="adj" fmla="val 1993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78AE248-B31C-4D0A-B52E-5A90FA4E47B8}"/>
                </a:ext>
              </a:extLst>
            </p:cNvPr>
            <p:cNvSpPr/>
            <p:nvPr/>
          </p:nvSpPr>
          <p:spPr>
            <a:xfrm>
              <a:off x="9516989" y="4800602"/>
              <a:ext cx="1167054" cy="2406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14538" y="357472"/>
            <a:ext cx="835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2929" y="5288710"/>
            <a:ext cx="50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সিদ্ধান্ত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পাদার্থ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3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5" y="1014697"/>
            <a:ext cx="225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3" y="128592"/>
            <a:ext cx="3243262" cy="202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00155" y="2920055"/>
            <a:ext cx="10444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4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পানিভর্তি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বালতিতে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একখন্ড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ইট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রাখলে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ঘটবে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ইট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নিলে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ঘটবে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80" y="204100"/>
            <a:ext cx="3585951" cy="195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7622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3"/>
            <a:ext cx="12192000" cy="681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3138" y="2767910"/>
            <a:ext cx="862965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আন্তরিক</a:t>
            </a: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6495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7532" y="4241354"/>
            <a:ext cx="714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অধ্যায়ঃ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৬</a:t>
            </a:r>
          </a:p>
          <a:p>
            <a:pPr algn="ctr"/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পাঠঃ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পদার্থ</a:t>
            </a:r>
            <a:endParaRPr lang="en-US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পাঠ্যাংশঃ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পদার্থের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বৈশিষ্ট্য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পরিক্ষণ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) </a:t>
            </a:r>
          </a:p>
        </p:txBody>
      </p:sp>
      <p:pic>
        <p:nvPicPr>
          <p:cNvPr id="6" name="Picture 5" descr="2020-10-20-08-59-13-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547" y="686469"/>
            <a:ext cx="2436768" cy="2995194"/>
          </a:xfrm>
          <a:prstGeom prst="rect">
            <a:avLst/>
          </a:prstGeom>
        </p:spPr>
      </p:pic>
      <p:pic>
        <p:nvPicPr>
          <p:cNvPr id="7" name="Picture 6" descr="download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99" y="689899"/>
            <a:ext cx="2594105" cy="3412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021" y="4044025"/>
            <a:ext cx="44115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মাকসুদা আকতার </a:t>
            </a:r>
          </a:p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সহকারী শিক্ষক </a:t>
            </a:r>
          </a:p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বেতাগী মডেল স প্রা বি </a:t>
            </a:r>
          </a:p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বেতাগী, বরগুনা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9811" y="1106905"/>
            <a:ext cx="311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3348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781" y="2049602"/>
            <a:ext cx="8761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উপকরণঃ</a:t>
            </a:r>
            <a:endParaRPr lang="en-US" sz="40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গ্লাস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রাবার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ব্যান্ড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0540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744484">
            <a:off x="125230" y="723202"/>
            <a:ext cx="232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88" y="505766"/>
            <a:ext cx="744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649" y="1704656"/>
            <a:ext cx="10329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চারপাশে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সেগুলো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১।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ওজন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২।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৩।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49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7550" y="380302"/>
            <a:ext cx="527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87" y="3618521"/>
            <a:ext cx="8529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পরিক্ষণঃ</a:t>
            </a:r>
            <a:r>
              <a:rPr lang="en-US" sz="6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জায়গা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দখল</a:t>
            </a:r>
            <a:r>
              <a:rPr lang="en-US" sz="66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78078" y="1532168"/>
            <a:ext cx="1035844" cy="2042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341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906" y="1006614"/>
            <a:ext cx="743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0055" y="2721114"/>
            <a:ext cx="967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১৬.১.২   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া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্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থ 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</a:t>
            </a:r>
            <a:r>
              <a:rPr lang="en-US" sz="4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ায়গা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দখল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ব্যাখ্য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া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ে 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</a:t>
            </a:r>
            <a:r>
              <a:rPr lang="as-IN" sz="4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ে</a:t>
            </a:r>
            <a:r>
              <a:rPr lang="en-US" sz="4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3010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13" y="351728"/>
            <a:ext cx="58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1" y="2162304"/>
            <a:ext cx="2895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160256">
            <a:off x="-111799" y="829555"/>
            <a:ext cx="303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উপকরণগুলো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টেবিলের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238504"/>
            <a:ext cx="18288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CE3CEE-D4E7-41FA-8152-64685012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6" y="3428370"/>
            <a:ext cx="2229815" cy="14565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C85B455D-9F69-4D0E-9E4B-EADBDD856131}"/>
              </a:ext>
            </a:extLst>
          </p:cNvPr>
          <p:cNvSpPr/>
          <p:nvPr/>
        </p:nvSpPr>
        <p:spPr>
          <a:xfrm>
            <a:off x="9002087" y="3952119"/>
            <a:ext cx="1973179" cy="409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3122" y="5228934"/>
            <a:ext cx="123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41" y="5343231"/>
            <a:ext cx="123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গ্লাস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7482" y="5224510"/>
            <a:ext cx="123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4041" y="5099445"/>
            <a:ext cx="18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ব্যান্ড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549206-0A85-4CFF-8F23-6DCBF3C5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22" y="1098495"/>
            <a:ext cx="4331871" cy="4662269"/>
          </a:xfrm>
          <a:prstGeom prst="rect">
            <a:avLst/>
          </a:prstGeom>
        </p:spPr>
      </p:pic>
      <p:sp>
        <p:nvSpPr>
          <p:cNvPr id="5" name="Cylinder 9">
            <a:extLst>
              <a:ext uri="{FF2B5EF4-FFF2-40B4-BE49-F238E27FC236}">
                <a16:creationId xmlns="" xmlns:a16="http://schemas.microsoft.com/office/drawing/2014/main" id="{A026DEF0-4FD4-4276-B4C9-851EF207D564}"/>
              </a:ext>
            </a:extLst>
          </p:cNvPr>
          <p:cNvSpPr/>
          <p:nvPr/>
        </p:nvSpPr>
        <p:spPr>
          <a:xfrm>
            <a:off x="4757738" y="3130242"/>
            <a:ext cx="1734395" cy="1861081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E6E5947-D86B-44C0-B744-BF1709758FEE}"/>
              </a:ext>
            </a:extLst>
          </p:cNvPr>
          <p:cNvSpPr/>
          <p:nvPr/>
        </p:nvSpPr>
        <p:spPr>
          <a:xfrm>
            <a:off x="4757738" y="3125200"/>
            <a:ext cx="1725033" cy="409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244A4C-7EEC-469C-8BCF-00D2499575DC}"/>
              </a:ext>
            </a:extLst>
          </p:cNvPr>
          <p:cNvSpPr/>
          <p:nvPr/>
        </p:nvSpPr>
        <p:spPr>
          <a:xfrm>
            <a:off x="9526674" y="2321219"/>
            <a:ext cx="2165039" cy="198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7208" y="381725"/>
            <a:ext cx="606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986923">
            <a:off x="8434704" y="1952979"/>
            <a:ext cx="272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ঢালি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603302">
            <a:off x="1650706" y="1609194"/>
            <a:ext cx="209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খালি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</a:t>
            </a:r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86666">
            <a:off x="1447998" y="3392281"/>
            <a:ext cx="235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উপরিতল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37522" y="2185988"/>
            <a:ext cx="1877341" cy="683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391660" y="2185988"/>
            <a:ext cx="2938078" cy="48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086666">
            <a:off x="8468131" y="4196446"/>
            <a:ext cx="235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উপরিতল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অংশে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রাবার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ব্যান্ড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1036" y="5625485"/>
            <a:ext cx="3957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ঢালার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70056" y="3412398"/>
            <a:ext cx="2046744" cy="634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178817" y="3428380"/>
            <a:ext cx="2847570" cy="108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1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/>
      <p:bldP spid="10" grpId="0"/>
      <p:bldP spid="12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3679CE-D573-4477-8247-F306422A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5" y="1741539"/>
            <a:ext cx="4331871" cy="4481795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="" xmlns:a16="http://schemas.microsoft.com/office/drawing/2014/main" id="{5DC707D0-C7EE-4D59-B47E-8EB2D81E4BDC}"/>
              </a:ext>
            </a:extLst>
          </p:cNvPr>
          <p:cNvSpPr/>
          <p:nvPr/>
        </p:nvSpPr>
        <p:spPr>
          <a:xfrm>
            <a:off x="6046851" y="2024229"/>
            <a:ext cx="818149" cy="745957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="" xmlns:a16="http://schemas.microsoft.com/office/drawing/2014/main" id="{64A01389-B132-4A8B-8ECD-6CFF9FE96181}"/>
              </a:ext>
            </a:extLst>
          </p:cNvPr>
          <p:cNvSpPr/>
          <p:nvPr/>
        </p:nvSpPr>
        <p:spPr>
          <a:xfrm>
            <a:off x="5974664" y="1994243"/>
            <a:ext cx="890336" cy="80611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FEC60EF-5FE4-4EB1-9F23-86BD7B4A8FCE}"/>
              </a:ext>
            </a:extLst>
          </p:cNvPr>
          <p:cNvGrpSpPr/>
          <p:nvPr/>
        </p:nvGrpSpPr>
        <p:grpSpPr>
          <a:xfrm>
            <a:off x="2316747" y="328650"/>
            <a:ext cx="4437101" cy="1819022"/>
            <a:chOff x="1792706" y="577517"/>
            <a:chExt cx="4437101" cy="249053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31D085C-0811-4767-AF2E-52B108388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706" y="577517"/>
              <a:ext cx="4437101" cy="2396392"/>
            </a:xfrm>
            <a:prstGeom prst="rect">
              <a:avLst/>
            </a:prstGeom>
          </p:spPr>
        </p:pic>
        <p:sp>
          <p:nvSpPr>
            <p:cNvPr id="9" name="Cloud 8">
              <a:extLst>
                <a:ext uri="{FF2B5EF4-FFF2-40B4-BE49-F238E27FC236}">
                  <a16:creationId xmlns="" xmlns:a16="http://schemas.microsoft.com/office/drawing/2014/main" id="{23C283FB-3423-4248-8E26-CA732F7BEEF6}"/>
                </a:ext>
              </a:extLst>
            </p:cNvPr>
            <p:cNvSpPr/>
            <p:nvPr/>
          </p:nvSpPr>
          <p:spPr>
            <a:xfrm>
              <a:off x="5245768" y="2671010"/>
              <a:ext cx="613611" cy="39704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ylinder 9">
            <a:extLst>
              <a:ext uri="{FF2B5EF4-FFF2-40B4-BE49-F238E27FC236}">
                <a16:creationId xmlns="" xmlns:a16="http://schemas.microsoft.com/office/drawing/2014/main" id="{A026DEF0-4FD4-4276-B4C9-851EF207D564}"/>
              </a:ext>
            </a:extLst>
          </p:cNvPr>
          <p:cNvSpPr/>
          <p:nvPr/>
        </p:nvSpPr>
        <p:spPr>
          <a:xfrm>
            <a:off x="5574684" y="3560561"/>
            <a:ext cx="1734395" cy="1861081"/>
          </a:xfrm>
          <a:prstGeom prst="ca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ylinder 20">
            <a:extLst>
              <a:ext uri="{FF2B5EF4-FFF2-40B4-BE49-F238E27FC236}">
                <a16:creationId xmlns="" xmlns:a16="http://schemas.microsoft.com/office/drawing/2014/main" id="{926A12EE-2B1A-48AF-928B-077B7DAB3087}"/>
              </a:ext>
            </a:extLst>
          </p:cNvPr>
          <p:cNvSpPr/>
          <p:nvPr/>
        </p:nvSpPr>
        <p:spPr>
          <a:xfrm>
            <a:off x="5574684" y="3125720"/>
            <a:ext cx="1734395" cy="852650"/>
          </a:xfrm>
          <a:prstGeom prst="ca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E6E5947-D86B-44C0-B744-BF1709758FEE}"/>
              </a:ext>
            </a:extLst>
          </p:cNvPr>
          <p:cNvSpPr/>
          <p:nvPr/>
        </p:nvSpPr>
        <p:spPr>
          <a:xfrm>
            <a:off x="5558369" y="3598651"/>
            <a:ext cx="1750710" cy="379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18355" y="165157"/>
            <a:ext cx="387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4574" y="1865631"/>
            <a:ext cx="2124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একখন্ড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পাথরের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টুকরা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ঘটবে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1" y="293007"/>
            <a:ext cx="1846038" cy="169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18691853">
            <a:off x="8608692" y="4360048"/>
            <a:ext cx="195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719505">
            <a:off x="1697801" y="3070430"/>
            <a:ext cx="2124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ফেলার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09081" y="3852673"/>
            <a:ext cx="1920644" cy="87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63276" y="3262795"/>
            <a:ext cx="2026744" cy="91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4834" y="5912859"/>
            <a:ext cx="555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গ্লাসের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ফেলার</a:t>
            </a:r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599 0.37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 animBg="1"/>
      <p:bldP spid="11" grpId="0" animBg="1"/>
      <p:bldP spid="13" grpId="0"/>
      <p:bldP spid="15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545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Akter Hossain</dc:creator>
  <cp:lastModifiedBy>MC</cp:lastModifiedBy>
  <cp:revision>62</cp:revision>
  <dcterms:created xsi:type="dcterms:W3CDTF">2021-08-14T03:14:24Z</dcterms:created>
  <dcterms:modified xsi:type="dcterms:W3CDTF">2022-07-30T16:06:20Z</dcterms:modified>
</cp:coreProperties>
</file>