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76" r:id="rId3"/>
    <p:sldId id="264" r:id="rId4"/>
    <p:sldId id="265" r:id="rId5"/>
    <p:sldId id="274" r:id="rId6"/>
    <p:sldId id="279" r:id="rId7"/>
    <p:sldId id="261" r:id="rId8"/>
    <p:sldId id="293" r:id="rId9"/>
    <p:sldId id="282" r:id="rId10"/>
    <p:sldId id="291" r:id="rId11"/>
    <p:sldId id="263" r:id="rId12"/>
    <p:sldId id="262" r:id="rId13"/>
    <p:sldId id="272" r:id="rId14"/>
    <p:sldId id="284" r:id="rId15"/>
    <p:sldId id="259" r:id="rId16"/>
    <p:sldId id="273" r:id="rId17"/>
    <p:sldId id="295" r:id="rId18"/>
    <p:sldId id="294" r:id="rId19"/>
    <p:sldId id="277" r:id="rId20"/>
    <p:sldId id="292" r:id="rId21"/>
    <p:sldId id="266" r:id="rId22"/>
    <p:sldId id="270" r:id="rId23"/>
    <p:sldId id="268" r:id="rId24"/>
    <p:sldId id="271" r:id="rId25"/>
    <p:sldId id="297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0BB3-C86D-414F-BFEA-B33F4922DFD7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60139-3D65-4D11-82E8-1D7CBCA6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বেলে-</a:t>
            </a:r>
            <a:r>
              <a:rPr lang="bn-BD" baseline="0" dirty="0" smtClean="0"/>
              <a:t> দোআঁশ মাটি ও  দোআঁশ মাটির নমুনা দেখাতে পারেন।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9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প্রথমে</a:t>
            </a:r>
            <a:r>
              <a:rPr lang="bn-BD" baseline="0" dirty="0" smtClean="0"/>
              <a:t> স্লাইড এ শাক দুটির ছবি </a:t>
            </a:r>
            <a:r>
              <a:rPr lang="bn-BD" dirty="0" smtClean="0"/>
              <a:t>  এনে তাদের কাছে</a:t>
            </a:r>
            <a:r>
              <a:rPr lang="bn-BD" baseline="0" dirty="0" smtClean="0"/>
              <a:t> শাকের নাম জিজ্ঞাসা করতে। পারেন। তারপর শিক্ষার্থীদেরকে জাত দুটি সম্পর্কে হালকা ধারনা দিতে পারেন। </a:t>
            </a:r>
            <a:r>
              <a:rPr lang="bn-BD" dirty="0" smtClean="0"/>
              <a:t>আলতাপাটি</a:t>
            </a:r>
            <a:r>
              <a:rPr lang="bn-BD" baseline="0" dirty="0" smtClean="0"/>
              <a:t> জাতটির পাতা ও কান্ড সিদুর লাল। বারি লালশাকের পাতা ও কান্ড লাল হয়।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1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শ্রেণিতে ভালো করে বীজ বপণের পদ্ধতি বুঝাবেন। বর্ষা কালে ব্যাখ্যা করবেন যেন বৃষ্টির পানিতে  বীজ বপণের পর পানি জমে তা  নষ্ট  না হয়ে যায় । সে জন্য জমিতে নালা কাটা হয়।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7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সেচ প্রদানের পদ্ধতি</a:t>
            </a:r>
            <a:r>
              <a:rPr lang="bn-BD" baseline="0" dirty="0" smtClean="0"/>
              <a:t> শিক্ষক শ্রেণিতে পড়াবেন। গ্রামে আমরা বালতিতে করে সেচ দিয়ে থাকি। মেশিন দিয়ে সেচ প্রদান করি। সকল ধরনের পদ্ধতি বুঝিয়ে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লাল শাক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4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1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6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1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6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7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7028-EC52-40FF-BFFE-225C33505EC2}" type="datetimeFigureOut">
              <a:rPr lang="en-US" smtClean="0"/>
              <a:t>07/31/2022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38BC-1C8C-4288-9575-6C9B5C0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1.jpg"/><Relationship Id="rId7" Type="http://schemas.openxmlformats.org/officeDocument/2006/relationships/image" Target="../media/image4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3.jp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72440"/>
            <a:ext cx="10058400" cy="600456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107180" y="1112520"/>
            <a:ext cx="3093720" cy="822960"/>
          </a:xfrm>
          <a:prstGeom prst="rect">
            <a:avLst/>
          </a:prstGeom>
          <a:solidFill>
            <a:srgbClr val="C0000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838201"/>
            <a:ext cx="4852658" cy="783193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itchFamily="2" charset="0"/>
              </a:rPr>
              <a:t>লালশাকের উন্নত জাত </a:t>
            </a:r>
          </a:p>
        </p:txBody>
      </p:sp>
      <p:cxnSp>
        <p:nvCxnSpPr>
          <p:cNvPr id="5" name="Straight Connector 4"/>
          <p:cNvCxnSpPr>
            <a:stCxn id="22" idx="1"/>
          </p:cNvCxnSpPr>
          <p:nvPr/>
        </p:nvCxnSpPr>
        <p:spPr>
          <a:xfrm rot="5400000" flipH="1" flipV="1">
            <a:off x="6140284" y="-133647"/>
            <a:ext cx="794" cy="438288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5400000">
            <a:off x="6002937" y="1753519"/>
            <a:ext cx="304800" cy="150565"/>
          </a:xfrm>
          <a:prstGeom prst="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47363" y="2389110"/>
            <a:ext cx="2767938" cy="71508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বারি </a:t>
            </a:r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লালশাক</a:t>
            </a:r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8178932" y="2147559"/>
            <a:ext cx="304800" cy="126073"/>
          </a:xfrm>
          <a:prstGeom prst="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Right Arrow 21"/>
          <p:cNvSpPr/>
          <p:nvPr/>
        </p:nvSpPr>
        <p:spPr>
          <a:xfrm rot="5400000">
            <a:off x="3796837" y="2147558"/>
            <a:ext cx="304800" cy="126073"/>
          </a:xfrm>
          <a:prstGeom prst="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2628305" y="2425549"/>
            <a:ext cx="2767938" cy="715089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আলতাপাটি</a:t>
            </a:r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8129257" y="587144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67011"/>
            <a:ext cx="4953000" cy="2981160"/>
          </a:xfrm>
          <a:prstGeom prst="round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840" y="3367011"/>
            <a:ext cx="4968240" cy="2981160"/>
          </a:xfrm>
          <a:prstGeom prst="round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4125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8" y="537104"/>
            <a:ext cx="2905942" cy="243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43" y="537103"/>
            <a:ext cx="2804637" cy="243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1" y="4069080"/>
            <a:ext cx="2971800" cy="241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23" y="4053840"/>
            <a:ext cx="2769597" cy="24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8" y="4053840"/>
            <a:ext cx="2905942" cy="240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23" y="537104"/>
            <a:ext cx="2769598" cy="243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31920" y="3189654"/>
            <a:ext cx="4282440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 শাকের ফুল লাল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4"/>
          <a:stretch/>
        </p:blipFill>
        <p:spPr>
          <a:xfrm>
            <a:off x="5092944" y="363131"/>
            <a:ext cx="1194289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2"/>
          <a:stretch/>
        </p:blipFill>
        <p:spPr>
          <a:xfrm>
            <a:off x="2706074" y="4927760"/>
            <a:ext cx="1698286" cy="173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2694104"/>
            <a:ext cx="1658469" cy="195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1"/>
          <a:stretch/>
        </p:blipFill>
        <p:spPr>
          <a:xfrm>
            <a:off x="2706074" y="2694104"/>
            <a:ext cx="1698286" cy="197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1"/>
          <a:stretch/>
        </p:blipFill>
        <p:spPr>
          <a:xfrm>
            <a:off x="284612" y="4907280"/>
            <a:ext cx="1666108" cy="1758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1"/>
          <a:stretch/>
        </p:blipFill>
        <p:spPr>
          <a:xfrm>
            <a:off x="7826716" y="2694105"/>
            <a:ext cx="1713524" cy="195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1"/>
          <a:stretch/>
        </p:blipFill>
        <p:spPr>
          <a:xfrm>
            <a:off x="10149840" y="378126"/>
            <a:ext cx="1634236" cy="211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2"/>
          <a:stretch/>
        </p:blipFill>
        <p:spPr>
          <a:xfrm>
            <a:off x="5105400" y="2694104"/>
            <a:ext cx="2335875" cy="197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4"/>
          <a:stretch/>
        </p:blipFill>
        <p:spPr>
          <a:xfrm>
            <a:off x="6022827" y="363131"/>
            <a:ext cx="1194289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4"/>
          <a:stretch/>
        </p:blipFill>
        <p:spPr>
          <a:xfrm>
            <a:off x="2706074" y="321831"/>
            <a:ext cx="1698286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4"/>
          <a:stretch/>
        </p:blipFill>
        <p:spPr>
          <a:xfrm>
            <a:off x="7826716" y="352433"/>
            <a:ext cx="1713524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2" y="2694104"/>
            <a:ext cx="1720422" cy="195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1"/>
          <a:stretch/>
        </p:blipFill>
        <p:spPr>
          <a:xfrm>
            <a:off x="10280357" y="4847928"/>
            <a:ext cx="1597182" cy="181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1"/>
          <a:stretch/>
        </p:blipFill>
        <p:spPr>
          <a:xfrm>
            <a:off x="322883" y="321831"/>
            <a:ext cx="1682151" cy="214312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2"/>
          <a:stretch/>
        </p:blipFill>
        <p:spPr>
          <a:xfrm>
            <a:off x="7826717" y="4847930"/>
            <a:ext cx="1713523" cy="181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037304" y="4927760"/>
            <a:ext cx="2297446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লালশাকের বীজ গোলাকার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" y="403860"/>
            <a:ext cx="4087177" cy="227043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9" y="3048000"/>
            <a:ext cx="4032790" cy="215311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40" y="3047999"/>
            <a:ext cx="4030980" cy="215311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-2817" r="-988" b="8451"/>
          <a:stretch/>
        </p:blipFill>
        <p:spPr>
          <a:xfrm>
            <a:off x="7673340" y="403859"/>
            <a:ext cx="4030980" cy="227043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7"/>
          <a:stretch/>
        </p:blipFill>
        <p:spPr>
          <a:xfrm>
            <a:off x="5498211" y="2267902"/>
            <a:ext cx="1382078" cy="156019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85014" y="579675"/>
            <a:ext cx="1795275" cy="646331"/>
          </a:xfrm>
          <a:prstGeom prst="rect">
            <a:avLst/>
          </a:prstGeom>
          <a:solidFill>
            <a:schemeClr val="accent4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তৈরি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503" y="5402597"/>
            <a:ext cx="9680257" cy="1200329"/>
          </a:xfrm>
          <a:prstGeom prst="rect">
            <a:avLst/>
          </a:prstGeom>
          <a:solidFill>
            <a:srgbClr val="00B0F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লালশাকের বীজ খুব ছোট। তাই ৪-৫টি চাষ ও মই দিয়ে জমি ঝুরাঝুরা করে তৈরি করতে হবে। লালশাক একটি স্বল্পকালীন ফসল।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548640"/>
            <a:ext cx="6187440" cy="646331"/>
          </a:xfrm>
          <a:prstGeom prst="rect">
            <a:avLst/>
          </a:prstGeom>
          <a:solidFill>
            <a:schemeClr val="accent4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লালশাকের জমিতে সার প্রয়োগের পরিমাণ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" y="1767840"/>
            <a:ext cx="11262360" cy="452431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সারের নাম ----- সারের পরিমান/ শতক ----- প্রয়োগের সময় 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গোবর     -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কেজি       -        শেষ চাষের সময় ।                                     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টিএপি     -       ৩০০ গ্রাম       -         শেষ চাষের সময়।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এমওপি    -       ২৫০ গ্রাম        -         শেষ চাষের সময়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ইউরিয়া   -       ৪০০ গ্রাম        -          শেষ চাষের সময় এবং চারা   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গজানোর ৭দিন পর 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64" y="1386978"/>
            <a:ext cx="3761541" cy="196245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76" y="1417099"/>
            <a:ext cx="3741388" cy="19323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"/>
          <a:stretch/>
        </p:blipFill>
        <p:spPr>
          <a:xfrm>
            <a:off x="2209476" y="3652769"/>
            <a:ext cx="3741388" cy="191166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33" y="3606832"/>
            <a:ext cx="3737372" cy="191166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328625" y="5867767"/>
            <a:ext cx="7543800" cy="730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লালশাকের বীজ ছিটিয়ে ও সারিতে বপন করা যায়।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0162" y="352068"/>
            <a:ext cx="3642360" cy="67285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বপন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899160"/>
            <a:ext cx="4958715" cy="344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899160"/>
            <a:ext cx="4983480" cy="344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965960" y="5105400"/>
            <a:ext cx="8625840" cy="123444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লালশাকের বীজ সারিতে বপন করলে পরিচর্যা করা সুবিধাজনক এবং ফলনও বেশি হয়।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at.jpg"/>
          <p:cNvPicPr>
            <a:picLocks noChangeAspect="1"/>
          </p:cNvPicPr>
          <p:nvPr/>
        </p:nvPicPr>
        <p:blipFill>
          <a:blip r:embed="rId3"/>
          <a:srcRect t="29925"/>
          <a:stretch>
            <a:fillRect/>
          </a:stretch>
        </p:blipFill>
        <p:spPr>
          <a:xfrm>
            <a:off x="548641" y="1647468"/>
            <a:ext cx="7147560" cy="4524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46959" y="434741"/>
            <a:ext cx="3825240" cy="7831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বর্ষাকালে বীজ বপন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5300" y="1355094"/>
            <a:ext cx="3733800" cy="4874359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বর্ষার সময় লালশাকের চাষ করলে এক মিটার চওড়া এবং ১৫ সেমি উঁচু বেড করে বীজ বপন করতে হয়। সেক্ষেত্রে দুটি বেডের মাঝে ৩০সেমি সেচ নালা রাখতে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at.jpg"/>
          <p:cNvPicPr>
            <a:picLocks noChangeAspect="1"/>
          </p:cNvPicPr>
          <p:nvPr/>
        </p:nvPicPr>
        <p:blipFill rotWithShape="1">
          <a:blip r:embed="rId3"/>
          <a:srcRect t="10612"/>
          <a:stretch/>
        </p:blipFill>
        <p:spPr>
          <a:xfrm>
            <a:off x="829994" y="1383460"/>
            <a:ext cx="4915486" cy="364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556760" y="335279"/>
            <a:ext cx="3001108" cy="646986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সেচ প্রদান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35834" y="5682089"/>
            <a:ext cx="9517966" cy="8388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জমিতে পর্যাপ্ত রস না থাকলে বীজ বপনের পর সেচ দিতে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4" y="1383460"/>
            <a:ext cx="5037406" cy="3477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76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2060" y="701040"/>
            <a:ext cx="249174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5040" y="2164080"/>
            <a:ext cx="8641080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লালশাকে প্রচুর কী থাকে?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লালশাক চাষের জন্য কোন মাটি উত্তম?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লাল শাকের বীজ কেমন হয়?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লালশাক চাষে কত কেজি গোবর দিতে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আমাদের দেশে কখন লালশাকের ফলন বেশি হয়? 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0" y="701040"/>
            <a:ext cx="192024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91041"/>
            <a:ext cx="542544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প্রবীর রঞ্জন চৌধুরী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কধুরখীল স্কুল এণ্ড কলেজ।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 পৌরসভা, চট্টগ্রাম।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3091041"/>
            <a:ext cx="310896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 – কৃষিশিক্ষা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 – ৫০মিনিট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ষষ্ঠ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53383"/>
            <a:ext cx="5196840" cy="3665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397326" y="283608"/>
            <a:ext cx="3001108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চারা পাতলা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9320" y="5210889"/>
            <a:ext cx="7848600" cy="13280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বীজ গজানোর এক সপ্তাহ পর ৫সেমি অন্তর অন্তর গাছ রেখে অন্যান্য গাছ তুলে ফেলতে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446311"/>
            <a:ext cx="5349240" cy="3479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23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64" y="3482663"/>
            <a:ext cx="3511871" cy="218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2" y="365760"/>
            <a:ext cx="3762807" cy="235302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68" y="359958"/>
            <a:ext cx="3735585" cy="235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83" y="1490581"/>
            <a:ext cx="1500638" cy="177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65" y="1539373"/>
            <a:ext cx="1626842" cy="1703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79" y="3177937"/>
            <a:ext cx="3392436" cy="253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13186" y="5844106"/>
            <a:ext cx="8072515" cy="701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নিড়ানি দিয়ে লালশাকের আগাছা পরিষ্কার করতে হয়।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5623" y="433945"/>
            <a:ext cx="2956560" cy="825994"/>
          </a:xfrm>
          <a:prstGeom prst="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 পরিষ্কার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7"/>
          <a:stretch/>
        </p:blipFill>
        <p:spPr>
          <a:xfrm>
            <a:off x="332682" y="3177937"/>
            <a:ext cx="3446838" cy="253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4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7" y="2897493"/>
            <a:ext cx="3536346" cy="19007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7" y="351155"/>
            <a:ext cx="3536346" cy="215164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69" y="331429"/>
            <a:ext cx="3484880" cy="221450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33" y="975361"/>
            <a:ext cx="3266796" cy="171158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72" y="2844669"/>
            <a:ext cx="3484880" cy="19175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33" y="2923531"/>
            <a:ext cx="3266796" cy="190079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608651" y="241359"/>
            <a:ext cx="2956560" cy="497418"/>
          </a:xfrm>
          <a:prstGeom prst="rect">
            <a:avLst/>
          </a:prstGeom>
          <a:solidFill>
            <a:schemeClr val="accent4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8728" y="5060914"/>
            <a:ext cx="10417396" cy="15453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বপনের ২০-২৫ দিনের মধ্যে লালশাক সংগ্রহ শুরু করা যায়। প্রথম দিকে বড় গাছগুলো তুলতে হবে। এভাবে দুই-তিন দিন পর পর শাক তোলা যেতে পারে। শিকড়সহ লালশাকের গাছ তোলা হয়।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066" y="-14919"/>
            <a:ext cx="1223736" cy="217430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r="17502"/>
          <a:stretch/>
        </p:blipFill>
        <p:spPr>
          <a:xfrm rot="16200000">
            <a:off x="10080952" y="-49490"/>
            <a:ext cx="1333580" cy="21336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3"/>
          <a:stretch/>
        </p:blipFill>
        <p:spPr>
          <a:xfrm rot="5400000">
            <a:off x="806934" y="4719297"/>
            <a:ext cx="1413179" cy="214312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1"/>
          <a:stretch/>
        </p:blipFill>
        <p:spPr>
          <a:xfrm>
            <a:off x="3558150" y="1018130"/>
            <a:ext cx="5212080" cy="321626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3"/>
          <a:stretch/>
        </p:blipFill>
        <p:spPr>
          <a:xfrm rot="16200000">
            <a:off x="10053379" y="4599283"/>
            <a:ext cx="1388723" cy="223711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070470" y="5010125"/>
            <a:ext cx="6187440" cy="1402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লালশাক জমি থেকে তোলার পর পানিতে ধুয়ে আটি বেঁধে বাজারজার করা হয়।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1"/>
          <a:stretch/>
        </p:blipFill>
        <p:spPr>
          <a:xfrm>
            <a:off x="9629181" y="2016638"/>
            <a:ext cx="2237119" cy="267430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1"/>
          <a:stretch/>
        </p:blipFill>
        <p:spPr>
          <a:xfrm>
            <a:off x="410783" y="2022301"/>
            <a:ext cx="2205479" cy="272733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81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1"/>
          <a:stretch/>
        </p:blipFill>
        <p:spPr>
          <a:xfrm>
            <a:off x="555481" y="1488051"/>
            <a:ext cx="3178319" cy="351871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1" y="1488051"/>
            <a:ext cx="3276600" cy="351871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31" y="1488051"/>
            <a:ext cx="3399740" cy="351871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46431" y="430921"/>
            <a:ext cx="339974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লালশাকের ফলন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8441" y="5364480"/>
            <a:ext cx="681227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 পদ্ধতিতে চাষ করলে প্রতি শতক জমি থেকে ৪৫-৫৫ কেজি লালশাক পাওয়া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2440" y="640080"/>
            <a:ext cx="2697480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দলগত কাজঃ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" y="2828742"/>
            <a:ext cx="496062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পলাশ দল -  ** লালশাক চাষের জমি কিভাবে তৈরি করা হয় বর্ণনা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828742"/>
            <a:ext cx="473964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টগর দল - ** লালশাকের জমিতে সার প্রয়োগ পদ্ধতি বর্ণনা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620" y="533400"/>
            <a:ext cx="1615440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720" y="1539240"/>
            <a:ext cx="8153400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লাল শাকের ফুল কেমন?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সাদা (খ) লাল (গ) বাদামী (ঘ) খয়েরী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লাল শাকের জমিতে কয়টি চাষ দিতে হয়?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২-৩টি (খ) ৩-৪টি (গ) ৪-৫টি (ঘ) ৫-৬টি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সারা বছর চাষ করা যায় -----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i.লাল শাক ii. পালং শাক iii. পাট শাক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নিচের কোনটি সঠিক?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i (খ) ii (গ) iii (ঘ) i, ii ও iii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9800" y="2148840"/>
            <a:ext cx="1691640" cy="2308324"/>
          </a:xfrm>
          <a:prstGeom prst="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–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(খ)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(গ)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(ক)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6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" y="259080"/>
            <a:ext cx="11475720" cy="6248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624112"/>
            <a:ext cx="6446520" cy="305728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46320" y="735856"/>
            <a:ext cx="2103120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3610" y="4902633"/>
            <a:ext cx="768858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 * পাঁচ শতক জমিতে লালশাক চাষের জন্য কী কী উপকরণ প্রয়োজন হয়, তার একটি তালিকা তৈরি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365760"/>
            <a:ext cx="11018520" cy="615696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02380" y="1859280"/>
            <a:ext cx="4541520" cy="10668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06" y="1775460"/>
            <a:ext cx="3241655" cy="208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6"/>
          <a:stretch/>
        </p:blipFill>
        <p:spPr>
          <a:xfrm>
            <a:off x="4431806" y="4337148"/>
            <a:ext cx="3241654" cy="220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577" y="4337149"/>
            <a:ext cx="3081276" cy="217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80" y="1775460"/>
            <a:ext cx="3159145" cy="208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0"/>
          <a:stretch/>
        </p:blipFill>
        <p:spPr>
          <a:xfrm>
            <a:off x="8414680" y="4337148"/>
            <a:ext cx="3159145" cy="220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7" y="1775460"/>
            <a:ext cx="3081276" cy="208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63240" y="476727"/>
            <a:ext cx="560832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1" y="1952202"/>
            <a:ext cx="3550919" cy="2985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1927400"/>
            <a:ext cx="3444240" cy="284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14600" y="514365"/>
            <a:ext cx="733044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দেখে আমরা কী বুঝতে পারছি?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1520" y="5571536"/>
            <a:ext cx="3672840" cy="670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লালশাক উৎপাদন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56" y="1886988"/>
            <a:ext cx="3608329" cy="292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10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8"/>
          <a:stretch/>
        </p:blipFill>
        <p:spPr>
          <a:xfrm>
            <a:off x="457200" y="441960"/>
            <a:ext cx="11323320" cy="588264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55520" y="2084368"/>
            <a:ext cx="787908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লালশাক উৎপাদন পদ্ধতি </a:t>
            </a: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পঞ্চম </a:t>
            </a: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– ৬৩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" y="1188720"/>
            <a:ext cx="11292840" cy="4216539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লালশাকের জাত ও মাটি সম্পর্কে বলতে পারবে।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লালশাক উৎপাদনে জমি তৈরি পদ্ধতি বর্ণনা করতে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লালশাকের বীজ বপন , ফসল সংগ্রহ ও ফলন সম্পর্কে ব্যাখ্যা করতে 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59" y="613157"/>
            <a:ext cx="3372273" cy="209730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69117"/>
            <a:ext cx="3333855" cy="200667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8" y="613158"/>
            <a:ext cx="3398517" cy="209730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67" y="3169117"/>
            <a:ext cx="3372273" cy="200667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53" y="2213394"/>
            <a:ext cx="3163115" cy="206232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796669" y="484944"/>
            <a:ext cx="2640676" cy="6396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লালশাক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915" y="5364478"/>
            <a:ext cx="9597325" cy="120032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লালশাক একটি জনপ্রিয় শাক। বাংলাদেশের প্রায় সব এলাকায় কম বেশি লালশাকের চাষ হয়। এতে প্রচুর ভিটামিন আছে।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3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22400"/>
            <a:ext cx="4785360" cy="314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71600"/>
            <a:ext cx="486156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855720" y="306468"/>
            <a:ext cx="4191000" cy="783193"/>
          </a:xfrm>
          <a:prstGeom prst="roundRect">
            <a:avLst/>
          </a:prstGeom>
          <a:solidFill>
            <a:schemeClr val="bg2"/>
          </a:solidFill>
          <a:ln w="762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লালশাক চাষের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2620" y="5823823"/>
            <a:ext cx="8435340" cy="7150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দোঁআশ ও বেলে-দোঁআশ মাটি লালশাক চাষের জন্য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উত্তম।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42160" y="4761548"/>
            <a:ext cx="2286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দোঁআশ মাটি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3280" y="4807585"/>
            <a:ext cx="31546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বেলে-দোঁআশ মাটি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0" y="600060"/>
            <a:ext cx="5314230" cy="356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644247"/>
            <a:ext cx="5349240" cy="3477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844040" y="5349240"/>
            <a:ext cx="856488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শীতের শুরুতে লালশাকের ফলন বেশি হয়।  গরম কালে উঁচু জমিতে লালশাক চাষ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786</Words>
  <Application>Microsoft Office PowerPoint</Application>
  <PresentationFormat>Widescreen</PresentationFormat>
  <Paragraphs>101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122</cp:revision>
  <dcterms:created xsi:type="dcterms:W3CDTF">2022-06-24T14:34:49Z</dcterms:created>
  <dcterms:modified xsi:type="dcterms:W3CDTF">2022-07-31T03:39:31Z</dcterms:modified>
</cp:coreProperties>
</file>