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7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2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7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6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3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5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0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9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8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F55F-001E-4AE3-AA1B-3EF103CB858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7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7F55F-001E-4AE3-AA1B-3EF103CB8581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88662-FB9E-4606-82A9-1DD0D625C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1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1633" y="1896035"/>
            <a:ext cx="76513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 smtClean="0"/>
              <a:t>السلام عليكم ورحمة الله</a:t>
            </a:r>
          </a:p>
          <a:p>
            <a:r>
              <a:rPr lang="ar-SA" sz="4800" dirty="0" smtClean="0"/>
              <a:t/>
            </a:r>
            <a:br>
              <a:rPr lang="ar-SA" sz="4800" dirty="0" smtClean="0"/>
            </a:br>
            <a:r>
              <a:rPr lang="ar-SA" sz="4800" dirty="0" smtClean="0"/>
              <a:t>اهلا سهلا     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378" y="3204041"/>
            <a:ext cx="21431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7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1077" y="2469337"/>
            <a:ext cx="100315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/>
              <a:t>تعريف الأستاذ : </a:t>
            </a:r>
          </a:p>
          <a:p>
            <a:r>
              <a:rPr lang="ar-SA" sz="2800" dirty="0"/>
              <a:t>محمد مجيب الرحمن</a:t>
            </a:r>
          </a:p>
          <a:p>
            <a:r>
              <a:rPr lang="ar-SA" sz="2800" dirty="0"/>
              <a:t>الأستاذ المساعد</a:t>
            </a:r>
          </a:p>
          <a:p>
            <a:r>
              <a:rPr lang="ar-SA" sz="2800" dirty="0"/>
              <a:t>المدرسة المجددية الإسلا مية (العالم)</a:t>
            </a:r>
          </a:p>
          <a:p>
            <a:r>
              <a:rPr lang="ar-SA" sz="2800" dirty="0"/>
              <a:t>برى بارى – كالياكوير –غازى فور-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717" y="2838375"/>
            <a:ext cx="1505843" cy="187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4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1186" y="2101510"/>
            <a:ext cx="7140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عنوان الدرس</a:t>
            </a:r>
          </a:p>
          <a:p>
            <a:endParaRPr lang="ar-SA" sz="3200" dirty="0"/>
          </a:p>
          <a:p>
            <a:r>
              <a:rPr lang="ar-SA" sz="3200" smtClean="0"/>
              <a:t>الصف ألعاشر</a:t>
            </a:r>
            <a:r>
              <a:rPr lang="en-US" sz="3200" smtClean="0"/>
              <a:t>  </a:t>
            </a:r>
            <a:endParaRPr lang="en-US" sz="3200" dirty="0" smtClean="0"/>
          </a:p>
          <a:p>
            <a:endParaRPr lang="ar-SA" sz="3200" dirty="0"/>
          </a:p>
          <a:p>
            <a:r>
              <a:rPr lang="ar-SA" sz="3200" dirty="0" smtClean="0"/>
              <a:t> قوائد اللغة العربية</a:t>
            </a:r>
            <a:endParaRPr lang="ar-SA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125" y="2597916"/>
            <a:ext cx="1699354" cy="205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627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738" y="2609827"/>
            <a:ext cx="59359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اعلان الدرس</a:t>
            </a:r>
          </a:p>
          <a:p>
            <a:endParaRPr lang="ar-SA" sz="3200" dirty="0"/>
          </a:p>
          <a:p>
            <a:endParaRPr lang="ar-SA" sz="3200" dirty="0"/>
          </a:p>
          <a:p>
            <a:r>
              <a:rPr lang="ar-SA" sz="3200" dirty="0" smtClean="0"/>
              <a:t>  علامة باب افتعال</a:t>
            </a:r>
            <a:endParaRPr lang="ar-SA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365" y="2609827"/>
            <a:ext cx="2514602" cy="251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848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9055" y="1369474"/>
            <a:ext cx="46232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/>
              <a:t>النتائج من الدرس</a:t>
            </a:r>
          </a:p>
          <a:p>
            <a:endParaRPr lang="ar-SA" sz="2800" dirty="0"/>
          </a:p>
          <a:p>
            <a:r>
              <a:rPr lang="ar-SA" sz="2800" dirty="0"/>
              <a:t>يستطيع الطلاب بعد انتهاء هذا الدرس</a:t>
            </a:r>
          </a:p>
          <a:p>
            <a:endParaRPr lang="ar-SA" sz="2800" dirty="0"/>
          </a:p>
          <a:p>
            <a:r>
              <a:rPr lang="ar-SA" sz="2800" dirty="0"/>
              <a:t>ان يبينوا    معني  </a:t>
            </a:r>
            <a:r>
              <a:rPr lang="ar-SA" sz="2800" dirty="0" smtClean="0"/>
              <a:t> الباب</a:t>
            </a:r>
            <a:endParaRPr lang="ar-SA" sz="2800" dirty="0"/>
          </a:p>
          <a:p>
            <a:r>
              <a:rPr lang="ar-SA" sz="2800" dirty="0"/>
              <a:t> </a:t>
            </a:r>
          </a:p>
          <a:p>
            <a:r>
              <a:rPr lang="ar-SA" sz="2800" dirty="0"/>
              <a:t>ان يقولوا  </a:t>
            </a:r>
            <a:r>
              <a:rPr lang="ar-SA" sz="2800" dirty="0" smtClean="0"/>
              <a:t> معرفة أو علامة باب افتعال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163" y="2210642"/>
            <a:ext cx="2008261" cy="200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36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8682" y="2455830"/>
            <a:ext cx="57881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/>
              <a:t>علامة باب افتعال هي : </a:t>
            </a:r>
          </a:p>
          <a:p>
            <a:endParaRPr lang="ar-SA" sz="2000" dirty="0"/>
          </a:p>
          <a:p>
            <a:r>
              <a:rPr lang="ar-SA" sz="2000" dirty="0" smtClean="0"/>
              <a:t>ألهمزة  قبل الفاء  (في فعل الماضي وفي المصدر)</a:t>
            </a:r>
          </a:p>
          <a:p>
            <a:endParaRPr lang="ar-SA" sz="2000" dirty="0" smtClean="0"/>
          </a:p>
          <a:p>
            <a:r>
              <a:rPr lang="ar-SA" sz="2000" dirty="0" smtClean="0"/>
              <a:t> والتاء بعد الفاء –</a:t>
            </a:r>
          </a:p>
          <a:p>
            <a:endParaRPr lang="ar-SA" sz="2000" dirty="0" smtClean="0"/>
          </a:p>
          <a:p>
            <a:r>
              <a:rPr lang="ar-SA" sz="2000" dirty="0" smtClean="0"/>
              <a:t>مثل :</a:t>
            </a:r>
          </a:p>
          <a:p>
            <a:endParaRPr lang="ar-SA" sz="2000" dirty="0"/>
          </a:p>
          <a:p>
            <a:r>
              <a:rPr lang="ar-SA" sz="2000" dirty="0" smtClean="0"/>
              <a:t>اجتنب-  مجتنب - افتخر  - مفتخر- افتعل-</a:t>
            </a:r>
          </a:p>
          <a:p>
            <a:endParaRPr lang="ar-SA" sz="2000" dirty="0" smtClean="0"/>
          </a:p>
          <a:p>
            <a:r>
              <a:rPr lang="ar-SA" sz="2000" dirty="0" smtClean="0"/>
              <a:t>(جنب-فخر-فعل</a:t>
            </a:r>
            <a:r>
              <a:rPr lang="ar-SA" sz="1600" dirty="0" smtClean="0"/>
              <a:t>) </a:t>
            </a:r>
          </a:p>
          <a:p>
            <a:endParaRPr lang="ar-SA" dirty="0"/>
          </a:p>
          <a:p>
            <a:r>
              <a:rPr lang="ar-SA" dirty="0" smtClean="0"/>
              <a:t> </a:t>
            </a:r>
          </a:p>
          <a:p>
            <a:endParaRPr lang="ar-SA" dirty="0"/>
          </a:p>
          <a:p>
            <a:endParaRPr lang="ar-S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722" y="3021851"/>
            <a:ext cx="1685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923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1753" y="3054486"/>
            <a:ext cx="62451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الى اللقاء</a:t>
            </a:r>
          </a:p>
          <a:p>
            <a:endParaRPr lang="ar-SA" sz="4000" dirty="0"/>
          </a:p>
          <a:p>
            <a:r>
              <a:rPr lang="ar-SA" sz="40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674" y="3054486"/>
            <a:ext cx="18097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0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100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16</cp:revision>
  <dcterms:created xsi:type="dcterms:W3CDTF">2021-02-05T12:38:30Z</dcterms:created>
  <dcterms:modified xsi:type="dcterms:W3CDTF">2021-07-17T17:41:08Z</dcterms:modified>
</cp:coreProperties>
</file>