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81" r:id="rId3"/>
    <p:sldId id="257" r:id="rId4"/>
    <p:sldId id="359" r:id="rId5"/>
    <p:sldId id="320" r:id="rId6"/>
    <p:sldId id="273" r:id="rId7"/>
    <p:sldId id="360" r:id="rId8"/>
    <p:sldId id="281" r:id="rId9"/>
    <p:sldId id="368" r:id="rId10"/>
    <p:sldId id="369" r:id="rId11"/>
    <p:sldId id="370" r:id="rId12"/>
    <p:sldId id="367" r:id="rId13"/>
    <p:sldId id="365" r:id="rId14"/>
    <p:sldId id="377" r:id="rId15"/>
    <p:sldId id="379" r:id="rId16"/>
    <p:sldId id="374" r:id="rId17"/>
    <p:sldId id="375" r:id="rId18"/>
    <p:sldId id="269" r:id="rId19"/>
    <p:sldId id="357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 MIJANUR RAHMAN" userId="9a94471210e5ec17" providerId="LiveId" clId="{E04EA093-766B-41F4-8072-13920108CDE7}"/>
    <pc:docChg chg="undo custSel delSld modSld">
      <pc:chgData name="MD MIJANUR RAHMAN" userId="9a94471210e5ec17" providerId="LiveId" clId="{E04EA093-766B-41F4-8072-13920108CDE7}" dt="2022-07-30T18:49:15.950" v="311" actId="478"/>
      <pc:docMkLst>
        <pc:docMk/>
      </pc:docMkLst>
      <pc:sldChg chg="addSp delSp modSp mod modAnim">
        <pc:chgData name="MD MIJANUR RAHMAN" userId="9a94471210e5ec17" providerId="LiveId" clId="{E04EA093-766B-41F4-8072-13920108CDE7}" dt="2022-07-30T08:30:09.044" v="295" actId="1076"/>
        <pc:sldMkLst>
          <pc:docMk/>
          <pc:sldMk cId="1076242572" sldId="257"/>
        </pc:sldMkLst>
        <pc:spChg chg="mod topLvl">
          <ac:chgData name="MD MIJANUR RAHMAN" userId="9a94471210e5ec17" providerId="LiveId" clId="{E04EA093-766B-41F4-8072-13920108CDE7}" dt="2022-07-30T08:30:03.454" v="294" actId="1076"/>
          <ac:spMkLst>
            <pc:docMk/>
            <pc:sldMk cId="1076242572" sldId="257"/>
            <ac:spMk id="2" creationId="{00000000-0000-0000-0000-000000000000}"/>
          </ac:spMkLst>
        </pc:spChg>
        <pc:spChg chg="mod">
          <ac:chgData name="MD MIJANUR RAHMAN" userId="9a94471210e5ec17" providerId="LiveId" clId="{E04EA093-766B-41F4-8072-13920108CDE7}" dt="2022-07-30T08:28:28.107" v="270" actId="122"/>
          <ac:spMkLst>
            <pc:docMk/>
            <pc:sldMk cId="1076242572" sldId="257"/>
            <ac:spMk id="4" creationId="{00000000-0000-0000-0000-000000000000}"/>
          </ac:spMkLst>
        </pc:spChg>
        <pc:spChg chg="add mod">
          <ac:chgData name="MD MIJANUR RAHMAN" userId="9a94471210e5ec17" providerId="LiveId" clId="{E04EA093-766B-41F4-8072-13920108CDE7}" dt="2022-07-30T08:30:00.134" v="293" actId="1076"/>
          <ac:spMkLst>
            <pc:docMk/>
            <pc:sldMk cId="1076242572" sldId="257"/>
            <ac:spMk id="7" creationId="{95DAF777-936F-C45F-03D9-A84F1C9164EA}"/>
          </ac:spMkLst>
        </pc:spChg>
        <pc:grpChg chg="del">
          <ac:chgData name="MD MIJANUR RAHMAN" userId="9a94471210e5ec17" providerId="LiveId" clId="{E04EA093-766B-41F4-8072-13920108CDE7}" dt="2022-07-30T08:27:18.187" v="243" actId="165"/>
          <ac:grpSpMkLst>
            <pc:docMk/>
            <pc:sldMk cId="1076242572" sldId="257"/>
            <ac:grpSpMk id="6" creationId="{00000000-0000-0000-0000-000000000000}"/>
          </ac:grpSpMkLst>
        </pc:grpChg>
        <pc:picChg chg="mod topLvl">
          <ac:chgData name="MD MIJANUR RAHMAN" userId="9a94471210e5ec17" providerId="LiveId" clId="{E04EA093-766B-41F4-8072-13920108CDE7}" dt="2022-07-30T08:30:09.044" v="295" actId="1076"/>
          <ac:picMkLst>
            <pc:docMk/>
            <pc:sldMk cId="1076242572" sldId="257"/>
            <ac:picMk id="3" creationId="{00000000-0000-0000-0000-000000000000}"/>
          </ac:picMkLst>
        </pc:picChg>
      </pc:sldChg>
      <pc:sldChg chg="addSp delSp modSp mod delAnim modAnim">
        <pc:chgData name="MD MIJANUR RAHMAN" userId="9a94471210e5ec17" providerId="LiveId" clId="{E04EA093-766B-41F4-8072-13920108CDE7}" dt="2022-07-30T08:36:02.833" v="310" actId="1076"/>
        <pc:sldMkLst>
          <pc:docMk/>
          <pc:sldMk cId="1230609541" sldId="269"/>
        </pc:sldMkLst>
        <pc:spChg chg="mod">
          <ac:chgData name="MD MIJANUR RAHMAN" userId="9a94471210e5ec17" providerId="LiveId" clId="{E04EA093-766B-41F4-8072-13920108CDE7}" dt="2022-07-30T08:36:02.833" v="310" actId="1076"/>
          <ac:spMkLst>
            <pc:docMk/>
            <pc:sldMk cId="1230609541" sldId="269"/>
            <ac:spMk id="6" creationId="{00000000-0000-0000-0000-000000000000}"/>
          </ac:spMkLst>
        </pc:spChg>
        <pc:picChg chg="del">
          <ac:chgData name="MD MIJANUR RAHMAN" userId="9a94471210e5ec17" providerId="LiveId" clId="{E04EA093-766B-41F4-8072-13920108CDE7}" dt="2022-07-30T08:08:43.292" v="94" actId="21"/>
          <ac:picMkLst>
            <pc:docMk/>
            <pc:sldMk cId="1230609541" sldId="269"/>
            <ac:picMk id="4" creationId="{00000000-0000-0000-0000-000000000000}"/>
          </ac:picMkLst>
        </pc:picChg>
        <pc:picChg chg="add del mod">
          <ac:chgData name="MD MIJANUR RAHMAN" userId="9a94471210e5ec17" providerId="LiveId" clId="{E04EA093-766B-41F4-8072-13920108CDE7}" dt="2022-07-30T08:35:58.788" v="309" actId="21"/>
          <ac:picMkLst>
            <pc:docMk/>
            <pc:sldMk cId="1230609541" sldId="269"/>
            <ac:picMk id="5" creationId="{D9306558-6DD3-DBF5-9D3A-B917D181B440}"/>
          </ac:picMkLst>
        </pc:picChg>
      </pc:sldChg>
      <pc:sldChg chg="delSp modSp mod delAnim">
        <pc:chgData name="MD MIJANUR RAHMAN" userId="9a94471210e5ec17" providerId="LiveId" clId="{E04EA093-766B-41F4-8072-13920108CDE7}" dt="2022-07-30T08:32:32.358" v="298" actId="1076"/>
        <pc:sldMkLst>
          <pc:docMk/>
          <pc:sldMk cId="1314318799" sldId="271"/>
        </pc:sldMkLst>
        <pc:spChg chg="mod">
          <ac:chgData name="MD MIJANUR RAHMAN" userId="9a94471210e5ec17" providerId="LiveId" clId="{E04EA093-766B-41F4-8072-13920108CDE7}" dt="2022-07-30T08:32:32.358" v="298" actId="1076"/>
          <ac:spMkLst>
            <pc:docMk/>
            <pc:sldMk cId="1314318799" sldId="271"/>
            <ac:spMk id="5" creationId="{00000000-0000-0000-0000-000000000000}"/>
          </ac:spMkLst>
        </pc:spChg>
        <pc:picChg chg="del">
          <ac:chgData name="MD MIJANUR RAHMAN" userId="9a94471210e5ec17" providerId="LiveId" clId="{E04EA093-766B-41F4-8072-13920108CDE7}" dt="2022-07-30T08:32:29.017" v="297" actId="21"/>
          <ac:picMkLst>
            <pc:docMk/>
            <pc:sldMk cId="1314318799" sldId="271"/>
            <ac:picMk id="6" creationId="{00000000-0000-0000-0000-000000000000}"/>
          </ac:picMkLst>
        </pc:picChg>
      </pc:sldChg>
      <pc:sldChg chg="addSp delSp modSp mod delAnim modAnim">
        <pc:chgData name="MD MIJANUR RAHMAN" userId="9a94471210e5ec17" providerId="LiveId" clId="{E04EA093-766B-41F4-8072-13920108CDE7}" dt="2022-07-30T08:21:28.322" v="228" actId="1076"/>
        <pc:sldMkLst>
          <pc:docMk/>
          <pc:sldMk cId="605148196" sldId="272"/>
        </pc:sldMkLst>
        <pc:spChg chg="add del">
          <ac:chgData name="MD MIJANUR RAHMAN" userId="9a94471210e5ec17" providerId="LiveId" clId="{E04EA093-766B-41F4-8072-13920108CDE7}" dt="2022-07-30T08:17:52.267" v="168" actId="21"/>
          <ac:spMkLst>
            <pc:docMk/>
            <pc:sldMk cId="605148196" sldId="272"/>
            <ac:spMk id="2" creationId="{B71CA698-7B90-7186-EF42-45A3B7692AC3}"/>
          </ac:spMkLst>
        </pc:spChg>
        <pc:spChg chg="add del mod topLvl">
          <ac:chgData name="MD MIJANUR RAHMAN" userId="9a94471210e5ec17" providerId="LiveId" clId="{E04EA093-766B-41F4-8072-13920108CDE7}" dt="2022-07-30T08:21:28.322" v="228" actId="1076"/>
          <ac:spMkLst>
            <pc:docMk/>
            <pc:sldMk cId="605148196" sldId="272"/>
            <ac:spMk id="5" creationId="{95575FE9-1773-8E28-8C40-2A0EB0D5E9F5}"/>
          </ac:spMkLst>
        </pc:spChg>
        <pc:grpChg chg="add del mod">
          <ac:chgData name="MD MIJANUR RAHMAN" userId="9a94471210e5ec17" providerId="LiveId" clId="{E04EA093-766B-41F4-8072-13920108CDE7}" dt="2022-07-30T08:21:13.751" v="224" actId="165"/>
          <ac:grpSpMkLst>
            <pc:docMk/>
            <pc:sldMk cId="605148196" sldId="272"/>
            <ac:grpSpMk id="6" creationId="{F5131F14-26C6-AFEB-385D-7E0558C217CA}"/>
          </ac:grpSpMkLst>
        </pc:grpChg>
        <pc:picChg chg="del">
          <ac:chgData name="MD MIJANUR RAHMAN" userId="9a94471210e5ec17" providerId="LiveId" clId="{E04EA093-766B-41F4-8072-13920108CDE7}" dt="2022-07-30T08:17:16.987" v="165" actId="21"/>
          <ac:picMkLst>
            <pc:docMk/>
            <pc:sldMk cId="605148196" sldId="272"/>
            <ac:picMk id="3" creationId="{00000000-0000-0000-0000-000000000000}"/>
          </ac:picMkLst>
        </pc:picChg>
        <pc:picChg chg="add del mod topLvl">
          <ac:chgData name="MD MIJANUR RAHMAN" userId="9a94471210e5ec17" providerId="LiveId" clId="{E04EA093-766B-41F4-8072-13920108CDE7}" dt="2022-07-30T08:21:22.478" v="227" actId="21"/>
          <ac:picMkLst>
            <pc:docMk/>
            <pc:sldMk cId="605148196" sldId="272"/>
            <ac:picMk id="4" creationId="{00000000-0000-0000-0000-000000000000}"/>
          </ac:picMkLst>
        </pc:picChg>
      </pc:sldChg>
      <pc:sldChg chg="modSp">
        <pc:chgData name="MD MIJANUR RAHMAN" userId="9a94471210e5ec17" providerId="LiveId" clId="{E04EA093-766B-41F4-8072-13920108CDE7}" dt="2022-07-30T07:13:01.573" v="8" actId="20577"/>
        <pc:sldMkLst>
          <pc:docMk/>
          <pc:sldMk cId="1274589542" sldId="273"/>
        </pc:sldMkLst>
        <pc:spChg chg="mod">
          <ac:chgData name="MD MIJANUR RAHMAN" userId="9a94471210e5ec17" providerId="LiveId" clId="{E04EA093-766B-41F4-8072-13920108CDE7}" dt="2022-07-30T07:13:01.573" v="8" actId="20577"/>
          <ac:spMkLst>
            <pc:docMk/>
            <pc:sldMk cId="1274589542" sldId="273"/>
            <ac:spMk id="4" creationId="{00000000-0000-0000-0000-000000000000}"/>
          </ac:spMkLst>
        </pc:spChg>
      </pc:sldChg>
      <pc:sldChg chg="delSp modSp del mod modAnim">
        <pc:chgData name="MD MIJANUR RAHMAN" userId="9a94471210e5ec17" providerId="LiveId" clId="{E04EA093-766B-41F4-8072-13920108CDE7}" dt="2022-07-30T08:30:45.505" v="296" actId="2696"/>
        <pc:sldMkLst>
          <pc:docMk/>
          <pc:sldMk cId="567040728" sldId="274"/>
        </pc:sldMkLst>
        <pc:spChg chg="del mod topLvl">
          <ac:chgData name="MD MIJANUR RAHMAN" userId="9a94471210e5ec17" providerId="LiveId" clId="{E04EA093-766B-41F4-8072-13920108CDE7}" dt="2022-07-30T08:28:57.131" v="276" actId="21"/>
          <ac:spMkLst>
            <pc:docMk/>
            <pc:sldMk cId="567040728" sldId="274"/>
            <ac:spMk id="2" creationId="{00000000-0000-0000-0000-000000000000}"/>
          </ac:spMkLst>
        </pc:spChg>
        <pc:spChg chg="del mod topLvl">
          <ac:chgData name="MD MIJANUR RAHMAN" userId="9a94471210e5ec17" providerId="LiveId" clId="{E04EA093-766B-41F4-8072-13920108CDE7}" dt="2022-07-30T08:28:54.850" v="275" actId="21"/>
          <ac:spMkLst>
            <pc:docMk/>
            <pc:sldMk cId="567040728" sldId="274"/>
            <ac:spMk id="7" creationId="{00000000-0000-0000-0000-000000000000}"/>
          </ac:spMkLst>
        </pc:spChg>
        <pc:spChg chg="del mod topLvl">
          <ac:chgData name="MD MIJANUR RAHMAN" userId="9a94471210e5ec17" providerId="LiveId" clId="{E04EA093-766B-41F4-8072-13920108CDE7}" dt="2022-07-30T08:29:01.476" v="277" actId="21"/>
          <ac:spMkLst>
            <pc:docMk/>
            <pc:sldMk cId="567040728" sldId="274"/>
            <ac:spMk id="8" creationId="{00000000-0000-0000-0000-000000000000}"/>
          </ac:spMkLst>
        </pc:spChg>
        <pc:grpChg chg="del">
          <ac:chgData name="MD MIJANUR RAHMAN" userId="9a94471210e5ec17" providerId="LiveId" clId="{E04EA093-766B-41F4-8072-13920108CDE7}" dt="2022-07-30T08:28:51.354" v="274" actId="165"/>
          <ac:grpSpMkLst>
            <pc:docMk/>
            <pc:sldMk cId="567040728" sldId="274"/>
            <ac:grpSpMk id="3" creationId="{00000000-0000-0000-0000-000000000000}"/>
          </ac:grpSpMkLst>
        </pc:grpChg>
      </pc:sldChg>
      <pc:sldChg chg="delSp mod delAnim">
        <pc:chgData name="MD MIJANUR RAHMAN" userId="9a94471210e5ec17" providerId="LiveId" clId="{E04EA093-766B-41F4-8072-13920108CDE7}" dt="2022-07-30T08:05:52.324" v="92" actId="21"/>
        <pc:sldMkLst>
          <pc:docMk/>
          <pc:sldMk cId="3740988173" sldId="281"/>
        </pc:sldMkLst>
        <pc:picChg chg="del">
          <ac:chgData name="MD MIJANUR RAHMAN" userId="9a94471210e5ec17" providerId="LiveId" clId="{E04EA093-766B-41F4-8072-13920108CDE7}" dt="2022-07-30T08:05:52.324" v="92" actId="21"/>
          <ac:picMkLst>
            <pc:docMk/>
            <pc:sldMk cId="3740988173" sldId="281"/>
            <ac:picMk id="2" creationId="{00000000-0000-0000-0000-000000000000}"/>
          </ac:picMkLst>
        </pc:picChg>
      </pc:sldChg>
      <pc:sldChg chg="delSp modSp mod modAnim">
        <pc:chgData name="MD MIJANUR RAHMAN" userId="9a94471210e5ec17" providerId="LiveId" clId="{E04EA093-766B-41F4-8072-13920108CDE7}" dt="2022-07-30T07:48:55.959" v="74"/>
        <pc:sldMkLst>
          <pc:docMk/>
          <pc:sldMk cId="2299031678" sldId="320"/>
        </pc:sldMkLst>
        <pc:spChg chg="mod">
          <ac:chgData name="MD MIJANUR RAHMAN" userId="9a94471210e5ec17" providerId="LiveId" clId="{E04EA093-766B-41F4-8072-13920108CDE7}" dt="2022-07-30T07:48:25.514" v="71" actId="1076"/>
          <ac:spMkLst>
            <pc:docMk/>
            <pc:sldMk cId="2299031678" sldId="320"/>
            <ac:spMk id="2" creationId="{00000000-0000-0000-0000-000000000000}"/>
          </ac:spMkLst>
        </pc:spChg>
        <pc:spChg chg="mod">
          <ac:chgData name="MD MIJANUR RAHMAN" userId="9a94471210e5ec17" providerId="LiveId" clId="{E04EA093-766B-41F4-8072-13920108CDE7}" dt="2022-07-30T07:48:10.789" v="68" actId="14100"/>
          <ac:spMkLst>
            <pc:docMk/>
            <pc:sldMk cId="2299031678" sldId="320"/>
            <ac:spMk id="4" creationId="{00000000-0000-0000-0000-000000000000}"/>
          </ac:spMkLst>
        </pc:spChg>
        <pc:grpChg chg="del">
          <ac:chgData name="MD MIJANUR RAHMAN" userId="9a94471210e5ec17" providerId="LiveId" clId="{E04EA093-766B-41F4-8072-13920108CDE7}" dt="2022-07-30T07:46:33.664" v="36" actId="165"/>
          <ac:grpSpMkLst>
            <pc:docMk/>
            <pc:sldMk cId="2299031678" sldId="320"/>
            <ac:grpSpMk id="3" creationId="{00000000-0000-0000-0000-000000000000}"/>
          </ac:grpSpMkLst>
        </pc:grpChg>
        <pc:picChg chg="mod topLvl">
          <ac:chgData name="MD MIJANUR RAHMAN" userId="9a94471210e5ec17" providerId="LiveId" clId="{E04EA093-766B-41F4-8072-13920108CDE7}" dt="2022-07-30T07:47:10.859" v="44" actId="14100"/>
          <ac:picMkLst>
            <pc:docMk/>
            <pc:sldMk cId="2299031678" sldId="320"/>
            <ac:picMk id="5" creationId="{CF7E3DF2-1B62-49A9-856E-ECB8A1FE557A}"/>
          </ac:picMkLst>
        </pc:picChg>
        <pc:picChg chg="del mod topLvl">
          <ac:chgData name="MD MIJANUR RAHMAN" userId="9a94471210e5ec17" providerId="LiveId" clId="{E04EA093-766B-41F4-8072-13920108CDE7}" dt="2022-07-30T07:46:38" v="37" actId="478"/>
          <ac:picMkLst>
            <pc:docMk/>
            <pc:sldMk cId="2299031678" sldId="320"/>
            <ac:picMk id="6" creationId="{8FCF8DD3-35A0-41AE-A471-C3F94A456344}"/>
          </ac:picMkLst>
        </pc:picChg>
      </pc:sldChg>
      <pc:sldChg chg="delSp modSp mod delAnim">
        <pc:chgData name="MD MIJANUR RAHMAN" userId="9a94471210e5ec17" providerId="LiveId" clId="{E04EA093-766B-41F4-8072-13920108CDE7}" dt="2022-07-30T18:49:15.950" v="311" actId="478"/>
        <pc:sldMkLst>
          <pc:docMk/>
          <pc:sldMk cId="3846096910" sldId="357"/>
        </pc:sldMkLst>
        <pc:spChg chg="mod">
          <ac:chgData name="MD MIJANUR RAHMAN" userId="9a94471210e5ec17" providerId="LiveId" clId="{E04EA093-766B-41F4-8072-13920108CDE7}" dt="2022-07-30T07:10:01.444" v="1" actId="2711"/>
          <ac:spMkLst>
            <pc:docMk/>
            <pc:sldMk cId="3846096910" sldId="357"/>
            <ac:spMk id="2" creationId="{00000000-0000-0000-0000-000000000000}"/>
          </ac:spMkLst>
        </pc:spChg>
        <pc:picChg chg="del">
          <ac:chgData name="MD MIJANUR RAHMAN" userId="9a94471210e5ec17" providerId="LiveId" clId="{E04EA093-766B-41F4-8072-13920108CDE7}" dt="2022-07-30T18:49:15.950" v="311" actId="478"/>
          <ac:picMkLst>
            <pc:docMk/>
            <pc:sldMk cId="3846096910" sldId="357"/>
            <ac:picMk id="3" creationId="{00000000-0000-0000-0000-000000000000}"/>
          </ac:picMkLst>
        </pc:picChg>
      </pc:sldChg>
      <pc:sldChg chg="addSp delSp modSp mod delAnim modAnim">
        <pc:chgData name="MD MIJANUR RAHMAN" userId="9a94471210e5ec17" providerId="LiveId" clId="{E04EA093-766B-41F4-8072-13920108CDE7}" dt="2022-07-30T08:34:47.129" v="308"/>
        <pc:sldMkLst>
          <pc:docMk/>
          <pc:sldMk cId="4131059430" sldId="359"/>
        </pc:sldMkLst>
        <pc:grpChg chg="add mod">
          <ac:chgData name="MD MIJANUR RAHMAN" userId="9a94471210e5ec17" providerId="LiveId" clId="{E04EA093-766B-41F4-8072-13920108CDE7}" dt="2022-07-30T08:34:38.714" v="307" actId="164"/>
          <ac:grpSpMkLst>
            <pc:docMk/>
            <pc:sldMk cId="4131059430" sldId="359"/>
            <ac:grpSpMk id="2" creationId="{E0A783D4-E485-A69B-E3B9-141477999056}"/>
          </ac:grpSpMkLst>
        </pc:grpChg>
        <pc:grpChg chg="add del mod topLvl">
          <ac:chgData name="MD MIJANUR RAHMAN" userId="9a94471210e5ec17" providerId="LiveId" clId="{E04EA093-766B-41F4-8072-13920108CDE7}" dt="2022-07-30T08:10:15.003" v="109" actId="165"/>
          <ac:grpSpMkLst>
            <pc:docMk/>
            <pc:sldMk cId="4131059430" sldId="359"/>
            <ac:grpSpMk id="4" creationId="{00000000-0000-0000-0000-000000000000}"/>
          </ac:grpSpMkLst>
        </pc:grpChg>
        <pc:grpChg chg="del mod topLvl">
          <ac:chgData name="MD MIJANUR RAHMAN" userId="9a94471210e5ec17" providerId="LiveId" clId="{E04EA093-766B-41F4-8072-13920108CDE7}" dt="2022-07-30T08:10:48.803" v="114" actId="165"/>
          <ac:grpSpMkLst>
            <pc:docMk/>
            <pc:sldMk cId="4131059430" sldId="359"/>
            <ac:grpSpMk id="10" creationId="{00000000-0000-0000-0000-000000000000}"/>
          </ac:grpSpMkLst>
        </pc:grpChg>
        <pc:grpChg chg="add del mod">
          <ac:chgData name="MD MIJANUR RAHMAN" userId="9a94471210e5ec17" providerId="LiveId" clId="{E04EA093-766B-41F4-8072-13920108CDE7}" dt="2022-07-30T08:10:01.059" v="106" actId="165"/>
          <ac:grpSpMkLst>
            <pc:docMk/>
            <pc:sldMk cId="4131059430" sldId="359"/>
            <ac:grpSpMk id="11" creationId="{558B6713-D89A-009C-72EC-DEF96294049A}"/>
          </ac:grpSpMkLst>
        </pc:grpChg>
        <pc:picChg chg="del mod">
          <ac:chgData name="MD MIJANUR RAHMAN" userId="9a94471210e5ec17" providerId="LiveId" clId="{E04EA093-766B-41F4-8072-13920108CDE7}" dt="2022-07-30T08:13:12.967" v="137" actId="21"/>
          <ac:picMkLst>
            <pc:docMk/>
            <pc:sldMk cId="4131059430" sldId="359"/>
            <ac:picMk id="2" creationId="{00000000-0000-0000-0000-000000000000}"/>
          </ac:picMkLst>
        </pc:picChg>
        <pc:picChg chg="del mod topLvl">
          <ac:chgData name="MD MIJANUR RAHMAN" userId="9a94471210e5ec17" providerId="LiveId" clId="{E04EA093-766B-41F4-8072-13920108CDE7}" dt="2022-07-30T08:10:18.798" v="110" actId="478"/>
          <ac:picMkLst>
            <pc:docMk/>
            <pc:sldMk cId="4131059430" sldId="359"/>
            <ac:picMk id="3" creationId="{00000000-0000-0000-0000-000000000000}"/>
          </ac:picMkLst>
        </pc:picChg>
        <pc:picChg chg="del">
          <ac:chgData name="MD MIJANUR RAHMAN" userId="9a94471210e5ec17" providerId="LiveId" clId="{E04EA093-766B-41F4-8072-13920108CDE7}" dt="2022-07-30T07:51:28.411" v="83" actId="478"/>
          <ac:picMkLst>
            <pc:docMk/>
            <pc:sldMk cId="4131059430" sldId="359"/>
            <ac:picMk id="5" creationId="{00000000-0000-0000-0000-000000000000}"/>
          </ac:picMkLst>
        </pc:picChg>
        <pc:picChg chg="mod topLvl">
          <ac:chgData name="MD MIJANUR RAHMAN" userId="9a94471210e5ec17" providerId="LiveId" clId="{E04EA093-766B-41F4-8072-13920108CDE7}" dt="2022-07-30T08:34:38.714" v="307" actId="164"/>
          <ac:picMkLst>
            <pc:docMk/>
            <pc:sldMk cId="4131059430" sldId="359"/>
            <ac:picMk id="6" creationId="{FAB57393-D95D-489C-8290-EE9465F26C6C}"/>
          </ac:picMkLst>
        </pc:picChg>
        <pc:picChg chg="del mod topLvl">
          <ac:chgData name="MD MIJANUR RAHMAN" userId="9a94471210e5ec17" providerId="LiveId" clId="{E04EA093-766B-41F4-8072-13920108CDE7}" dt="2022-07-30T08:10:56.417" v="115" actId="21"/>
          <ac:picMkLst>
            <pc:docMk/>
            <pc:sldMk cId="4131059430" sldId="359"/>
            <ac:picMk id="7" creationId="{00000000-0000-0000-0000-000000000000}"/>
          </ac:picMkLst>
        </pc:picChg>
        <pc:picChg chg="del mod topLvl">
          <ac:chgData name="MD MIJANUR RAHMAN" userId="9a94471210e5ec17" providerId="LiveId" clId="{E04EA093-766B-41F4-8072-13920108CDE7}" dt="2022-07-30T08:33:59.885" v="299" actId="21"/>
          <ac:picMkLst>
            <pc:docMk/>
            <pc:sldMk cId="4131059430" sldId="359"/>
            <ac:picMk id="8" creationId="{CF7E3DF2-1B62-49A9-856E-ECB8A1FE557A}"/>
          </ac:picMkLst>
        </pc:picChg>
        <pc:picChg chg="mod">
          <ac:chgData name="MD MIJANUR RAHMAN" userId="9a94471210e5ec17" providerId="LiveId" clId="{E04EA093-766B-41F4-8072-13920108CDE7}" dt="2022-07-30T08:34:38.714" v="307" actId="164"/>
          <ac:picMkLst>
            <pc:docMk/>
            <pc:sldMk cId="4131059430" sldId="359"/>
            <ac:picMk id="9" creationId="{8FCF8DD3-35A0-41AE-A471-C3F94A456344}"/>
          </ac:picMkLst>
        </pc:picChg>
      </pc:sldChg>
      <pc:sldChg chg="delSp modSp mod modAnim">
        <pc:chgData name="MD MIJANUR RAHMAN" userId="9a94471210e5ec17" providerId="LiveId" clId="{E04EA093-766B-41F4-8072-13920108CDE7}" dt="2022-07-30T08:16:52.573" v="164"/>
        <pc:sldMkLst>
          <pc:docMk/>
          <pc:sldMk cId="1775774437" sldId="360"/>
        </pc:sldMkLst>
        <pc:grpChg chg="del mod topLvl">
          <ac:chgData name="MD MIJANUR RAHMAN" userId="9a94471210e5ec17" providerId="LiveId" clId="{E04EA093-766B-41F4-8072-13920108CDE7}" dt="2022-07-30T08:15:30.468" v="144" actId="165"/>
          <ac:grpSpMkLst>
            <pc:docMk/>
            <pc:sldMk cId="1775774437" sldId="360"/>
            <ac:grpSpMk id="7" creationId="{00000000-0000-0000-0000-000000000000}"/>
          </ac:grpSpMkLst>
        </pc:grpChg>
        <pc:grpChg chg="del">
          <ac:chgData name="MD MIJANUR RAHMAN" userId="9a94471210e5ec17" providerId="LiveId" clId="{E04EA093-766B-41F4-8072-13920108CDE7}" dt="2022-07-30T07:49:19.449" v="75" actId="165"/>
          <ac:grpSpMkLst>
            <pc:docMk/>
            <pc:sldMk cId="1775774437" sldId="360"/>
            <ac:grpSpMk id="8" creationId="{00000000-0000-0000-0000-000000000000}"/>
          </ac:grpSpMkLst>
        </pc:grpChg>
        <pc:picChg chg="del mod topLvl">
          <ac:chgData name="MD MIJANUR RAHMAN" userId="9a94471210e5ec17" providerId="LiveId" clId="{E04EA093-766B-41F4-8072-13920108CDE7}" dt="2022-07-30T07:49:31.108" v="76" actId="478"/>
          <ac:picMkLst>
            <pc:docMk/>
            <pc:sldMk cId="1775774437" sldId="360"/>
            <ac:picMk id="2" creationId="{B9095020-316A-45B7-86E5-645E28EC2EF2}"/>
          </ac:picMkLst>
        </pc:picChg>
        <pc:picChg chg="mod topLvl">
          <ac:chgData name="MD MIJANUR RAHMAN" userId="9a94471210e5ec17" providerId="LiveId" clId="{E04EA093-766B-41F4-8072-13920108CDE7}" dt="2022-07-30T08:15:57.881" v="150" actId="1076"/>
          <ac:picMkLst>
            <pc:docMk/>
            <pc:sldMk cId="1775774437" sldId="360"/>
            <ac:picMk id="5" creationId="{00000000-0000-0000-0000-000000000000}"/>
          </ac:picMkLst>
        </pc:picChg>
        <pc:picChg chg="del mod topLvl">
          <ac:chgData name="MD MIJANUR RAHMAN" userId="9a94471210e5ec17" providerId="LiveId" clId="{E04EA093-766B-41F4-8072-13920108CDE7}" dt="2022-07-30T08:15:47.466" v="147" actId="21"/>
          <ac:picMkLst>
            <pc:docMk/>
            <pc:sldMk cId="1775774437" sldId="360"/>
            <ac:picMk id="6" creationId="{00000000-0000-0000-0000-000000000000}"/>
          </ac:picMkLst>
        </pc:picChg>
      </pc:sldChg>
      <pc:sldChg chg="del">
        <pc:chgData name="MD MIJANUR RAHMAN" userId="9a94471210e5ec17" providerId="LiveId" clId="{E04EA093-766B-41F4-8072-13920108CDE7}" dt="2022-07-30T07:10:54.233" v="3" actId="2696"/>
        <pc:sldMkLst>
          <pc:docMk/>
          <pc:sldMk cId="1076930310" sldId="372"/>
        </pc:sldMkLst>
      </pc:sldChg>
      <pc:sldChg chg="del">
        <pc:chgData name="MD MIJANUR RAHMAN" userId="9a94471210e5ec17" providerId="LiveId" clId="{E04EA093-766B-41F4-8072-13920108CDE7}" dt="2022-07-30T07:12:14.522" v="6" actId="2696"/>
        <pc:sldMkLst>
          <pc:docMk/>
          <pc:sldMk cId="3533571431" sldId="373"/>
        </pc:sldMkLst>
      </pc:sldChg>
      <pc:sldChg chg="del">
        <pc:chgData name="MD MIJANUR RAHMAN" userId="9a94471210e5ec17" providerId="LiveId" clId="{E04EA093-766B-41F4-8072-13920108CDE7}" dt="2022-07-30T07:12:18.460" v="7" actId="2696"/>
        <pc:sldMkLst>
          <pc:docMk/>
          <pc:sldMk cId="4239486701" sldId="376"/>
        </pc:sldMkLst>
      </pc:sldChg>
      <pc:sldChg chg="del">
        <pc:chgData name="MD MIJANUR RAHMAN" userId="9a94471210e5ec17" providerId="LiveId" clId="{E04EA093-766B-41F4-8072-13920108CDE7}" dt="2022-07-30T07:11:00.675" v="4" actId="2696"/>
        <pc:sldMkLst>
          <pc:docMk/>
          <pc:sldMk cId="772655107" sldId="378"/>
        </pc:sldMkLst>
      </pc:sldChg>
      <pc:sldChg chg="addSp delSp modSp mod modAnim">
        <pc:chgData name="MD MIJANUR RAHMAN" userId="9a94471210e5ec17" providerId="LiveId" clId="{E04EA093-766B-41F4-8072-13920108CDE7}" dt="2022-07-30T08:26:31.437" v="241"/>
        <pc:sldMkLst>
          <pc:docMk/>
          <pc:sldMk cId="776561551" sldId="381"/>
        </pc:sldMkLst>
        <pc:spChg chg="add del mod topLvl">
          <ac:chgData name="MD MIJANUR RAHMAN" userId="9a94471210e5ec17" providerId="LiveId" clId="{E04EA093-766B-41F4-8072-13920108CDE7}" dt="2022-07-30T08:26:24.379" v="240" actId="164"/>
          <ac:spMkLst>
            <pc:docMk/>
            <pc:sldMk cId="776561551" sldId="381"/>
            <ac:spMk id="6" creationId="{00000000-0000-0000-0000-000000000000}"/>
          </ac:spMkLst>
        </pc:spChg>
        <pc:grpChg chg="add del mod">
          <ac:chgData name="MD MIJANUR RAHMAN" userId="9a94471210e5ec17" providerId="LiveId" clId="{E04EA093-766B-41F4-8072-13920108CDE7}" dt="2022-07-30T08:21:58.779" v="229" actId="165"/>
          <ac:grpSpMkLst>
            <pc:docMk/>
            <pc:sldMk cId="776561551" sldId="381"/>
            <ac:grpSpMk id="3" creationId="{9FD54481-33F8-6527-C8A4-F614F0D99A0C}"/>
          </ac:grpSpMkLst>
        </pc:grpChg>
        <pc:grpChg chg="add mod">
          <ac:chgData name="MD MIJANUR RAHMAN" userId="9a94471210e5ec17" providerId="LiveId" clId="{E04EA093-766B-41F4-8072-13920108CDE7}" dt="2022-07-30T08:26:24.379" v="240" actId="164"/>
          <ac:grpSpMkLst>
            <pc:docMk/>
            <pc:sldMk cId="776561551" sldId="381"/>
            <ac:grpSpMk id="4" creationId="{7D442CDB-E1D7-4ABC-DF6A-7FCC937B3505}"/>
          </ac:grpSpMkLst>
        </pc:grpChg>
        <pc:grpChg chg="del mod topLvl">
          <ac:chgData name="MD MIJANUR RAHMAN" userId="9a94471210e5ec17" providerId="LiveId" clId="{E04EA093-766B-41F4-8072-13920108CDE7}" dt="2022-07-30T07:23:55.108" v="18" actId="165"/>
          <ac:grpSpMkLst>
            <pc:docMk/>
            <pc:sldMk cId="776561551" sldId="381"/>
            <ac:grpSpMk id="5" creationId="{00000000-0000-0000-0000-000000000000}"/>
          </ac:grpSpMkLst>
        </pc:grpChg>
        <pc:grpChg chg="del">
          <ac:chgData name="MD MIJANUR RAHMAN" userId="9a94471210e5ec17" providerId="LiveId" clId="{E04EA093-766B-41F4-8072-13920108CDE7}" dt="2022-07-30T07:23:47.147" v="17" actId="165"/>
          <ac:grpSpMkLst>
            <pc:docMk/>
            <pc:sldMk cId="776561551" sldId="381"/>
            <ac:grpSpMk id="7" creationId="{00000000-0000-0000-0000-000000000000}"/>
          </ac:grpSpMkLst>
        </pc:grpChg>
        <pc:picChg chg="add del mod topLvl">
          <ac:chgData name="MD MIJANUR RAHMAN" userId="9a94471210e5ec17" providerId="LiveId" clId="{E04EA093-766B-41F4-8072-13920108CDE7}" dt="2022-07-30T07:24:05.434" v="21" actId="478"/>
          <ac:picMkLst>
            <pc:docMk/>
            <pc:sldMk cId="776561551" sldId="381"/>
            <ac:picMk id="2" creationId="{00000000-0000-0000-0000-000000000000}"/>
          </ac:picMkLst>
        </pc:picChg>
        <pc:picChg chg="add mod">
          <ac:chgData name="MD MIJANUR RAHMAN" userId="9a94471210e5ec17" providerId="LiveId" clId="{E04EA093-766B-41F4-8072-13920108CDE7}" dt="2022-07-30T08:26:24.379" v="240" actId="164"/>
          <ac:picMkLst>
            <pc:docMk/>
            <pc:sldMk cId="776561551" sldId="381"/>
            <ac:picMk id="3" creationId="{11F02642-1FCF-1B4A-3885-337458D0BAD1}"/>
          </ac:picMkLst>
        </pc:picChg>
        <pc:picChg chg="add del mod topLvl">
          <ac:chgData name="MD MIJANUR RAHMAN" userId="9a94471210e5ec17" providerId="LiveId" clId="{E04EA093-766B-41F4-8072-13920108CDE7}" dt="2022-07-30T08:22:07.102" v="232" actId="478"/>
          <ac:picMkLst>
            <pc:docMk/>
            <pc:sldMk cId="776561551" sldId="381"/>
            <ac:picMk id="4" creationId="{00000000-0000-0000-0000-000000000000}"/>
          </ac:picMkLst>
        </pc:picChg>
      </pc:sldChg>
      <pc:sldChg chg="del">
        <pc:chgData name="MD MIJANUR RAHMAN" userId="9a94471210e5ec17" providerId="LiveId" clId="{E04EA093-766B-41F4-8072-13920108CDE7}" dt="2022-07-30T07:11:06.962" v="5" actId="2696"/>
        <pc:sldMkLst>
          <pc:docMk/>
          <pc:sldMk cId="4004928588" sldId="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E21BC-EE25-48FB-8018-FBC09BEEDE7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4648-2B2B-4E52-94BE-9D4B9131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১৯৬৪</a:t>
            </a:r>
            <a:r>
              <a:rPr lang="en-US" baseline="0" dirty="0"/>
              <a:t> </a:t>
            </a:r>
            <a:r>
              <a:rPr lang="en-US" baseline="0" dirty="0" err="1"/>
              <a:t>সালে</a:t>
            </a:r>
            <a:r>
              <a:rPr lang="en-US" baseline="0" dirty="0"/>
              <a:t> </a:t>
            </a:r>
            <a:r>
              <a:rPr lang="en-US" baseline="0" dirty="0" err="1"/>
              <a:t>প্রথম</a:t>
            </a:r>
            <a:r>
              <a:rPr lang="en-US" baseline="0" dirty="0"/>
              <a:t> </a:t>
            </a:r>
            <a:r>
              <a:rPr lang="en-US" baseline="0" dirty="0" err="1"/>
              <a:t>জিও</a:t>
            </a:r>
            <a:r>
              <a:rPr lang="en-US" baseline="0" dirty="0"/>
              <a:t> </a:t>
            </a:r>
            <a:r>
              <a:rPr lang="en-US" baseline="0" dirty="0" err="1"/>
              <a:t>স্টেশনারি</a:t>
            </a:r>
            <a:r>
              <a:rPr lang="en-US" baseline="0" dirty="0"/>
              <a:t> </a:t>
            </a:r>
            <a:r>
              <a:rPr lang="en-US" baseline="0" dirty="0" err="1"/>
              <a:t>স্যাটেলাইট</a:t>
            </a:r>
            <a:r>
              <a:rPr lang="en-US" baseline="0" dirty="0"/>
              <a:t> </a:t>
            </a:r>
            <a:r>
              <a:rPr lang="en-US" baseline="0" dirty="0" err="1"/>
              <a:t>স্থাপন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,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জিও</a:t>
            </a:r>
            <a:r>
              <a:rPr lang="en-US" baseline="0" dirty="0"/>
              <a:t> </a:t>
            </a:r>
            <a:r>
              <a:rPr lang="en-US" baseline="0" dirty="0" err="1"/>
              <a:t>স্টেশনের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পৃথিবীর</a:t>
            </a:r>
            <a:r>
              <a:rPr lang="en-US" baseline="0" dirty="0"/>
              <a:t> </a:t>
            </a:r>
            <a:r>
              <a:rPr lang="en-US" baseline="0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স্থানে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করছে</a:t>
            </a:r>
            <a:r>
              <a:rPr lang="en-US" baseline="0" dirty="0"/>
              <a:t> </a:t>
            </a:r>
            <a:r>
              <a:rPr lang="en-US" baseline="0" dirty="0" err="1"/>
              <a:t>জানতে</a:t>
            </a:r>
            <a:r>
              <a:rPr lang="en-US" baseline="0" dirty="0"/>
              <a:t> </a:t>
            </a:r>
            <a:r>
              <a:rPr lang="en-US" baseline="0" dirty="0" err="1"/>
              <a:t>চাইবে</a:t>
            </a:r>
            <a:r>
              <a:rPr lang="en-US" baseline="0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প্রয়োজনে</a:t>
            </a:r>
            <a:r>
              <a:rPr lang="en-US" dirty="0"/>
              <a:t> </a:t>
            </a:r>
            <a:r>
              <a:rPr lang="en-US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কছিু</a:t>
            </a:r>
            <a:r>
              <a:rPr lang="en-US" baseline="0" dirty="0"/>
              <a:t> </a:t>
            </a:r>
            <a:r>
              <a:rPr lang="en-US" baseline="0" dirty="0" err="1"/>
              <a:t>কাজের</a:t>
            </a:r>
            <a:r>
              <a:rPr lang="en-US" baseline="0" dirty="0"/>
              <a:t> </a:t>
            </a:r>
            <a:r>
              <a:rPr lang="en-US" baseline="0" dirty="0" err="1"/>
              <a:t>কথা</a:t>
            </a:r>
            <a:r>
              <a:rPr lang="en-US" baseline="0" dirty="0"/>
              <a:t> </a:t>
            </a:r>
            <a:r>
              <a:rPr lang="en-US" baseline="0" dirty="0" err="1"/>
              <a:t>বলা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648-2B2B-4E52-94BE-9D4B913139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648-2B2B-4E52-94BE-9D4B913139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2E08-FA7F-4156-A204-495003A9AFF7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D33B-8A46-4575-BA37-E4F4924FEE57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F264-E29F-469E-BBB3-D7C31CE134E9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3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EDA5-E872-4AB2-B1CC-4646D0756F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B421-64A1-4F0E-B7C7-C80BDC70D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2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1D56-1E25-4320-AB2C-23999206C8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84C1-C8AC-447B-B92B-E8CD4FA97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1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D9F-9279-4BDF-9423-7D34A168A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5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23B4-C47E-4A27-9687-47FF894465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D9B8-1D0A-475D-99FB-0A582AC345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F07-3F48-45C5-8086-36383621CC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32E8-FB68-4BFC-BA3C-798507A07E95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2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B5C-2ECC-46C7-B1E2-2F1B0B913E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5D14-814C-4A44-A95C-E8D17C1503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1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71D-33F3-4CC7-9C3B-5EAFEEE703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04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8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3AD-6F26-4FB7-A5C9-20AC5A7D9C45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A145-EDCA-4585-A4D7-EDC1B27922A4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72C7-0B62-43F1-B33C-8EB4A0CA27F6}" type="datetime1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05B9-56B7-444F-8C71-222F42ED93A9}" type="datetime1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5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45B2-08E5-4919-8CFE-D0A81C705ED4}" type="datetime1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352-8D69-4A1F-810D-3B721FAC2C7B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2FF9-6D9A-4F27-9A95-932A117C74AC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661B-1E78-4C79-90D9-F8D4163736E0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1E38-99A7-4C7E-BA93-58DF78AB1C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8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442CDB-E1D7-4ABC-DF6A-7FCC937B3505}"/>
              </a:ext>
            </a:extLst>
          </p:cNvPr>
          <p:cNvGrpSpPr/>
          <p:nvPr/>
        </p:nvGrpSpPr>
        <p:grpSpPr>
          <a:xfrm>
            <a:off x="526774" y="1028752"/>
            <a:ext cx="10373561" cy="4800495"/>
            <a:chOff x="526774" y="1028752"/>
            <a:chExt cx="10373561" cy="4800495"/>
          </a:xfrm>
        </p:grpSpPr>
        <p:sp>
          <p:nvSpPr>
            <p:cNvPr id="6" name="TextBox 5"/>
            <p:cNvSpPr txBox="1"/>
            <p:nvPr/>
          </p:nvSpPr>
          <p:spPr>
            <a:xfrm>
              <a:off x="526774" y="2126974"/>
              <a:ext cx="1838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/>
                <a:t>      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F02642-1FCF-1B4A-3885-337458D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476" y="1028752"/>
              <a:ext cx="7213859" cy="48004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765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New folder\e-sax-geostationary-1024.jpeg">
            <a:extLst>
              <a:ext uri="{FF2B5EF4-FFF2-40B4-BE49-F238E27FC236}">
                <a16:creationId xmlns:a16="http://schemas.microsoft.com/office/drawing/2014/main" id="{75AFE5D3-42F6-4DEA-8C04-DC81F5A2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1017430"/>
            <a:ext cx="10728101" cy="56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13CF3-36E3-4C53-B23A-0B62F0009D43}"/>
              </a:ext>
            </a:extLst>
          </p:cNvPr>
          <p:cNvSpPr txBox="1"/>
          <p:nvPr/>
        </p:nvSpPr>
        <p:spPr>
          <a:xfrm>
            <a:off x="447787" y="133388"/>
            <a:ext cx="116197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কক্ষপ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64F85-E8D3-473F-87CB-5DF6144BB865}"/>
              </a:ext>
            </a:extLst>
          </p:cNvPr>
          <p:cNvSpPr txBox="1"/>
          <p:nvPr/>
        </p:nvSpPr>
        <p:spPr>
          <a:xfrm>
            <a:off x="1849901" y="478279"/>
            <a:ext cx="8305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2826D-F61F-422C-B057-4B74EF2C043F}"/>
              </a:ext>
            </a:extLst>
          </p:cNvPr>
          <p:cNvSpPr txBox="1"/>
          <p:nvPr/>
        </p:nvSpPr>
        <p:spPr>
          <a:xfrm>
            <a:off x="3825257" y="115910"/>
            <a:ext cx="394833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  </a:t>
            </a:r>
          </a:p>
        </p:txBody>
      </p:sp>
    </p:spTree>
    <p:extLst>
      <p:ext uri="{BB962C8B-B14F-4D97-AF65-F5344CB8AC3E}">
        <p14:creationId xmlns:p14="http://schemas.microsoft.com/office/powerpoint/2010/main" val="29097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Motiar\Desktop\New folder\map_1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64" y="1426051"/>
            <a:ext cx="2057400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79888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30" idx="3"/>
          </p:cNvCxnSpPr>
          <p:nvPr/>
        </p:nvCxnSpPr>
        <p:spPr>
          <a:xfrm flipV="1">
            <a:off x="3581401" y="2401663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562600" y="2401663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210300" y="2401663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038600" y="2569051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77000" y="2401663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57900" y="2679887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1317" y="117936"/>
            <a:ext cx="105778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১৯৬৪সালেপ্রথম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667000" y="3810000"/>
            <a:ext cx="1981200" cy="204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26" y="3927346"/>
            <a:ext cx="1828800" cy="1305740"/>
          </a:xfrm>
          <a:prstGeom prst="rect">
            <a:avLst/>
          </a:prstGeom>
        </p:spPr>
      </p:pic>
      <p:pic>
        <p:nvPicPr>
          <p:cNvPr id="8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08" y="2295660"/>
            <a:ext cx="2463239" cy="1902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49" y="98845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0761" y="6059575"/>
            <a:ext cx="1139780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03" y="926173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40" y="3614671"/>
            <a:ext cx="1704304" cy="170430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70160" y="1256764"/>
            <a:ext cx="5486400" cy="434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982" y="236001"/>
            <a:ext cx="5791200" cy="7943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425762"/>
              </p:ext>
            </p:extLst>
          </p:nvPr>
        </p:nvGraphicFramePr>
        <p:xfrm>
          <a:off x="4887532" y="2575775"/>
          <a:ext cx="2133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4" name="Content Placeholder 3">
                        <a:hlinkClick r:id="" action="ppaction://ole?verb=0"/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532" y="2575775"/>
                        <a:ext cx="213360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3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F8DD3-35A0-41AE-A471-C3F94A456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3675445" y="2237184"/>
            <a:ext cx="4318783" cy="2897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5F5979-F88C-46BC-A945-A31E8F666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8"/>
          <a:stretch/>
        </p:blipFill>
        <p:spPr>
          <a:xfrm>
            <a:off x="3721002" y="721217"/>
            <a:ext cx="4318783" cy="1126975"/>
          </a:xfrm>
          <a:prstGeom prst="rect">
            <a:avLst/>
          </a:prstGeom>
        </p:spPr>
      </p:pic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A297CF3F-F0F6-4314-98EA-F8A27897B2F8}"/>
              </a:ext>
            </a:extLst>
          </p:cNvPr>
          <p:cNvSpPr/>
          <p:nvPr/>
        </p:nvSpPr>
        <p:spPr>
          <a:xfrm>
            <a:off x="9280478" y="272955"/>
            <a:ext cx="2522317" cy="1780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459"/>
              <a:gd name="adj6" fmla="val -51839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মে ২০১৮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মহাকাশে প্রেরণ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হয়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4A6F6D98-DC3B-47F5-8B61-FC8A77AA7D4D}"/>
              </a:ext>
            </a:extLst>
          </p:cNvPr>
          <p:cNvSpPr/>
          <p:nvPr/>
        </p:nvSpPr>
        <p:spPr>
          <a:xfrm>
            <a:off x="8884693" y="3016156"/>
            <a:ext cx="3143534" cy="24975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452"/>
              <a:gd name="adj6" fmla="val -48362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স্যাটেলাইটের অধিকারী দেশগুলোর মধ্যে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পৃথিবীর  ৫৭ তম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 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718B216B-1DEE-47FD-9B58-49F3B5E2CB6D}"/>
              </a:ext>
            </a:extLst>
          </p:cNvPr>
          <p:cNvSpPr/>
          <p:nvPr/>
        </p:nvSpPr>
        <p:spPr>
          <a:xfrm flipH="1">
            <a:off x="122829" y="3734873"/>
            <a:ext cx="2565779" cy="150762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549"/>
              <a:gd name="adj6" fmla="val -45457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এক নতুন যুগের সুচনা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6CF69AEB-6298-4C0F-9D30-AB30A05D1BE5}"/>
              </a:ext>
            </a:extLst>
          </p:cNvPr>
          <p:cNvSpPr/>
          <p:nvPr/>
        </p:nvSpPr>
        <p:spPr>
          <a:xfrm flipH="1">
            <a:off x="206060" y="631067"/>
            <a:ext cx="2302937" cy="25248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579"/>
              <a:gd name="adj6" fmla="val -47877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 সালের মধ্যে ডিজিটাল বাংলাদেশ গড়ে তুলতে বড় ভূমিকা রাখবে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E653A-D61D-4945-A583-6C2EDDF11B49}"/>
              </a:ext>
            </a:extLst>
          </p:cNvPr>
          <p:cNvSpPr txBox="1"/>
          <p:nvPr/>
        </p:nvSpPr>
        <p:spPr>
          <a:xfrm>
            <a:off x="281864" y="4375221"/>
            <a:ext cx="35844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অত্যন্ত সরু এক ধরণের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কাঁচের তন্তু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9E9D2-8C41-4EBC-9D64-D27CA27B9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7" y="669701"/>
            <a:ext cx="3894271" cy="3322750"/>
          </a:xfrm>
          <a:prstGeom prst="rect">
            <a:avLst/>
          </a:prstGeom>
        </p:spPr>
      </p:pic>
      <p:pic>
        <p:nvPicPr>
          <p:cNvPr id="5" name="Picture 2" descr="C:\Users\Motiar\Desktop\New folder\Laser.gif">
            <a:extLst>
              <a:ext uri="{FF2B5EF4-FFF2-40B4-BE49-F238E27FC236}">
                <a16:creationId xmlns:a16="http://schemas.microsoft.com/office/drawing/2014/main" id="{1AF8588E-CD32-4D24-888C-0EEA7DF68E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72" y="669701"/>
            <a:ext cx="3760365" cy="33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D1A26-D345-44DA-A90F-4B95B1E2B065}"/>
              </a:ext>
            </a:extLst>
          </p:cNvPr>
          <p:cNvSpPr txBox="1"/>
          <p:nvPr/>
        </p:nvSpPr>
        <p:spPr>
          <a:xfrm>
            <a:off x="4572932" y="4263439"/>
            <a:ext cx="3105275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সিগন্যাল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 দিয়ে পাঠানো হয়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D1C06-CA17-4E90-8012-1DFE5C42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30" y="643945"/>
            <a:ext cx="4066870" cy="340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0D283-7BF5-4491-A91D-737D40FF2F55}"/>
              </a:ext>
            </a:extLst>
          </p:cNvPr>
          <p:cNvSpPr txBox="1"/>
          <p:nvPr/>
        </p:nvSpPr>
        <p:spPr>
          <a:xfrm>
            <a:off x="7924828" y="4289197"/>
            <a:ext cx="4078282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0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D922EB-DCAF-4EA8-A48C-B17460ED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9" y="2406517"/>
            <a:ext cx="9775065" cy="3346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CBC00-7D78-4FB3-BFCA-EC906587B73F}"/>
              </a:ext>
            </a:extLst>
          </p:cNvPr>
          <p:cNvSpPr txBox="1"/>
          <p:nvPr/>
        </p:nvSpPr>
        <p:spPr>
          <a:xfrm>
            <a:off x="4447767" y="196154"/>
            <a:ext cx="37689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EFBF5-CE60-4BB6-A6CF-E90A6A9ACC5E}"/>
              </a:ext>
            </a:extLst>
          </p:cNvPr>
          <p:cNvSpPr txBox="1"/>
          <p:nvPr/>
        </p:nvSpPr>
        <p:spPr>
          <a:xfrm>
            <a:off x="85859" y="6041008"/>
            <a:ext cx="119902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এখন যে সাবমেরিন ক্যাবলের সাহায্যে বাইরের পৃথিবীর সাথে যুক্ত তার নাম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SEA-ME-WE-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bn-BD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885" y="1141704"/>
            <a:ext cx="1107583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পৃথিবীর এক মহাদেশ থেকে অন্যদেশে নেবার সময় সেটিকে সমুদ্রের তলদেশ দিয়ে নেওয়া হয়। এই ধরণের ফাইবারকে বলে সাবমেরিন ক্যাবল।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05441" y="403913"/>
            <a:ext cx="6324600" cy="2057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14" y="5099550"/>
            <a:ext cx="1174205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/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ও অপটিক্যাল ফাইবারের কার্যকারিতা বর্ণনা কর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647975" y="130629"/>
            <a:ext cx="3812368" cy="18329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kern="0" spc="50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657" y="3854007"/>
            <a:ext cx="11858171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ক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 ক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10250" y="823509"/>
            <a:ext cx="3971499" cy="204261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90153" y="5308122"/>
            <a:ext cx="1184856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ও অপটিক্যাল ফাইবার যোগাযোগ ব্যবস্থাকে হাতের মুঠোয় নিয়ে এসেছে। এ সম্পর্কে তোমার মতামত ব্যাখ্যা কর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আনবে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394638" y="221270"/>
            <a:ext cx="11348184" cy="15761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638" y="3691184"/>
            <a:ext cx="3993574" cy="24114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মিজানুর রহমান</a:t>
            </a:r>
          </a:p>
          <a:p>
            <a:pPr algn="ctr"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চৌধুরাণী গার্লস স্কুল এন্ড কলেজ </a:t>
            </a:r>
          </a:p>
          <a:p>
            <a:pPr algn="ctr"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পীরগাছা,রংপুর ।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mijan</a:t>
            </a: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eid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01715572082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97" y="2003211"/>
            <a:ext cx="1673886" cy="1673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DAF777-936F-C45F-03D9-A84F1C9164EA}"/>
              </a:ext>
            </a:extLst>
          </p:cNvPr>
          <p:cNvSpPr/>
          <p:nvPr/>
        </p:nvSpPr>
        <p:spPr>
          <a:xfrm>
            <a:off x="6843563" y="3787601"/>
            <a:ext cx="4899259" cy="2545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শ্রেণি : অষ্টম </a:t>
            </a:r>
          </a:p>
          <a:p>
            <a:pPr>
              <a:defRPr/>
            </a:pP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বিষয় :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/>
                <a:cs typeface="NikoshBAN"/>
              </a:rPr>
              <a:t>দ্বিতীয়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30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- 0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- 202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খ্রিঃ   </a:t>
            </a:r>
          </a:p>
        </p:txBody>
      </p:sp>
    </p:spTree>
    <p:extLst>
      <p:ext uri="{BB962C8B-B14F-4D97-AF65-F5344CB8AC3E}">
        <p14:creationId xmlns:p14="http://schemas.microsoft.com/office/powerpoint/2010/main" val="10762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75FE9-1773-8E28-8C40-2A0EB0D5E9F5}"/>
              </a:ext>
            </a:extLst>
          </p:cNvPr>
          <p:cNvSpPr txBox="1"/>
          <p:nvPr/>
        </p:nvSpPr>
        <p:spPr>
          <a:xfrm>
            <a:off x="4793381" y="2945331"/>
            <a:ext cx="2906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1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A783D4-E485-A69B-E3B9-141477999056}"/>
              </a:ext>
            </a:extLst>
          </p:cNvPr>
          <p:cNvGrpSpPr/>
          <p:nvPr/>
        </p:nvGrpSpPr>
        <p:grpSpPr>
          <a:xfrm>
            <a:off x="137512" y="1932866"/>
            <a:ext cx="11489079" cy="3736413"/>
            <a:chOff x="137512" y="1932866"/>
            <a:chExt cx="11489079" cy="37364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B57393-D95D-489C-8290-EE9465F2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32866"/>
              <a:ext cx="5530591" cy="37364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CF8DD3-35A0-41AE-A471-C3F94A456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3"/>
            <a:stretch/>
          </p:blipFill>
          <p:spPr>
            <a:xfrm>
              <a:off x="137512" y="1932866"/>
              <a:ext cx="5339263" cy="3736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10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150" y="281925"/>
            <a:ext cx="5103965" cy="9537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0585" y="4811805"/>
            <a:ext cx="4606592" cy="953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E3DF2-1B62-49A9-856E-ECB8A1FE5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1666445"/>
            <a:ext cx="4654874" cy="28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123" y="460190"/>
            <a:ext cx="255711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12" y="1984885"/>
            <a:ext cx="11998817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458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9259" y="127646"/>
            <a:ext cx="26629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892" y="4687328"/>
            <a:ext cx="112229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কে ঘিরে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মধ্যাকর্ষণ বলের কারণে এটি পৃথিবীকে কেন্দ্র করে ঘুরতে থাকে।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1722" y="972361"/>
            <a:ext cx="4366752" cy="3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48646" y="453539"/>
            <a:ext cx="5486400" cy="2209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7778" y="5103371"/>
            <a:ext cx="406393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8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otiar\Desktop\New folder\GPS-satellite-around-Earth-moving-animation.gif">
            <a:extLst>
              <a:ext uri="{FF2B5EF4-FFF2-40B4-BE49-F238E27FC236}">
                <a16:creationId xmlns:a16="http://schemas.microsoft.com/office/drawing/2014/main" id="{8FA78B9A-A0ED-4B26-B514-8645BAD45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8" y="1159099"/>
            <a:ext cx="10732159" cy="55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01D03C-3D7B-4712-A738-CAAAA1091F10}"/>
              </a:ext>
            </a:extLst>
          </p:cNvPr>
          <p:cNvSpPr txBox="1"/>
          <p:nvPr/>
        </p:nvSpPr>
        <p:spPr>
          <a:xfrm>
            <a:off x="2459866" y="217501"/>
            <a:ext cx="743487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স্যাটে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ট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err="1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C7529-6B99-4568-9EFE-FECD1CFEABEF}"/>
              </a:ext>
            </a:extLst>
          </p:cNvPr>
          <p:cNvSpPr txBox="1"/>
          <p:nvPr/>
        </p:nvSpPr>
        <p:spPr>
          <a:xfrm>
            <a:off x="1854558" y="206063"/>
            <a:ext cx="853869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5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tiar\Desktop\New folder\Geostationary-3D-Earth-sideview.gif">
            <a:extLst>
              <a:ext uri="{FF2B5EF4-FFF2-40B4-BE49-F238E27FC236}">
                <a16:creationId xmlns:a16="http://schemas.microsoft.com/office/drawing/2014/main" id="{490C6E2D-1A95-4521-9B15-73A2D168A7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7" y="1017431"/>
            <a:ext cx="10959921" cy="55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FFEBF-125C-4D14-9ED2-6B29AB82D2AF}"/>
              </a:ext>
            </a:extLst>
          </p:cNvPr>
          <p:cNvSpPr txBox="1"/>
          <p:nvPr/>
        </p:nvSpPr>
        <p:spPr>
          <a:xfrm>
            <a:off x="1043189" y="153647"/>
            <a:ext cx="1000908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মাধ্যকর্ষণ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ঘ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জ্বালানীর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8825F-520A-45F1-9168-D22989F8BC9A}"/>
              </a:ext>
            </a:extLst>
          </p:cNvPr>
          <p:cNvSpPr txBox="1"/>
          <p:nvPr/>
        </p:nvSpPr>
        <p:spPr>
          <a:xfrm>
            <a:off x="1114386" y="128789"/>
            <a:ext cx="920378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জ্বালানীর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5319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453</Words>
  <Application>Microsoft Office PowerPoint</Application>
  <PresentationFormat>Widescreen</PresentationFormat>
  <Paragraphs>69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1_Office Theme</vt:lpstr>
      <vt:lpstr>Packager Shell Object</vt:lpstr>
      <vt:lpstr>PowerPoint Presentation</vt:lpstr>
      <vt:lpstr>পরিচিতি</vt:lpstr>
      <vt:lpstr>PowerPoint Presentation</vt:lpstr>
      <vt:lpstr>আমাদের 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চলো , আমরা একটি ভিডিও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MD MIJANUR RAHMAN</cp:lastModifiedBy>
  <cp:revision>999</cp:revision>
  <dcterms:created xsi:type="dcterms:W3CDTF">2019-12-13T13:04:43Z</dcterms:created>
  <dcterms:modified xsi:type="dcterms:W3CDTF">2022-07-30T18:49:17Z</dcterms:modified>
</cp:coreProperties>
</file>