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8" r:id="rId5"/>
    <p:sldId id="291" r:id="rId6"/>
    <p:sldId id="261" r:id="rId7"/>
    <p:sldId id="290" r:id="rId8"/>
    <p:sldId id="259" r:id="rId9"/>
    <p:sldId id="262" r:id="rId10"/>
    <p:sldId id="260" r:id="rId11"/>
    <p:sldId id="287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3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0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5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3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8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1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7495-7CFE-4A93-8D4B-17BA249C8CC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fif"/><Relationship Id="rId5" Type="http://schemas.openxmlformats.org/officeDocument/2006/relationships/image" Target="../media/image16.jpg"/><Relationship Id="rId4" Type="http://schemas.openxmlformats.org/officeDocument/2006/relationships/image" Target="../media/image15.jf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606" y="1463854"/>
            <a:ext cx="6074465" cy="46251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74256" y="510044"/>
            <a:ext cx="38459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err="1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00" dirty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0"/>
              <a:solidFill>
                <a:srgbClr val="FF00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42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9">
            <a:extLst>
              <a:ext uri="{FF2B5EF4-FFF2-40B4-BE49-F238E27FC236}">
                <a16:creationId xmlns:a16="http://schemas.microsoft.com/office/drawing/2014/main" xmlns="" id="{4530706A-EE52-4842-B8D8-588DA870FE8B}"/>
              </a:ext>
            </a:extLst>
          </p:cNvPr>
          <p:cNvSpPr/>
          <p:nvPr/>
        </p:nvSpPr>
        <p:spPr>
          <a:xfrm>
            <a:off x="4378540" y="654570"/>
            <a:ext cx="3222885" cy="62958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8">
            <a:extLst>
              <a:ext uri="{FF2B5EF4-FFF2-40B4-BE49-F238E27FC236}">
                <a16:creationId xmlns:a16="http://schemas.microsoft.com/office/drawing/2014/main" xmlns="" id="{971C8570-BBAA-4EA8-B1E6-5A27252D3634}"/>
              </a:ext>
            </a:extLst>
          </p:cNvPr>
          <p:cNvSpPr/>
          <p:nvPr/>
        </p:nvSpPr>
        <p:spPr>
          <a:xfrm>
            <a:off x="1007816" y="4152708"/>
            <a:ext cx="10732956" cy="62958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দুর্যোগ মোকাবেলায় যোগাযোগ ব্যবস্থার ভুমিকা ব্যাখ্যা কর ?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71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04215" y="486488"/>
            <a:ext cx="35605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 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202" y="1594484"/>
            <a:ext cx="5236936" cy="3261723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7" name="TextBox 6"/>
          <p:cNvSpPr txBox="1"/>
          <p:nvPr/>
        </p:nvSpPr>
        <p:spPr>
          <a:xfrm>
            <a:off x="1584960" y="5256317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যোগাযোগ ব্যবস্থার গুরুত্ব আলোচনা কর ।</a:t>
            </a:r>
          </a:p>
        </p:txBody>
      </p:sp>
    </p:spTree>
    <p:extLst>
      <p:ext uri="{BB962C8B-B14F-4D97-AF65-F5344CB8AC3E}">
        <p14:creationId xmlns:p14="http://schemas.microsoft.com/office/powerpoint/2010/main" val="223458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607" y="1882662"/>
            <a:ext cx="6274786" cy="36045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15986" y="742711"/>
            <a:ext cx="19239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7129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2038" y="314471"/>
            <a:ext cx="1806905" cy="830997"/>
          </a:xfrm>
          <a:prstGeom prst="rect">
            <a:avLst/>
          </a:prstGeom>
          <a:gradFill>
            <a:gsLst>
              <a:gs pos="98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43318"/>
            <a:ext cx="1762125" cy="39713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814" y="222737"/>
            <a:ext cx="2567962" cy="24297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3573" y="2762058"/>
            <a:ext cx="4294431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 আলম 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 অর্থনীতি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 ইসলামিয়া আলিম মাদ্রাসা 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কালিয়াকৈর , গাজীপুর ।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" y="141536"/>
            <a:ext cx="2326577" cy="11641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18281" y="-48004"/>
            <a:ext cx="1468769" cy="1847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06" y="508182"/>
            <a:ext cx="1762125" cy="185888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002720" y="2875250"/>
            <a:ext cx="266502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২য় বর্ষ</a:t>
            </a:r>
          </a:p>
          <a:p>
            <a:pPr algn="ctr"/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আলিম ২য় পত্র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629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53653" y="381864"/>
            <a:ext cx="2595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 কর 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89" y="1537252"/>
            <a:ext cx="2373064" cy="1550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93" y="1537251"/>
            <a:ext cx="2332384" cy="1550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18" y="1537251"/>
            <a:ext cx="2452577" cy="1550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405709" y="3289038"/>
            <a:ext cx="1422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 বিভাগ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3821" y="3289038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as-IN" dirty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225960" y="3365982"/>
            <a:ext cx="1229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টেলিগ্রাফ</a:t>
            </a:r>
            <a:r>
              <a:rPr lang="as-IN" dirty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58787" y="4810539"/>
            <a:ext cx="9574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টেলিফোন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377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5526" y="676560"/>
            <a:ext cx="29722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2027022C-89C8-4A6F-9C81-2BD9BE53E1EA}"/>
              </a:ext>
            </a:extLst>
          </p:cNvPr>
          <p:cNvCxnSpPr>
            <a:cxnSpLocks/>
          </p:cNvCxnSpPr>
          <p:nvPr/>
        </p:nvCxnSpPr>
        <p:spPr>
          <a:xfrm>
            <a:off x="2595525" y="604877"/>
            <a:ext cx="0" cy="974361"/>
          </a:xfrm>
          <a:prstGeom prst="line">
            <a:avLst/>
          </a:prstGeom>
          <a:ln w="76200">
            <a:solidFill>
              <a:srgbClr val="FF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027022C-89C8-4A6F-9C81-2BD9BE53E1EA}"/>
              </a:ext>
            </a:extLst>
          </p:cNvPr>
          <p:cNvCxnSpPr>
            <a:cxnSpLocks/>
          </p:cNvCxnSpPr>
          <p:nvPr/>
        </p:nvCxnSpPr>
        <p:spPr>
          <a:xfrm>
            <a:off x="3518343" y="1915060"/>
            <a:ext cx="0" cy="974361"/>
          </a:xfrm>
          <a:prstGeom prst="line">
            <a:avLst/>
          </a:prstGeom>
          <a:ln w="76200">
            <a:solidFill>
              <a:srgbClr val="FF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13658" y="2017519"/>
            <a:ext cx="79848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525" y="3094582"/>
            <a:ext cx="3871535" cy="31912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060" y="3094581"/>
            <a:ext cx="3771347" cy="319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709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7.40741E-7 L 0.27734 0.0030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6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49 -0.01736 L 0.66276 -0.016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81192" y="445287"/>
            <a:ext cx="29260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3418" y="1721571"/>
            <a:ext cx="4541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............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F:\school\Images\left_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560" y="269898"/>
            <a:ext cx="1663909" cy="1591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Horizontal Scroll 7"/>
          <p:cNvSpPr/>
          <p:nvPr/>
        </p:nvSpPr>
        <p:spPr>
          <a:xfrm>
            <a:off x="1045596" y="2130922"/>
            <a:ext cx="9805284" cy="3299827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র্কে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অর্থনীতিতে যোগাযোগ ব্যবস্থার গুরুত্ব বলতে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রেডিও ও টেলিভিশনে ইসলামী ভাবধারার গুরুত্ব বলতে পারবে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97662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4709" y="87976"/>
            <a:ext cx="34916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 কর 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04016" y="472696"/>
            <a:ext cx="46618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12" y="1209614"/>
            <a:ext cx="3175138" cy="24050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25" y="1209614"/>
            <a:ext cx="3309786" cy="24050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607" y="1209614"/>
            <a:ext cx="2820193" cy="24050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080" y="4073572"/>
            <a:ext cx="3597290" cy="23577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717" y="4073572"/>
            <a:ext cx="3464243" cy="23577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52843" y="3597233"/>
            <a:ext cx="2037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টেলিফোন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4950" y="3597232"/>
            <a:ext cx="2026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34943" y="3597232"/>
            <a:ext cx="225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69005" y="6396335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সাবমেরিন ক্যাবল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69918" y="6396335"/>
            <a:ext cx="252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উপগ্রহ 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কেন্দ্র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51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2639519" y="3886138"/>
            <a:ext cx="7905811" cy="152073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1590" y="4323338"/>
            <a:ext cx="7553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প্রাচীনতম যোগাযোগ মাধ্যম কোনটি 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Scroll: Horizontal 6">
            <a:extLst>
              <a:ext uri="{FF2B5EF4-FFF2-40B4-BE49-F238E27FC236}">
                <a16:creationId xmlns:a16="http://schemas.microsoft.com/office/drawing/2014/main" xmlns="" id="{FC800E0A-F763-47B6-9353-E4E04AE98B2A}"/>
              </a:ext>
            </a:extLst>
          </p:cNvPr>
          <p:cNvSpPr/>
          <p:nvPr/>
        </p:nvSpPr>
        <p:spPr>
          <a:xfrm>
            <a:off x="4788608" y="220910"/>
            <a:ext cx="2998034" cy="1184222"/>
          </a:xfrm>
          <a:prstGeom prst="horizontalScrol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188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666" y="1221508"/>
            <a:ext cx="4798705" cy="3189945"/>
          </a:xfrm>
          <a:prstGeom prst="rect">
            <a:avLst/>
          </a:prstGeom>
          <a:scene3d>
            <a:camera prst="orthographicFront"/>
            <a:lightRig rig="threePt" dir="t"/>
          </a:scene3d>
          <a:sp3d z="6350"/>
        </p:spPr>
      </p:pic>
      <p:sp>
        <p:nvSpPr>
          <p:cNvPr id="8" name="Rectangle 7"/>
          <p:cNvSpPr/>
          <p:nvPr/>
        </p:nvSpPr>
        <p:spPr>
          <a:xfrm>
            <a:off x="4266552" y="304800"/>
            <a:ext cx="26369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0261" y="4668321"/>
            <a:ext cx="926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ন্ন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 যোগাযোগ ব্যবস্থার বিবরন দাও 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2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9">
            <a:extLst>
              <a:ext uri="{FF2B5EF4-FFF2-40B4-BE49-F238E27FC236}">
                <a16:creationId xmlns:a16="http://schemas.microsoft.com/office/drawing/2014/main" xmlns="" id="{4530706A-EE52-4842-B8D8-588DA870FE8B}"/>
              </a:ext>
            </a:extLst>
          </p:cNvPr>
          <p:cNvSpPr/>
          <p:nvPr/>
        </p:nvSpPr>
        <p:spPr>
          <a:xfrm>
            <a:off x="3588430" y="0"/>
            <a:ext cx="3894410" cy="114375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8">
            <a:extLst>
              <a:ext uri="{FF2B5EF4-FFF2-40B4-BE49-F238E27FC236}">
                <a16:creationId xmlns:a16="http://schemas.microsoft.com/office/drawing/2014/main" xmlns="" id="{971C8570-BBAA-4EA8-B1E6-5A27252D3634}"/>
              </a:ext>
            </a:extLst>
          </p:cNvPr>
          <p:cNvSpPr/>
          <p:nvPr/>
        </p:nvSpPr>
        <p:spPr>
          <a:xfrm>
            <a:off x="443936" y="3429000"/>
            <a:ext cx="10925104" cy="211836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ভু-উপগ্রহ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BTCL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পূর্নরুপ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5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156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29</cp:revision>
  <dcterms:created xsi:type="dcterms:W3CDTF">2022-07-01T02:58:05Z</dcterms:created>
  <dcterms:modified xsi:type="dcterms:W3CDTF">2022-07-04T09:52:14Z</dcterms:modified>
</cp:coreProperties>
</file>